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9144000" cy="5143500" type="screen16x9"/>
  <p:notesSz cx="6858000" cy="9144000"/>
  <p:embeddedFontLst>
    <p:embeddedFont>
      <p:font typeface="Roboto" panose="020B0604020202020204" charset="0"/>
      <p:regular r:id="rId21"/>
      <p:bold r:id="rId22"/>
      <p:italic r:id="rId23"/>
      <p:boldItalic r:id="rId24"/>
    </p:embeddedFont>
    <p:embeddedFont>
      <p:font typeface="Comic Sans MS" panose="030F0702030302020204" pitchFamily="66" charset="0"/>
      <p:regular r:id="rId25"/>
      <p:bold r:id="rId26"/>
      <p:italic r:id="rId27"/>
      <p:boldItalic r:id="rId28"/>
    </p:embeddedFont>
    <p:embeddedFont>
      <p:font typeface="Calibri" panose="020F0502020204030204" pitchFamily="34" charset="0"/>
      <p:regular r:id="rId29"/>
      <p:bold r:id="rId30"/>
      <p:italic r:id="rId31"/>
      <p:boldItalic r:id="rId3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114" y="56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font" Target="fonts/font12.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g2ad25b03406_0_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 name="Google Shape;56;g2ad25b03406_0_13:notes"/>
          <p:cNvSpPr txBox="1">
            <a:spLocks noGrp="1"/>
          </p:cNvSpPr>
          <p:nvPr>
            <p:ph type="body" idx="1"/>
          </p:nvPr>
        </p:nvSpPr>
        <p:spPr>
          <a:xfrm>
            <a:off x="685583" y="4400004"/>
            <a:ext cx="5486700" cy="3601500"/>
          </a:xfrm>
          <a:prstGeom prst="rect">
            <a:avLst/>
          </a:prstGeom>
          <a:noFill/>
          <a:ln>
            <a:noFill/>
          </a:ln>
        </p:spPr>
        <p:txBody>
          <a:bodyPr spcFirstLastPara="1" wrap="square" lIns="45425" tIns="22700" rIns="45425" bIns="22700" anchor="t" anchorCtr="0">
            <a:noAutofit/>
          </a:bodyPr>
          <a:lstStyle/>
          <a:p>
            <a:pPr marL="0" lvl="0" indent="0" algn="l" rtl="0">
              <a:lnSpc>
                <a:spcPct val="175000"/>
              </a:lnSpc>
              <a:spcBef>
                <a:spcPts val="0"/>
              </a:spcBef>
              <a:spcAft>
                <a:spcPts val="0"/>
              </a:spcAft>
              <a:buClr>
                <a:schemeClr val="dk1"/>
              </a:buClr>
              <a:buSzPts val="1100"/>
              <a:buFont typeface="Arial"/>
              <a:buNone/>
            </a:pPr>
            <a:endParaRPr sz="1300">
              <a:latin typeface="Calibri"/>
              <a:ea typeface="Calibri"/>
              <a:cs typeface="Calibri"/>
              <a:sym typeface="Calibri"/>
            </a:endParaRPr>
          </a:p>
          <a:p>
            <a:pPr marL="0" lvl="0" indent="0" algn="l" rtl="0">
              <a:spcBef>
                <a:spcPts val="1500"/>
              </a:spcBef>
              <a:spcAft>
                <a:spcPts val="0"/>
              </a:spcAft>
              <a:buNone/>
            </a:pPr>
            <a:endParaRPr/>
          </a:p>
        </p:txBody>
      </p:sp>
      <p:sp>
        <p:nvSpPr>
          <p:cNvPr id="57" name="Google Shape;57;g2ad25b03406_0_13:notes"/>
          <p:cNvSpPr txBox="1">
            <a:spLocks noGrp="1"/>
          </p:cNvSpPr>
          <p:nvPr>
            <p:ph type="sldNum" idx="12"/>
          </p:nvPr>
        </p:nvSpPr>
        <p:spPr>
          <a:xfrm>
            <a:off x="3884431" y="8685774"/>
            <a:ext cx="2972100" cy="458100"/>
          </a:xfrm>
          <a:prstGeom prst="rect">
            <a:avLst/>
          </a:prstGeom>
          <a:noFill/>
          <a:ln>
            <a:noFill/>
          </a:ln>
        </p:spPr>
        <p:txBody>
          <a:bodyPr spcFirstLastPara="1" wrap="square" lIns="45425" tIns="22700" rIns="45425" bIns="22700" anchor="b" anchorCtr="0">
            <a:noAutofit/>
          </a:bodyPr>
          <a:lstStyle/>
          <a:p>
            <a:pPr marL="0" lvl="0" indent="0" algn="r" rtl="0">
              <a:spcBef>
                <a:spcPts val="0"/>
              </a:spcBef>
              <a:spcAft>
                <a:spcPts val="0"/>
              </a:spcAft>
              <a:buNone/>
            </a:pPr>
            <a:fld id="{00000000-1234-1234-1234-123412341234}" type="slidenum">
              <a:rPr lang="en" sz="700"/>
              <a:t>1</a:t>
            </a:fld>
            <a:endParaRPr sz="7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2b2efe44f98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g2b2efe44f98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75000"/>
              </a:lnSpc>
              <a:spcBef>
                <a:spcPts val="0"/>
              </a:spcBef>
              <a:spcAft>
                <a:spcPts val="1500"/>
              </a:spcAft>
              <a:buClr>
                <a:schemeClr val="dk1"/>
              </a:buClr>
              <a:buSzPts val="1100"/>
              <a:buFont typeface="Arial"/>
              <a:buNone/>
            </a:pPr>
            <a:r>
              <a:rPr lang="en" sz="1500" b="1">
                <a:solidFill>
                  <a:schemeClr val="dk1"/>
                </a:solidFill>
                <a:latin typeface="Roboto"/>
                <a:ea typeface="Roboto"/>
                <a:cs typeface="Roboto"/>
                <a:sym typeface="Roboto"/>
              </a:rPr>
              <a:t>Sethika - </a:t>
            </a:r>
            <a:r>
              <a:rPr lang="en" sz="1500">
                <a:solidFill>
                  <a:schemeClr val="dk1"/>
                </a:solidFill>
                <a:latin typeface="Roboto"/>
                <a:ea typeface="Roboto"/>
                <a:cs typeface="Roboto"/>
                <a:sym typeface="Roboto"/>
              </a:rPr>
              <a:t>Good morning, everyone!  We, your Digital Leaders, are excited to take you on a journey through some crucial aspects of staying safe in the vast world of the internet.  Next week, we are celebrating Safer Internet Day and we wanted to do an assembly on keeping you safe online.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2ad25b03406_0_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3" name="Google Shape;73;g2ad25b03406_0_22:notes"/>
          <p:cNvSpPr txBox="1">
            <a:spLocks noGrp="1"/>
          </p:cNvSpPr>
          <p:nvPr>
            <p:ph type="body" idx="1"/>
          </p:nvPr>
        </p:nvSpPr>
        <p:spPr>
          <a:xfrm>
            <a:off x="685583" y="4400004"/>
            <a:ext cx="5486700" cy="3601500"/>
          </a:xfrm>
          <a:prstGeom prst="rect">
            <a:avLst/>
          </a:prstGeom>
          <a:noFill/>
          <a:ln>
            <a:noFill/>
          </a:ln>
        </p:spPr>
        <p:txBody>
          <a:bodyPr spcFirstLastPara="1" wrap="square" lIns="45425" tIns="22700" rIns="45425" bIns="22700" anchor="t" anchorCtr="0">
            <a:noAutofit/>
          </a:bodyPr>
          <a:lstStyle/>
          <a:p>
            <a:pPr marL="0" lvl="0" indent="0" algn="l" rtl="0">
              <a:lnSpc>
                <a:spcPct val="107000"/>
              </a:lnSpc>
              <a:spcBef>
                <a:spcPts val="0"/>
              </a:spcBef>
              <a:spcAft>
                <a:spcPts val="0"/>
              </a:spcAft>
              <a:buClr>
                <a:schemeClr val="dk1"/>
              </a:buClr>
              <a:buSzPts val="1100"/>
              <a:buFont typeface="Arial"/>
              <a:buNone/>
            </a:pPr>
            <a:r>
              <a:rPr lang="en" sz="1500" b="1">
                <a:solidFill>
                  <a:schemeClr val="dk1"/>
                </a:solidFill>
                <a:latin typeface="Comic Sans MS"/>
                <a:ea typeface="Comic Sans MS"/>
                <a:cs typeface="Comic Sans MS"/>
                <a:sym typeface="Comic Sans MS"/>
              </a:rPr>
              <a:t>Miss Spicer - What is Safer Internet Day? </a:t>
            </a:r>
            <a:endParaRPr sz="1500" b="1">
              <a:solidFill>
                <a:schemeClr val="dk1"/>
              </a:solidFill>
              <a:latin typeface="Comic Sans MS"/>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1500">
                <a:solidFill>
                  <a:schemeClr val="dk1"/>
                </a:solidFill>
                <a:highlight>
                  <a:srgbClr val="FFFF00"/>
                </a:highlight>
              </a:rPr>
              <a:t>All go and walk round and talk to the children </a:t>
            </a:r>
            <a:endParaRPr sz="1500">
              <a:solidFill>
                <a:schemeClr val="dk1"/>
              </a:solidFill>
              <a:highlight>
                <a:srgbClr val="FFFF00"/>
              </a:highlight>
            </a:endParaRPr>
          </a:p>
          <a:p>
            <a:pPr marL="0" lvl="0" indent="0" algn="l" rtl="0">
              <a:spcBef>
                <a:spcPts val="0"/>
              </a:spcBef>
              <a:spcAft>
                <a:spcPts val="0"/>
              </a:spcAft>
              <a:buClr>
                <a:schemeClr val="dk1"/>
              </a:buClr>
              <a:buSzPts val="1100"/>
              <a:buFont typeface="Arial"/>
              <a:buNone/>
            </a:pPr>
            <a:r>
              <a:rPr lang="en" sz="1500">
                <a:solidFill>
                  <a:schemeClr val="dk1"/>
                </a:solidFill>
              </a:rPr>
              <a:t>Address the audience - </a:t>
            </a:r>
            <a:r>
              <a:rPr lang="en" sz="1500" b="1">
                <a:solidFill>
                  <a:schemeClr val="dk1"/>
                </a:solidFill>
              </a:rPr>
              <a:t>“What is Safer Internet Day?” </a:t>
            </a:r>
            <a:r>
              <a:rPr lang="en" sz="1500">
                <a:solidFill>
                  <a:schemeClr val="dk1"/>
                </a:solidFill>
              </a:rPr>
              <a:t>Listen to the audience’s responses.</a:t>
            </a:r>
            <a:endParaRPr sz="1500">
              <a:solidFill>
                <a:schemeClr val="dk1"/>
              </a:solidFill>
            </a:endParaRPr>
          </a:p>
          <a:p>
            <a:pPr marL="0" lvl="0" indent="0" algn="l" rtl="0">
              <a:spcBef>
                <a:spcPts val="0"/>
              </a:spcBef>
              <a:spcAft>
                <a:spcPts val="0"/>
              </a:spcAft>
              <a:buClr>
                <a:schemeClr val="dk1"/>
              </a:buClr>
              <a:buSzPts val="1100"/>
              <a:buFont typeface="Arial"/>
              <a:buNone/>
            </a:pPr>
            <a:endParaRPr sz="1500">
              <a:solidFill>
                <a:schemeClr val="dk1"/>
              </a:solidFill>
              <a:highlight>
                <a:srgbClr val="FFFF00"/>
              </a:highlight>
            </a:endParaRPr>
          </a:p>
          <a:p>
            <a:pPr marL="0" lvl="0" indent="0" algn="l" rtl="0">
              <a:lnSpc>
                <a:spcPct val="107000"/>
              </a:lnSpc>
              <a:spcBef>
                <a:spcPts val="0"/>
              </a:spcBef>
              <a:spcAft>
                <a:spcPts val="0"/>
              </a:spcAft>
              <a:buClr>
                <a:schemeClr val="dk1"/>
              </a:buClr>
              <a:buSzPts val="1100"/>
              <a:buFont typeface="Arial"/>
              <a:buNone/>
            </a:pPr>
            <a:r>
              <a:rPr lang="en" sz="1500" b="1">
                <a:solidFill>
                  <a:schemeClr val="dk1"/>
                </a:solidFill>
                <a:latin typeface="Comic Sans MS"/>
                <a:ea typeface="Comic Sans MS"/>
                <a:cs typeface="Comic Sans MS"/>
                <a:sym typeface="Comic Sans MS"/>
              </a:rPr>
              <a:t>Alex - </a:t>
            </a:r>
            <a:r>
              <a:rPr lang="en" sz="1500">
                <a:solidFill>
                  <a:schemeClr val="dk1"/>
                </a:solidFill>
                <a:latin typeface="Comic Sans MS"/>
                <a:ea typeface="Comic Sans MS"/>
                <a:cs typeface="Comic Sans MS"/>
                <a:sym typeface="Comic Sans MS"/>
              </a:rPr>
              <a:t>Safer Internet Day is held every February all around the world. </a:t>
            </a:r>
            <a:endParaRPr sz="1500">
              <a:solidFill>
                <a:schemeClr val="dk1"/>
              </a:solidFill>
              <a:latin typeface="Comic Sans MS"/>
              <a:ea typeface="Comic Sans MS"/>
              <a:cs typeface="Comic Sans MS"/>
              <a:sym typeface="Comic Sans MS"/>
            </a:endParaRPr>
          </a:p>
          <a:p>
            <a:pPr marL="0" lvl="0" indent="0" algn="l" rtl="0">
              <a:lnSpc>
                <a:spcPct val="107000"/>
              </a:lnSpc>
              <a:spcBef>
                <a:spcPts val="0"/>
              </a:spcBef>
              <a:spcAft>
                <a:spcPts val="0"/>
              </a:spcAft>
              <a:buClr>
                <a:schemeClr val="dk1"/>
              </a:buClr>
              <a:buSzPts val="1100"/>
              <a:buFont typeface="Arial"/>
              <a:buNone/>
            </a:pPr>
            <a:r>
              <a:rPr lang="en" sz="1500">
                <a:solidFill>
                  <a:schemeClr val="dk1"/>
                </a:solidFill>
                <a:latin typeface="Comic Sans MS"/>
                <a:ea typeface="Comic Sans MS"/>
                <a:cs typeface="Comic Sans MS"/>
                <a:sym typeface="Comic Sans MS"/>
              </a:rPr>
              <a:t>It’s a special day when we think about using the internet and technology. </a:t>
            </a:r>
            <a:endParaRPr sz="1500">
              <a:solidFill>
                <a:schemeClr val="dk1"/>
              </a:solidFill>
              <a:latin typeface="Comic Sans MS"/>
              <a:ea typeface="Comic Sans MS"/>
              <a:cs typeface="Comic Sans MS"/>
              <a:sym typeface="Comic Sans MS"/>
            </a:endParaRPr>
          </a:p>
          <a:p>
            <a:pPr marL="0" lvl="0" indent="0" algn="l" rtl="0">
              <a:lnSpc>
                <a:spcPct val="107000"/>
              </a:lnSpc>
              <a:spcBef>
                <a:spcPts val="0"/>
              </a:spcBef>
              <a:spcAft>
                <a:spcPts val="0"/>
              </a:spcAft>
              <a:buClr>
                <a:schemeClr val="dk1"/>
              </a:buClr>
              <a:buSzPts val="1100"/>
              <a:buFont typeface="Arial"/>
              <a:buNone/>
            </a:pPr>
            <a:endParaRPr sz="400">
              <a:solidFill>
                <a:schemeClr val="dk1"/>
              </a:solidFill>
              <a:latin typeface="Comic Sans MS"/>
              <a:ea typeface="Comic Sans MS"/>
              <a:cs typeface="Comic Sans MS"/>
              <a:sym typeface="Comic Sans MS"/>
            </a:endParaRPr>
          </a:p>
          <a:p>
            <a:pPr marL="0" lvl="0" indent="0" algn="l" rtl="0">
              <a:lnSpc>
                <a:spcPct val="107000"/>
              </a:lnSpc>
              <a:spcBef>
                <a:spcPts val="400"/>
              </a:spcBef>
              <a:spcAft>
                <a:spcPts val="0"/>
              </a:spcAft>
              <a:buSzPts val="1100"/>
              <a:buNone/>
            </a:pPr>
            <a:r>
              <a:rPr lang="en" sz="1500">
                <a:solidFill>
                  <a:schemeClr val="dk1"/>
                </a:solidFill>
                <a:latin typeface="Comic Sans MS"/>
                <a:ea typeface="Comic Sans MS"/>
                <a:cs typeface="Comic Sans MS"/>
                <a:sym typeface="Comic Sans MS"/>
              </a:rPr>
              <a:t>Hands up if you have used a laptop, a tablet like an iPad, Mum’s or Dad’s or someone else’s phone, a games console like a Switch, an Xbox or a PlayStation, a smart speaker a question, like Alexa or Siri.</a:t>
            </a:r>
            <a:endParaRPr sz="1500">
              <a:solidFill>
                <a:schemeClr val="dk1"/>
              </a:solidFill>
              <a:latin typeface="Comic Sans MS"/>
              <a:ea typeface="Comic Sans MS"/>
              <a:cs typeface="Comic Sans MS"/>
              <a:sym typeface="Comic Sans MS"/>
            </a:endParaRPr>
          </a:p>
          <a:p>
            <a:pPr marL="0" lvl="0" indent="0" algn="l" rtl="0">
              <a:lnSpc>
                <a:spcPct val="107000"/>
              </a:lnSpc>
              <a:spcBef>
                <a:spcPts val="400"/>
              </a:spcBef>
              <a:spcAft>
                <a:spcPts val="0"/>
              </a:spcAft>
              <a:buSzPts val="1100"/>
              <a:buNone/>
            </a:pPr>
            <a:r>
              <a:rPr lang="en" sz="1500" b="1">
                <a:solidFill>
                  <a:schemeClr val="dk1"/>
                </a:solidFill>
                <a:latin typeface="Comic Sans MS"/>
                <a:ea typeface="Comic Sans MS"/>
                <a:cs typeface="Comic Sans MS"/>
                <a:sym typeface="Comic Sans MS"/>
              </a:rPr>
              <a:t>Look at audience responses </a:t>
            </a:r>
            <a:endParaRPr sz="1500" b="1">
              <a:solidFill>
                <a:schemeClr val="dk1"/>
              </a:solidFill>
              <a:latin typeface="Comic Sans MS"/>
              <a:ea typeface="Comic Sans MS"/>
              <a:cs typeface="Comic Sans MS"/>
              <a:sym typeface="Comic Sans MS"/>
            </a:endParaRPr>
          </a:p>
          <a:p>
            <a:pPr marL="0" lvl="0" indent="0" algn="l" rtl="0">
              <a:lnSpc>
                <a:spcPct val="107000"/>
              </a:lnSpc>
              <a:spcBef>
                <a:spcPts val="400"/>
              </a:spcBef>
              <a:spcAft>
                <a:spcPts val="0"/>
              </a:spcAft>
              <a:buSzPts val="1100"/>
              <a:buNone/>
            </a:pPr>
            <a:r>
              <a:rPr lang="en" sz="1500" b="1">
                <a:solidFill>
                  <a:schemeClr val="dk1"/>
                </a:solidFill>
                <a:latin typeface="Comic Sans MS"/>
                <a:ea typeface="Comic Sans MS"/>
                <a:cs typeface="Comic Sans MS"/>
                <a:sym typeface="Comic Sans MS"/>
              </a:rPr>
              <a:t>Saba - </a:t>
            </a:r>
            <a:r>
              <a:rPr lang="en" sz="1500">
                <a:solidFill>
                  <a:schemeClr val="dk1"/>
                </a:solidFill>
                <a:latin typeface="Comic Sans MS"/>
                <a:ea typeface="Comic Sans MS"/>
                <a:cs typeface="Comic Sans MS"/>
                <a:sym typeface="Comic Sans MS"/>
              </a:rPr>
              <a:t>All of these devices and more can connect to the internet. That means we can do fantastic things like listen to music, play games, watch videos or chat with friends and family. </a:t>
            </a:r>
            <a:endParaRPr sz="1500">
              <a:solidFill>
                <a:schemeClr val="dk1"/>
              </a:solidFill>
              <a:latin typeface="Comic Sans MS"/>
              <a:ea typeface="Comic Sans MS"/>
              <a:cs typeface="Comic Sans MS"/>
              <a:sym typeface="Comic Sans MS"/>
            </a:endParaRPr>
          </a:p>
          <a:p>
            <a:pPr marL="0" lvl="0" indent="0" algn="l" rtl="0">
              <a:lnSpc>
                <a:spcPct val="107000"/>
              </a:lnSpc>
              <a:spcBef>
                <a:spcPts val="400"/>
              </a:spcBef>
              <a:spcAft>
                <a:spcPts val="0"/>
              </a:spcAft>
              <a:buSzPts val="1100"/>
              <a:buNone/>
            </a:pPr>
            <a:endParaRPr sz="100">
              <a:solidFill>
                <a:schemeClr val="dk1"/>
              </a:solidFill>
              <a:latin typeface="Comic Sans MS"/>
              <a:ea typeface="Comic Sans MS"/>
              <a:cs typeface="Comic Sans MS"/>
              <a:sym typeface="Comic Sans MS"/>
            </a:endParaRPr>
          </a:p>
          <a:p>
            <a:pPr marL="0" lvl="0" indent="0" algn="l" rtl="0">
              <a:lnSpc>
                <a:spcPct val="107000"/>
              </a:lnSpc>
              <a:spcBef>
                <a:spcPts val="400"/>
              </a:spcBef>
              <a:spcAft>
                <a:spcPts val="0"/>
              </a:spcAft>
              <a:buSzPts val="1100"/>
              <a:buNone/>
            </a:pPr>
            <a:r>
              <a:rPr lang="en" sz="1500">
                <a:solidFill>
                  <a:schemeClr val="dk1"/>
                </a:solidFill>
                <a:latin typeface="Comic Sans MS"/>
                <a:ea typeface="Comic Sans MS"/>
                <a:cs typeface="Comic Sans MS"/>
                <a:sym typeface="Comic Sans MS"/>
              </a:rPr>
              <a:t>Safer Internet Day is a chance to celebrate all the amazing things technology can help us with, but also to think about any worries we might have going online.</a:t>
            </a:r>
            <a:endParaRPr sz="1500">
              <a:solidFill>
                <a:schemeClr val="dk1"/>
              </a:solidFill>
              <a:latin typeface="Comic Sans MS"/>
              <a:ea typeface="Comic Sans MS"/>
              <a:cs typeface="Comic Sans MS"/>
              <a:sym typeface="Comic Sans MS"/>
            </a:endParaRPr>
          </a:p>
          <a:p>
            <a:pPr marL="0" lvl="0" indent="0" algn="l" rtl="0">
              <a:lnSpc>
                <a:spcPct val="107000"/>
              </a:lnSpc>
              <a:spcBef>
                <a:spcPts val="400"/>
              </a:spcBef>
              <a:spcAft>
                <a:spcPts val="0"/>
              </a:spcAft>
              <a:buClr>
                <a:schemeClr val="dk1"/>
              </a:buClr>
              <a:buSzPts val="1100"/>
              <a:buFont typeface="Arial"/>
              <a:buNone/>
            </a:pPr>
            <a:endParaRPr sz="1500">
              <a:solidFill>
                <a:schemeClr val="dk1"/>
              </a:solidFill>
              <a:latin typeface="Comic Sans MS"/>
              <a:ea typeface="Comic Sans MS"/>
              <a:cs typeface="Comic Sans MS"/>
              <a:sym typeface="Comic Sans MS"/>
            </a:endParaRPr>
          </a:p>
          <a:p>
            <a:pPr marL="0" lvl="0" indent="0" algn="l" rtl="0">
              <a:lnSpc>
                <a:spcPct val="107000"/>
              </a:lnSpc>
              <a:spcBef>
                <a:spcPts val="400"/>
              </a:spcBef>
              <a:spcAft>
                <a:spcPts val="0"/>
              </a:spcAft>
              <a:buClr>
                <a:schemeClr val="dk1"/>
              </a:buClr>
              <a:buSzPts val="1100"/>
              <a:buFont typeface="Arial"/>
              <a:buNone/>
            </a:pPr>
            <a:endParaRPr sz="200">
              <a:solidFill>
                <a:schemeClr val="dk1"/>
              </a:solidFill>
              <a:latin typeface="Comic Sans MS"/>
              <a:ea typeface="Comic Sans MS"/>
              <a:cs typeface="Comic Sans MS"/>
              <a:sym typeface="Comic Sans MS"/>
            </a:endParaRPr>
          </a:p>
          <a:p>
            <a:pPr marL="0" lvl="0" indent="0" algn="l" rtl="0">
              <a:lnSpc>
                <a:spcPct val="107000"/>
              </a:lnSpc>
              <a:spcBef>
                <a:spcPts val="400"/>
              </a:spcBef>
              <a:spcAft>
                <a:spcPts val="0"/>
              </a:spcAft>
              <a:buClr>
                <a:schemeClr val="dk1"/>
              </a:buClr>
              <a:buSzPts val="1100"/>
              <a:buFont typeface="Arial"/>
              <a:buNone/>
            </a:pPr>
            <a:endParaRPr sz="1500">
              <a:solidFill>
                <a:schemeClr val="dk1"/>
              </a:solidFill>
              <a:latin typeface="Comic Sans MS"/>
              <a:ea typeface="Comic Sans MS"/>
              <a:cs typeface="Comic Sans MS"/>
              <a:sym typeface="Comic Sans MS"/>
            </a:endParaRPr>
          </a:p>
          <a:p>
            <a:pPr marL="0" lvl="0" indent="0" algn="l" rtl="0">
              <a:lnSpc>
                <a:spcPct val="107000"/>
              </a:lnSpc>
              <a:spcBef>
                <a:spcPts val="400"/>
              </a:spcBef>
              <a:spcAft>
                <a:spcPts val="0"/>
              </a:spcAft>
              <a:buNone/>
            </a:pPr>
            <a:endParaRPr sz="900">
              <a:latin typeface="Calibri"/>
              <a:ea typeface="Calibri"/>
              <a:cs typeface="Calibri"/>
              <a:sym typeface="Calibri"/>
            </a:endParaRPr>
          </a:p>
          <a:p>
            <a:pPr marL="0" lvl="0" indent="0" algn="l" rtl="0">
              <a:lnSpc>
                <a:spcPct val="107000"/>
              </a:lnSpc>
              <a:spcBef>
                <a:spcPts val="400"/>
              </a:spcBef>
              <a:spcAft>
                <a:spcPts val="0"/>
              </a:spcAft>
              <a:buNone/>
            </a:pPr>
            <a:endParaRPr sz="900">
              <a:latin typeface="Calibri"/>
              <a:ea typeface="Calibri"/>
              <a:cs typeface="Calibri"/>
              <a:sym typeface="Calibri"/>
            </a:endParaRPr>
          </a:p>
        </p:txBody>
      </p:sp>
      <p:sp>
        <p:nvSpPr>
          <p:cNvPr id="74" name="Google Shape;74;g2ad25b03406_0_22:notes"/>
          <p:cNvSpPr txBox="1">
            <a:spLocks noGrp="1"/>
          </p:cNvSpPr>
          <p:nvPr>
            <p:ph type="sldNum" idx="12"/>
          </p:nvPr>
        </p:nvSpPr>
        <p:spPr>
          <a:xfrm>
            <a:off x="3884431" y="8685774"/>
            <a:ext cx="2972100" cy="458100"/>
          </a:xfrm>
          <a:prstGeom prst="rect">
            <a:avLst/>
          </a:prstGeom>
          <a:noFill/>
          <a:ln>
            <a:noFill/>
          </a:ln>
        </p:spPr>
        <p:txBody>
          <a:bodyPr spcFirstLastPara="1" wrap="square" lIns="45425" tIns="22700" rIns="45425" bIns="22700" anchor="b" anchorCtr="0">
            <a:noAutofit/>
          </a:bodyPr>
          <a:lstStyle/>
          <a:p>
            <a:pPr marL="0" lvl="0" indent="0" algn="r" rtl="0">
              <a:spcBef>
                <a:spcPts val="0"/>
              </a:spcBef>
              <a:spcAft>
                <a:spcPts val="0"/>
              </a:spcAft>
              <a:buNone/>
            </a:pPr>
            <a:fld id="{00000000-1234-1234-1234-123412341234}" type="slidenum">
              <a:rPr lang="en" sz="700"/>
              <a:t>3</a:t>
            </a:fld>
            <a:endParaRPr sz="7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g2ad25b03406_0_8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4" name="Google Shape;94;g2ad25b03406_0_89:notes"/>
          <p:cNvSpPr txBox="1">
            <a:spLocks noGrp="1"/>
          </p:cNvSpPr>
          <p:nvPr>
            <p:ph type="body" idx="1"/>
          </p:nvPr>
        </p:nvSpPr>
        <p:spPr>
          <a:xfrm>
            <a:off x="685583" y="4400004"/>
            <a:ext cx="5486700" cy="3601500"/>
          </a:xfrm>
          <a:prstGeom prst="rect">
            <a:avLst/>
          </a:prstGeom>
          <a:noFill/>
          <a:ln>
            <a:noFill/>
          </a:ln>
        </p:spPr>
        <p:txBody>
          <a:bodyPr spcFirstLastPara="1" wrap="square" lIns="45425" tIns="22700" rIns="45425" bIns="22700" anchor="t" anchorCtr="0">
            <a:noAutofit/>
          </a:bodyPr>
          <a:lstStyle/>
          <a:p>
            <a:pPr marL="0" lvl="0" indent="0" algn="l" rtl="0">
              <a:lnSpc>
                <a:spcPct val="107000"/>
              </a:lnSpc>
              <a:spcBef>
                <a:spcPts val="0"/>
              </a:spcBef>
              <a:spcAft>
                <a:spcPts val="0"/>
              </a:spcAft>
              <a:buClr>
                <a:schemeClr val="dk1"/>
              </a:buClr>
              <a:buSzPts val="1100"/>
              <a:buFont typeface="Arial"/>
              <a:buNone/>
            </a:pPr>
            <a:r>
              <a:rPr lang="en" sz="1800" b="1">
                <a:solidFill>
                  <a:schemeClr val="dk1"/>
                </a:solidFill>
                <a:latin typeface="Calibri"/>
                <a:ea typeface="Calibri"/>
                <a:cs typeface="Calibri"/>
                <a:sym typeface="Calibri"/>
              </a:rPr>
              <a:t>Edessa -</a:t>
            </a:r>
            <a:r>
              <a:rPr lang="en" sz="1800">
                <a:solidFill>
                  <a:schemeClr val="dk1"/>
                </a:solidFill>
                <a:latin typeface="Calibri"/>
                <a:ea typeface="Calibri"/>
                <a:cs typeface="Calibri"/>
                <a:sym typeface="Calibri"/>
              </a:rPr>
              <a:t> It’s not just schools who join in with the day, lots of other people get involved too, including the government, lots of charities, sports clubs, the police and even the companies who make your favourite apps and games.</a:t>
            </a:r>
            <a:endParaRPr sz="1800">
              <a:solidFill>
                <a:schemeClr val="dk1"/>
              </a:solidFill>
              <a:latin typeface="Calibri"/>
              <a:ea typeface="Calibri"/>
              <a:cs typeface="Calibri"/>
              <a:sym typeface="Calibri"/>
            </a:endParaRPr>
          </a:p>
          <a:p>
            <a:pPr marL="0" lvl="0" indent="0" algn="l" rtl="0">
              <a:lnSpc>
                <a:spcPct val="107000"/>
              </a:lnSpc>
              <a:spcBef>
                <a:spcPts val="400"/>
              </a:spcBef>
              <a:spcAft>
                <a:spcPts val="0"/>
              </a:spcAft>
              <a:buClr>
                <a:schemeClr val="dk1"/>
              </a:buClr>
              <a:buSzPts val="1100"/>
              <a:buFont typeface="Arial"/>
              <a:buNone/>
            </a:pPr>
            <a:r>
              <a:rPr lang="en" sz="1800">
                <a:solidFill>
                  <a:schemeClr val="dk1"/>
                </a:solidFill>
                <a:latin typeface="Calibri"/>
                <a:ea typeface="Calibri"/>
                <a:cs typeface="Calibri"/>
                <a:sym typeface="Calibri"/>
              </a:rPr>
              <a:t>By doing this, you’re joining in with thousands of others in marking the day!</a:t>
            </a:r>
            <a:endParaRPr sz="1800">
              <a:solidFill>
                <a:schemeClr val="dk1"/>
              </a:solidFill>
              <a:latin typeface="Calibri"/>
              <a:ea typeface="Calibri"/>
              <a:cs typeface="Calibri"/>
              <a:sym typeface="Calibri"/>
            </a:endParaRPr>
          </a:p>
          <a:p>
            <a:pPr marL="0" lvl="0" indent="0" algn="l" rtl="0">
              <a:spcBef>
                <a:spcPts val="400"/>
              </a:spcBef>
              <a:spcAft>
                <a:spcPts val="0"/>
              </a:spcAft>
              <a:buClr>
                <a:schemeClr val="dk1"/>
              </a:buClr>
              <a:buSzPts val="1100"/>
              <a:buFont typeface="Arial"/>
              <a:buNone/>
            </a:pPr>
            <a:endParaRPr sz="500">
              <a:solidFill>
                <a:schemeClr val="dk1"/>
              </a:solidFill>
              <a:latin typeface="Calibri"/>
              <a:ea typeface="Calibri"/>
              <a:cs typeface="Calibri"/>
              <a:sym typeface="Calibri"/>
            </a:endParaRPr>
          </a:p>
          <a:p>
            <a:pPr marL="0" lvl="0" indent="0" algn="l" rtl="0">
              <a:lnSpc>
                <a:spcPct val="107000"/>
              </a:lnSpc>
              <a:spcBef>
                <a:spcPts val="400"/>
              </a:spcBef>
              <a:spcAft>
                <a:spcPts val="0"/>
              </a:spcAft>
              <a:buNone/>
            </a:pPr>
            <a:endParaRPr sz="900">
              <a:latin typeface="Calibri"/>
              <a:ea typeface="Calibri"/>
              <a:cs typeface="Calibri"/>
              <a:sym typeface="Calibri"/>
            </a:endParaRPr>
          </a:p>
          <a:p>
            <a:pPr marL="0" lvl="0" indent="0" algn="l" rtl="0">
              <a:spcBef>
                <a:spcPts val="400"/>
              </a:spcBef>
              <a:spcAft>
                <a:spcPts val="0"/>
              </a:spcAft>
              <a:buNone/>
            </a:pPr>
            <a:endParaRPr/>
          </a:p>
        </p:txBody>
      </p:sp>
      <p:sp>
        <p:nvSpPr>
          <p:cNvPr id="95" name="Google Shape;95;g2ad25b03406_0_89:notes"/>
          <p:cNvSpPr txBox="1">
            <a:spLocks noGrp="1"/>
          </p:cNvSpPr>
          <p:nvPr>
            <p:ph type="sldNum" idx="12"/>
          </p:nvPr>
        </p:nvSpPr>
        <p:spPr>
          <a:xfrm>
            <a:off x="3884431" y="8685774"/>
            <a:ext cx="2972100" cy="458100"/>
          </a:xfrm>
          <a:prstGeom prst="rect">
            <a:avLst/>
          </a:prstGeom>
          <a:noFill/>
          <a:ln>
            <a:noFill/>
          </a:ln>
        </p:spPr>
        <p:txBody>
          <a:bodyPr spcFirstLastPara="1" wrap="square" lIns="45425" tIns="22700" rIns="45425" bIns="22700" anchor="b" anchorCtr="0">
            <a:noAutofit/>
          </a:bodyPr>
          <a:lstStyle/>
          <a:p>
            <a:pPr marL="0" lvl="0" indent="0" algn="r" rtl="0">
              <a:spcBef>
                <a:spcPts val="0"/>
              </a:spcBef>
              <a:spcAft>
                <a:spcPts val="0"/>
              </a:spcAft>
              <a:buNone/>
            </a:pPr>
            <a:fld id="{00000000-1234-1234-1234-123412341234}" type="slidenum">
              <a:rPr lang="en" sz="700"/>
              <a:t>4</a:t>
            </a:fld>
            <a:endParaRPr sz="7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g2b245c88646_0_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8" name="Google Shape;118;g2b245c88646_0_4:notes"/>
          <p:cNvSpPr txBox="1">
            <a:spLocks noGrp="1"/>
          </p:cNvSpPr>
          <p:nvPr>
            <p:ph type="body" idx="1"/>
          </p:nvPr>
        </p:nvSpPr>
        <p:spPr>
          <a:xfrm>
            <a:off x="685583" y="4400004"/>
            <a:ext cx="5486700" cy="3601500"/>
          </a:xfrm>
          <a:prstGeom prst="rect">
            <a:avLst/>
          </a:prstGeom>
          <a:noFill/>
          <a:ln>
            <a:noFill/>
          </a:ln>
        </p:spPr>
        <p:txBody>
          <a:bodyPr spcFirstLastPara="1" wrap="square" lIns="45425" tIns="22700" rIns="45425" bIns="22700" anchor="t" anchorCtr="0">
            <a:noAutofit/>
          </a:bodyPr>
          <a:lstStyle/>
          <a:p>
            <a:pPr marL="0" lvl="0" indent="0" algn="l" rtl="0">
              <a:lnSpc>
                <a:spcPct val="115000"/>
              </a:lnSpc>
              <a:spcBef>
                <a:spcPts val="0"/>
              </a:spcBef>
              <a:spcAft>
                <a:spcPts val="0"/>
              </a:spcAft>
              <a:buClr>
                <a:schemeClr val="dk1"/>
              </a:buClr>
              <a:buSzPts val="1100"/>
              <a:buFont typeface="Arial"/>
              <a:buNone/>
            </a:pPr>
            <a:r>
              <a:rPr lang="en" sz="1700" b="1">
                <a:solidFill>
                  <a:srgbClr val="1C1C1C"/>
                </a:solidFill>
              </a:rPr>
              <a:t>Sandy–</a:t>
            </a:r>
            <a:r>
              <a:rPr lang="en" sz="1700">
                <a:solidFill>
                  <a:srgbClr val="1C1C1C"/>
                </a:solidFill>
              </a:rPr>
              <a:t> Each year, Safer Internet Day is based around a theme. </a:t>
            </a:r>
            <a:endParaRPr sz="1700">
              <a:solidFill>
                <a:srgbClr val="1C1C1C"/>
              </a:solidFill>
            </a:endParaRPr>
          </a:p>
          <a:p>
            <a:pPr marL="0" lvl="0" indent="0" algn="l" rtl="0">
              <a:lnSpc>
                <a:spcPct val="115000"/>
              </a:lnSpc>
              <a:spcBef>
                <a:spcPts val="0"/>
              </a:spcBef>
              <a:spcAft>
                <a:spcPts val="0"/>
              </a:spcAft>
              <a:buSzPts val="1100"/>
              <a:buNone/>
            </a:pPr>
            <a:r>
              <a:rPr lang="en" sz="1700">
                <a:solidFill>
                  <a:srgbClr val="1C1C1C"/>
                </a:solidFill>
              </a:rPr>
              <a:t>Here are the themes from the past three years. </a:t>
            </a:r>
            <a:endParaRPr sz="1700">
              <a:solidFill>
                <a:srgbClr val="1C1C1C"/>
              </a:solidFill>
            </a:endParaRPr>
          </a:p>
          <a:p>
            <a:pPr marL="0" lvl="0" indent="0" algn="l" rtl="0">
              <a:lnSpc>
                <a:spcPct val="115000"/>
              </a:lnSpc>
              <a:spcBef>
                <a:spcPts val="0"/>
              </a:spcBef>
              <a:spcAft>
                <a:spcPts val="0"/>
              </a:spcAft>
              <a:buSzPts val="1100"/>
              <a:buNone/>
            </a:pPr>
            <a:r>
              <a:rPr lang="en" sz="1700" b="1">
                <a:solidFill>
                  <a:srgbClr val="1C1C1C"/>
                </a:solidFill>
              </a:rPr>
              <a:t>Alex</a:t>
            </a:r>
            <a:r>
              <a:rPr lang="en" sz="1700">
                <a:solidFill>
                  <a:srgbClr val="1C1C1C"/>
                </a:solidFill>
              </a:rPr>
              <a:t> - 2021</a:t>
            </a:r>
            <a:endParaRPr sz="1700">
              <a:solidFill>
                <a:srgbClr val="1C1C1C"/>
              </a:solidFill>
            </a:endParaRPr>
          </a:p>
          <a:p>
            <a:pPr marL="0" lvl="0" indent="0" algn="l" rtl="0">
              <a:lnSpc>
                <a:spcPct val="115000"/>
              </a:lnSpc>
              <a:spcBef>
                <a:spcPts val="0"/>
              </a:spcBef>
              <a:spcAft>
                <a:spcPts val="0"/>
              </a:spcAft>
              <a:buSzPts val="1100"/>
              <a:buNone/>
            </a:pPr>
            <a:r>
              <a:rPr lang="en" sz="1700" b="1">
                <a:solidFill>
                  <a:srgbClr val="1C1C1C"/>
                </a:solidFill>
              </a:rPr>
              <a:t>Saba</a:t>
            </a:r>
            <a:r>
              <a:rPr lang="en" sz="1700">
                <a:solidFill>
                  <a:srgbClr val="1C1C1C"/>
                </a:solidFill>
              </a:rPr>
              <a:t> - 2022 </a:t>
            </a:r>
            <a:endParaRPr sz="1700">
              <a:solidFill>
                <a:srgbClr val="1C1C1C"/>
              </a:solidFill>
            </a:endParaRPr>
          </a:p>
          <a:p>
            <a:pPr marL="0" lvl="0" indent="0" algn="l" rtl="0">
              <a:lnSpc>
                <a:spcPct val="115000"/>
              </a:lnSpc>
              <a:spcBef>
                <a:spcPts val="0"/>
              </a:spcBef>
              <a:spcAft>
                <a:spcPts val="0"/>
              </a:spcAft>
              <a:buClr>
                <a:schemeClr val="dk1"/>
              </a:buClr>
              <a:buSzPts val="1100"/>
              <a:buFont typeface="Arial"/>
              <a:buNone/>
            </a:pPr>
            <a:r>
              <a:rPr lang="en" sz="1700" b="1">
                <a:solidFill>
                  <a:srgbClr val="1C1C1C"/>
                </a:solidFill>
              </a:rPr>
              <a:t>Sandy</a:t>
            </a:r>
            <a:r>
              <a:rPr lang="en" sz="1700">
                <a:solidFill>
                  <a:srgbClr val="1C1C1C"/>
                </a:solidFill>
              </a:rPr>
              <a:t> - 2023</a:t>
            </a:r>
            <a:endParaRPr sz="1700">
              <a:solidFill>
                <a:srgbClr val="1C1C1C"/>
              </a:solidFill>
            </a:endParaRPr>
          </a:p>
        </p:txBody>
      </p:sp>
      <p:sp>
        <p:nvSpPr>
          <p:cNvPr id="119" name="Google Shape;119;g2b245c88646_0_4:notes"/>
          <p:cNvSpPr txBox="1">
            <a:spLocks noGrp="1"/>
          </p:cNvSpPr>
          <p:nvPr>
            <p:ph type="sldNum" idx="12"/>
          </p:nvPr>
        </p:nvSpPr>
        <p:spPr>
          <a:xfrm>
            <a:off x="3884431" y="8685774"/>
            <a:ext cx="2972100" cy="458100"/>
          </a:xfrm>
          <a:prstGeom prst="rect">
            <a:avLst/>
          </a:prstGeom>
          <a:noFill/>
          <a:ln>
            <a:noFill/>
          </a:ln>
        </p:spPr>
        <p:txBody>
          <a:bodyPr spcFirstLastPara="1" wrap="square" lIns="45425" tIns="22700" rIns="45425" bIns="22700" anchor="b" anchorCtr="0">
            <a:noAutofit/>
          </a:bodyPr>
          <a:lstStyle/>
          <a:p>
            <a:pPr marL="0" lvl="0" indent="0" algn="r" rtl="0">
              <a:spcBef>
                <a:spcPts val="0"/>
              </a:spcBef>
              <a:spcAft>
                <a:spcPts val="0"/>
              </a:spcAft>
              <a:buNone/>
            </a:pPr>
            <a:fld id="{00000000-1234-1234-1234-123412341234}" type="slidenum">
              <a:rPr lang="en" sz="700"/>
              <a:t>5</a:t>
            </a:fld>
            <a:endParaRPr sz="7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g2b245c88646_0_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7" name="Google Shape;137;g2b245c88646_0_27:notes"/>
          <p:cNvSpPr txBox="1">
            <a:spLocks noGrp="1"/>
          </p:cNvSpPr>
          <p:nvPr>
            <p:ph type="body" idx="1"/>
          </p:nvPr>
        </p:nvSpPr>
        <p:spPr>
          <a:xfrm>
            <a:off x="685583" y="4400004"/>
            <a:ext cx="5486700" cy="3601500"/>
          </a:xfrm>
          <a:prstGeom prst="rect">
            <a:avLst/>
          </a:prstGeom>
          <a:noFill/>
          <a:ln>
            <a:noFill/>
          </a:ln>
        </p:spPr>
        <p:txBody>
          <a:bodyPr spcFirstLastPara="1" wrap="square" lIns="45425" tIns="22700" rIns="45425" bIns="22700" anchor="t" anchorCtr="0">
            <a:noAutofit/>
          </a:bodyPr>
          <a:lstStyle/>
          <a:p>
            <a:pPr marL="0" lvl="0" indent="0" algn="l" rtl="0">
              <a:lnSpc>
                <a:spcPct val="107000"/>
              </a:lnSpc>
              <a:spcBef>
                <a:spcPts val="400"/>
              </a:spcBef>
              <a:spcAft>
                <a:spcPts val="0"/>
              </a:spcAft>
              <a:buSzPts val="1100"/>
              <a:buNone/>
            </a:pPr>
            <a:r>
              <a:rPr lang="en" sz="1500" b="1">
                <a:solidFill>
                  <a:schemeClr val="dk1"/>
                </a:solidFill>
                <a:latin typeface="Comic Sans MS"/>
                <a:ea typeface="Comic Sans MS"/>
                <a:cs typeface="Comic Sans MS"/>
                <a:sym typeface="Comic Sans MS"/>
              </a:rPr>
              <a:t>Sandy </a:t>
            </a:r>
            <a:r>
              <a:rPr lang="en" sz="1500">
                <a:solidFill>
                  <a:schemeClr val="dk1"/>
                </a:solidFill>
                <a:latin typeface="Comic Sans MS"/>
                <a:ea typeface="Comic Sans MS"/>
                <a:cs typeface="Comic Sans MS"/>
                <a:sym typeface="Comic Sans MS"/>
              </a:rPr>
              <a:t>- 2024</a:t>
            </a:r>
            <a:endParaRPr sz="1500">
              <a:solidFill>
                <a:schemeClr val="dk1"/>
              </a:solidFill>
              <a:latin typeface="Comic Sans MS"/>
              <a:ea typeface="Comic Sans MS"/>
              <a:cs typeface="Comic Sans MS"/>
              <a:sym typeface="Comic Sans MS"/>
            </a:endParaRPr>
          </a:p>
          <a:p>
            <a:pPr marL="0" lvl="0" indent="0" algn="l" rtl="0">
              <a:lnSpc>
                <a:spcPct val="107000"/>
              </a:lnSpc>
              <a:spcBef>
                <a:spcPts val="400"/>
              </a:spcBef>
              <a:spcAft>
                <a:spcPts val="0"/>
              </a:spcAft>
              <a:buSzPts val="1100"/>
              <a:buNone/>
            </a:pPr>
            <a:endParaRPr sz="900">
              <a:solidFill>
                <a:schemeClr val="dk1"/>
              </a:solidFill>
              <a:latin typeface="Comic Sans MS"/>
              <a:ea typeface="Comic Sans MS"/>
              <a:cs typeface="Comic Sans MS"/>
              <a:sym typeface="Comic Sans MS"/>
            </a:endParaRPr>
          </a:p>
          <a:p>
            <a:pPr marL="0" lvl="0" indent="0" algn="l" rtl="0">
              <a:lnSpc>
                <a:spcPct val="107000"/>
              </a:lnSpc>
              <a:spcBef>
                <a:spcPts val="400"/>
              </a:spcBef>
              <a:spcAft>
                <a:spcPts val="0"/>
              </a:spcAft>
              <a:buSzPts val="1100"/>
              <a:buNone/>
            </a:pPr>
            <a:r>
              <a:rPr lang="en" sz="1500" b="1">
                <a:solidFill>
                  <a:schemeClr val="dk1"/>
                </a:solidFill>
                <a:latin typeface="Comic Sans MS"/>
                <a:ea typeface="Comic Sans MS"/>
                <a:cs typeface="Comic Sans MS"/>
                <a:sym typeface="Comic Sans MS"/>
              </a:rPr>
              <a:t>Alex - </a:t>
            </a:r>
            <a:r>
              <a:rPr lang="en" sz="1500">
                <a:solidFill>
                  <a:schemeClr val="dk1"/>
                </a:solidFill>
                <a:latin typeface="Comic Sans MS"/>
                <a:ea typeface="Comic Sans MS"/>
                <a:cs typeface="Comic Sans MS"/>
                <a:sym typeface="Comic Sans MS"/>
              </a:rPr>
              <a:t>Safer Internet Day is a chance to celebrate all the amazing things technology can help us with, but also to think about any worries we might have going online.</a:t>
            </a:r>
            <a:endParaRPr sz="1500">
              <a:solidFill>
                <a:schemeClr val="dk1"/>
              </a:solidFill>
              <a:latin typeface="Comic Sans MS"/>
              <a:ea typeface="Comic Sans MS"/>
              <a:cs typeface="Comic Sans MS"/>
              <a:sym typeface="Comic Sans MS"/>
            </a:endParaRPr>
          </a:p>
          <a:p>
            <a:pPr marL="0" lvl="0" indent="0" algn="l" rtl="0">
              <a:lnSpc>
                <a:spcPct val="107000"/>
              </a:lnSpc>
              <a:spcBef>
                <a:spcPts val="400"/>
              </a:spcBef>
              <a:spcAft>
                <a:spcPts val="0"/>
              </a:spcAft>
              <a:buSzPts val="1100"/>
              <a:buNone/>
            </a:pPr>
            <a:endParaRPr sz="1500">
              <a:solidFill>
                <a:schemeClr val="dk1"/>
              </a:solidFill>
              <a:latin typeface="Comic Sans MS"/>
              <a:ea typeface="Comic Sans MS"/>
              <a:cs typeface="Comic Sans MS"/>
              <a:sym typeface="Comic Sans MS"/>
            </a:endParaRPr>
          </a:p>
          <a:p>
            <a:pPr marL="0" lvl="0" indent="0" algn="l" rtl="0">
              <a:lnSpc>
                <a:spcPct val="107000"/>
              </a:lnSpc>
              <a:spcBef>
                <a:spcPts val="400"/>
              </a:spcBef>
              <a:spcAft>
                <a:spcPts val="0"/>
              </a:spcAft>
              <a:buSzPts val="1100"/>
              <a:buNone/>
            </a:pPr>
            <a:endParaRPr sz="200">
              <a:solidFill>
                <a:schemeClr val="dk1"/>
              </a:solidFill>
              <a:latin typeface="Comic Sans MS"/>
              <a:ea typeface="Comic Sans MS"/>
              <a:cs typeface="Comic Sans MS"/>
              <a:sym typeface="Comic Sans MS"/>
            </a:endParaRPr>
          </a:p>
          <a:p>
            <a:pPr marL="0" lvl="0" indent="0" algn="l" rtl="0">
              <a:lnSpc>
                <a:spcPct val="107000"/>
              </a:lnSpc>
              <a:spcBef>
                <a:spcPts val="400"/>
              </a:spcBef>
              <a:spcAft>
                <a:spcPts val="0"/>
              </a:spcAft>
              <a:buSzPts val="1100"/>
              <a:buNone/>
            </a:pPr>
            <a:endParaRPr sz="1500">
              <a:solidFill>
                <a:schemeClr val="dk1"/>
              </a:solidFill>
              <a:latin typeface="Comic Sans MS"/>
              <a:ea typeface="Comic Sans MS"/>
              <a:cs typeface="Comic Sans MS"/>
              <a:sym typeface="Comic Sans MS"/>
            </a:endParaRPr>
          </a:p>
          <a:p>
            <a:pPr marL="0" lvl="0" indent="0" algn="l" rtl="0">
              <a:lnSpc>
                <a:spcPct val="107000"/>
              </a:lnSpc>
              <a:spcBef>
                <a:spcPts val="400"/>
              </a:spcBef>
              <a:spcAft>
                <a:spcPts val="0"/>
              </a:spcAft>
              <a:buNone/>
            </a:pPr>
            <a:endParaRPr sz="900">
              <a:latin typeface="Calibri"/>
              <a:ea typeface="Calibri"/>
              <a:cs typeface="Calibri"/>
              <a:sym typeface="Calibri"/>
            </a:endParaRPr>
          </a:p>
          <a:p>
            <a:pPr marL="0" lvl="0" indent="0" algn="l" rtl="0">
              <a:lnSpc>
                <a:spcPct val="107000"/>
              </a:lnSpc>
              <a:spcBef>
                <a:spcPts val="400"/>
              </a:spcBef>
              <a:spcAft>
                <a:spcPts val="0"/>
              </a:spcAft>
              <a:buNone/>
            </a:pPr>
            <a:endParaRPr sz="900">
              <a:latin typeface="Calibri"/>
              <a:ea typeface="Calibri"/>
              <a:cs typeface="Calibri"/>
              <a:sym typeface="Calibri"/>
            </a:endParaRPr>
          </a:p>
        </p:txBody>
      </p:sp>
      <p:sp>
        <p:nvSpPr>
          <p:cNvPr id="138" name="Google Shape;138;g2b245c88646_0_27:notes"/>
          <p:cNvSpPr txBox="1">
            <a:spLocks noGrp="1"/>
          </p:cNvSpPr>
          <p:nvPr>
            <p:ph type="sldNum" idx="12"/>
          </p:nvPr>
        </p:nvSpPr>
        <p:spPr>
          <a:xfrm>
            <a:off x="3884431" y="8685774"/>
            <a:ext cx="2972100" cy="458100"/>
          </a:xfrm>
          <a:prstGeom prst="rect">
            <a:avLst/>
          </a:prstGeom>
          <a:noFill/>
          <a:ln>
            <a:noFill/>
          </a:ln>
        </p:spPr>
        <p:txBody>
          <a:bodyPr spcFirstLastPara="1" wrap="square" lIns="45425" tIns="22700" rIns="45425" bIns="22700" anchor="b" anchorCtr="0">
            <a:noAutofit/>
          </a:bodyPr>
          <a:lstStyle/>
          <a:p>
            <a:pPr marL="0" lvl="0" indent="0" algn="r" rtl="0">
              <a:spcBef>
                <a:spcPts val="0"/>
              </a:spcBef>
              <a:spcAft>
                <a:spcPts val="0"/>
              </a:spcAft>
              <a:buNone/>
            </a:pPr>
            <a:fld id="{00000000-1234-1234-1234-123412341234}" type="slidenum">
              <a:rPr lang="en" sz="700"/>
              <a:t>6</a:t>
            </a:fld>
            <a:endParaRPr sz="7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g2b245c88646_0_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6" name="Google Shape;156;g2b245c88646_0_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500" b="1"/>
              <a:t>Alexander - </a:t>
            </a:r>
            <a:r>
              <a:rPr lang="en" sz="1500"/>
              <a:t>Think of many different devices we use to access the internet. </a:t>
            </a:r>
            <a:endParaRPr sz="1500"/>
          </a:p>
          <a:p>
            <a:pPr marL="0" lvl="0" indent="0" algn="l" rtl="0">
              <a:spcBef>
                <a:spcPts val="0"/>
              </a:spcBef>
              <a:spcAft>
                <a:spcPts val="0"/>
              </a:spcAft>
              <a:buNone/>
            </a:pPr>
            <a:r>
              <a:rPr lang="en" sz="1500"/>
              <a:t>How many can you think of? </a:t>
            </a:r>
            <a:endParaRPr sz="1500"/>
          </a:p>
          <a:p>
            <a:pPr marL="0" lvl="0" indent="0" algn="l" rtl="0">
              <a:spcBef>
                <a:spcPts val="0"/>
              </a:spcBef>
              <a:spcAft>
                <a:spcPts val="0"/>
              </a:spcAft>
              <a:buNone/>
            </a:pPr>
            <a:r>
              <a:rPr lang="en" sz="1500">
                <a:highlight>
                  <a:srgbClr val="FFFF00"/>
                </a:highlight>
              </a:rPr>
              <a:t>All go and walk round and talk to the children </a:t>
            </a:r>
            <a:endParaRPr sz="1500">
              <a:highlight>
                <a:srgbClr val="FFFF00"/>
              </a:highlight>
            </a:endParaRPr>
          </a:p>
          <a:p>
            <a:pPr marL="0" lvl="0" indent="0" algn="l" rtl="0">
              <a:spcBef>
                <a:spcPts val="0"/>
              </a:spcBef>
              <a:spcAft>
                <a:spcPts val="0"/>
              </a:spcAft>
              <a:buNone/>
            </a:pPr>
            <a:r>
              <a:rPr lang="en" sz="1500" b="1"/>
              <a:t>Saba -</a:t>
            </a:r>
            <a:r>
              <a:rPr lang="en" sz="1500"/>
              <a:t> Address the audience - </a:t>
            </a:r>
            <a:r>
              <a:rPr lang="en" sz="1500" b="1"/>
              <a:t>“How many can you think of?” </a:t>
            </a:r>
            <a:r>
              <a:rPr lang="en" sz="1500"/>
              <a:t>Listen to the audience’s responses.</a:t>
            </a:r>
            <a:endParaRPr sz="15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g2b2c1fa28e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 name="Google Shape;170;g2b2c1fa28e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75000"/>
              </a:lnSpc>
              <a:spcBef>
                <a:spcPts val="0"/>
              </a:spcBef>
              <a:spcAft>
                <a:spcPts val="0"/>
              </a:spcAft>
              <a:buNone/>
            </a:pPr>
            <a:r>
              <a:rPr lang="en" sz="1500" b="1">
                <a:solidFill>
                  <a:schemeClr val="dk1"/>
                </a:solidFill>
              </a:rPr>
              <a:t>Emmanuel -</a:t>
            </a:r>
            <a:r>
              <a:rPr lang="en" sz="1500">
                <a:solidFill>
                  <a:schemeClr val="dk1"/>
                </a:solidFill>
              </a:rPr>
              <a:t> In a world where the internet is as common as a pencil, it's crucial to know how to use it wisely. Our first tip for today is fundamental: think before you click.</a:t>
            </a:r>
            <a:endParaRPr sz="1500">
              <a:solidFill>
                <a:schemeClr val="dk1"/>
              </a:solidFill>
            </a:endParaRPr>
          </a:p>
          <a:p>
            <a:pPr marL="0" lvl="0" indent="0" algn="l" rtl="0">
              <a:lnSpc>
                <a:spcPct val="175000"/>
              </a:lnSpc>
              <a:spcBef>
                <a:spcPts val="1500"/>
              </a:spcBef>
              <a:spcAft>
                <a:spcPts val="0"/>
              </a:spcAft>
              <a:buNone/>
            </a:pPr>
            <a:r>
              <a:rPr lang="en" sz="1400" b="1">
                <a:solidFill>
                  <a:schemeClr val="dk1"/>
                </a:solidFill>
                <a:latin typeface="Roboto"/>
                <a:ea typeface="Roboto"/>
                <a:cs typeface="Roboto"/>
                <a:sym typeface="Roboto"/>
              </a:rPr>
              <a:t>Alex - </a:t>
            </a:r>
            <a:r>
              <a:rPr lang="en" sz="1400">
                <a:solidFill>
                  <a:schemeClr val="dk1"/>
                </a:solidFill>
                <a:latin typeface="Roboto"/>
                <a:ea typeface="Roboto"/>
                <a:cs typeface="Roboto"/>
                <a:sym typeface="Roboto"/>
              </a:rPr>
              <a:t>Absolutely, Emmanuel! Before you click on any link or share personal information, take a moment to think. Is it from a trusted source? Does it look safe? Being smart online is about protecting your digital footprint and ensuring a secure online experience.</a:t>
            </a:r>
            <a:endParaRPr sz="1400">
              <a:solidFill>
                <a:schemeClr val="dk1"/>
              </a:solidFill>
              <a:latin typeface="Roboto"/>
              <a:ea typeface="Roboto"/>
              <a:cs typeface="Roboto"/>
              <a:sym typeface="Roboto"/>
            </a:endParaRPr>
          </a:p>
          <a:p>
            <a:pPr marL="0" lvl="0" indent="0" algn="l" rtl="0">
              <a:lnSpc>
                <a:spcPct val="175000"/>
              </a:lnSpc>
              <a:spcBef>
                <a:spcPts val="1500"/>
              </a:spcBef>
              <a:spcAft>
                <a:spcPts val="1500"/>
              </a:spcAft>
              <a:buClr>
                <a:schemeClr val="dk1"/>
              </a:buClr>
              <a:buSzPts val="1100"/>
              <a:buFont typeface="Arial"/>
              <a:buNone/>
            </a:pPr>
            <a:endParaRPr sz="1500">
              <a:solidFill>
                <a:schemeClr val="dk1"/>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g2b2c1fa28e6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6" name="Google Shape;176;g2b2c1fa28e6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75000"/>
              </a:lnSpc>
              <a:spcBef>
                <a:spcPts val="0"/>
              </a:spcBef>
              <a:spcAft>
                <a:spcPts val="0"/>
              </a:spcAft>
              <a:buNone/>
            </a:pPr>
            <a:r>
              <a:rPr lang="en" sz="1300" b="1">
                <a:solidFill>
                  <a:schemeClr val="dk1"/>
                </a:solidFill>
                <a:latin typeface="Roboto"/>
                <a:ea typeface="Roboto"/>
                <a:cs typeface="Roboto"/>
                <a:sym typeface="Roboto"/>
              </a:rPr>
              <a:t>Samuel - </a:t>
            </a:r>
            <a:r>
              <a:rPr lang="en" sz="1300">
                <a:solidFill>
                  <a:schemeClr val="dk1"/>
                </a:solidFill>
                <a:latin typeface="Roboto"/>
                <a:ea typeface="Roboto"/>
                <a:cs typeface="Roboto"/>
                <a:sym typeface="Roboto"/>
              </a:rPr>
              <a:t>Now, let's dive into the fascinating world of passwords. No more "password123"! It's time to level up. Create strong, unique passwords using a combination of letters, numbers, and symbols. Treat your password like a fortress guarding your accounts. </a:t>
            </a:r>
            <a:endParaRPr sz="1300">
              <a:solidFill>
                <a:schemeClr val="dk1"/>
              </a:solidFill>
              <a:latin typeface="Roboto"/>
              <a:ea typeface="Roboto"/>
              <a:cs typeface="Roboto"/>
              <a:sym typeface="Roboto"/>
            </a:endParaRPr>
          </a:p>
          <a:p>
            <a:pPr marL="0" lvl="0" indent="0" algn="l" rtl="0">
              <a:lnSpc>
                <a:spcPct val="175000"/>
              </a:lnSpc>
              <a:spcBef>
                <a:spcPts val="1500"/>
              </a:spcBef>
              <a:spcAft>
                <a:spcPts val="0"/>
              </a:spcAft>
              <a:buNone/>
            </a:pPr>
            <a:r>
              <a:rPr lang="en" sz="1300" b="1">
                <a:solidFill>
                  <a:schemeClr val="dk1"/>
                </a:solidFill>
                <a:latin typeface="Roboto"/>
                <a:ea typeface="Roboto"/>
                <a:cs typeface="Roboto"/>
                <a:sym typeface="Roboto"/>
              </a:rPr>
              <a:t>Sethika -</a:t>
            </a:r>
            <a:r>
              <a:rPr lang="en" sz="1300">
                <a:solidFill>
                  <a:schemeClr val="dk1"/>
                </a:solidFill>
                <a:latin typeface="Roboto"/>
                <a:ea typeface="Roboto"/>
                <a:cs typeface="Roboto"/>
                <a:sym typeface="Roboto"/>
              </a:rPr>
              <a:t> And once you've crafted that superhero-like password, guard it with all your might! Your passwords are your secret identity—keep them to yourself to maintain control over your digital world.</a:t>
            </a:r>
            <a:endParaRPr sz="1500">
              <a:solidFill>
                <a:schemeClr val="dk1"/>
              </a:solidFill>
              <a:latin typeface="Roboto"/>
              <a:ea typeface="Roboto"/>
              <a:cs typeface="Roboto"/>
              <a:sym typeface="Roboto"/>
            </a:endParaRPr>
          </a:p>
          <a:p>
            <a:pPr marL="0" lvl="0" indent="0" algn="l" rtl="0">
              <a:lnSpc>
                <a:spcPct val="175000"/>
              </a:lnSpc>
              <a:spcBef>
                <a:spcPts val="1500"/>
              </a:spcBef>
              <a:spcAft>
                <a:spcPts val="1500"/>
              </a:spcAft>
              <a:buClr>
                <a:schemeClr val="dk1"/>
              </a:buClr>
              <a:buSzPts val="1100"/>
              <a:buFont typeface="Arial"/>
              <a:buNone/>
            </a:pPr>
            <a:endParaRPr sz="1300">
              <a:solidFill>
                <a:schemeClr val="dk1"/>
              </a:solidFill>
              <a:latin typeface="Roboto"/>
              <a:ea typeface="Roboto"/>
              <a:cs typeface="Roboto"/>
              <a:sym typeface="Roboto"/>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2b2c1fa28e6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 name="Google Shape;182;g2b2c1fa28e6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75000"/>
              </a:lnSpc>
              <a:spcBef>
                <a:spcPts val="0"/>
              </a:spcBef>
              <a:spcAft>
                <a:spcPts val="0"/>
              </a:spcAft>
              <a:buNone/>
            </a:pPr>
            <a:r>
              <a:rPr lang="en" sz="1300" b="1">
                <a:solidFill>
                  <a:schemeClr val="dk1"/>
                </a:solidFill>
                <a:latin typeface="Roboto"/>
                <a:ea typeface="Roboto"/>
                <a:cs typeface="Roboto"/>
                <a:sym typeface="Roboto"/>
              </a:rPr>
              <a:t>Edessa - </a:t>
            </a:r>
            <a:r>
              <a:rPr lang="en" sz="1300">
                <a:solidFill>
                  <a:schemeClr val="dk1"/>
                </a:solidFill>
                <a:latin typeface="Roboto"/>
                <a:ea typeface="Roboto"/>
                <a:cs typeface="Roboto"/>
                <a:sym typeface="Roboto"/>
              </a:rPr>
              <a:t>Moving on, let's talk about kindness online. Just as we wouldn't say mean things in person, we shouldn't do it online either. Our next tip is simple: be kind. Our words have power, even in the digital world.</a:t>
            </a:r>
            <a:endParaRPr sz="1300">
              <a:solidFill>
                <a:schemeClr val="dk1"/>
              </a:solidFill>
              <a:latin typeface="Roboto"/>
              <a:ea typeface="Roboto"/>
              <a:cs typeface="Roboto"/>
              <a:sym typeface="Roboto"/>
            </a:endParaRPr>
          </a:p>
          <a:p>
            <a:pPr marL="0" lvl="0" indent="0" algn="l" rtl="0">
              <a:lnSpc>
                <a:spcPct val="175000"/>
              </a:lnSpc>
              <a:spcBef>
                <a:spcPts val="1500"/>
              </a:spcBef>
              <a:spcAft>
                <a:spcPts val="0"/>
              </a:spcAft>
              <a:buNone/>
            </a:pPr>
            <a:r>
              <a:rPr lang="en" sz="1200" b="1">
                <a:solidFill>
                  <a:schemeClr val="dk1"/>
                </a:solidFill>
                <a:latin typeface="Roboto"/>
                <a:ea typeface="Roboto"/>
                <a:cs typeface="Roboto"/>
                <a:sym typeface="Roboto"/>
              </a:rPr>
              <a:t>Sandy</a:t>
            </a:r>
            <a:r>
              <a:rPr lang="en" sz="1200">
                <a:solidFill>
                  <a:schemeClr val="dk1"/>
                </a:solidFill>
                <a:latin typeface="Roboto"/>
                <a:ea typeface="Roboto"/>
                <a:cs typeface="Roboto"/>
                <a:sym typeface="Roboto"/>
              </a:rPr>
              <a:t> - Absolutely, Edessal! If you ever come across something that makes you uncomfortable or upset, don't hesitate to talk to a trusted adult. We're here for each other, both online and offline.</a:t>
            </a:r>
            <a:endParaRPr sz="1200">
              <a:solidFill>
                <a:schemeClr val="dk1"/>
              </a:solidFill>
              <a:latin typeface="Roboto"/>
              <a:ea typeface="Roboto"/>
              <a:cs typeface="Roboto"/>
              <a:sym typeface="Roboto"/>
            </a:endParaRPr>
          </a:p>
          <a:p>
            <a:pPr marL="0" lvl="0" indent="0" algn="l" rtl="0">
              <a:lnSpc>
                <a:spcPct val="175000"/>
              </a:lnSpc>
              <a:spcBef>
                <a:spcPts val="1500"/>
              </a:spcBef>
              <a:spcAft>
                <a:spcPts val="0"/>
              </a:spcAft>
              <a:buNone/>
            </a:pPr>
            <a:endParaRPr sz="1300">
              <a:solidFill>
                <a:schemeClr val="dk1"/>
              </a:solidFill>
              <a:latin typeface="Roboto"/>
              <a:ea typeface="Roboto"/>
              <a:cs typeface="Roboto"/>
              <a:sym typeface="Roboto"/>
            </a:endParaRPr>
          </a:p>
          <a:p>
            <a:pPr marL="0" lvl="0" indent="0" algn="l" rtl="0">
              <a:lnSpc>
                <a:spcPct val="175000"/>
              </a:lnSpc>
              <a:spcBef>
                <a:spcPts val="1500"/>
              </a:spcBef>
              <a:spcAft>
                <a:spcPts val="1500"/>
              </a:spcAft>
              <a:buClr>
                <a:schemeClr val="dk1"/>
              </a:buClr>
              <a:buSzPts val="1100"/>
              <a:buFont typeface="Arial"/>
              <a:buNone/>
            </a:pPr>
            <a:endParaRPr sz="1300">
              <a:solidFill>
                <a:schemeClr val="dk1"/>
              </a:solidFill>
              <a:latin typeface="Roboto"/>
              <a:ea typeface="Roboto"/>
              <a:cs typeface="Roboto"/>
              <a:sym typeface="Roboto"/>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2b2c1fa28e6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 name="Google Shape;187;g2b2c1fa28e6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75000"/>
              </a:lnSpc>
              <a:spcBef>
                <a:spcPts val="0"/>
              </a:spcBef>
              <a:spcAft>
                <a:spcPts val="0"/>
              </a:spcAft>
              <a:buNone/>
            </a:pPr>
            <a:r>
              <a:rPr lang="en" sz="1300" b="1">
                <a:solidFill>
                  <a:schemeClr val="dk1"/>
                </a:solidFill>
                <a:latin typeface="Roboto"/>
                <a:ea typeface="Roboto"/>
                <a:cs typeface="Roboto"/>
                <a:sym typeface="Roboto"/>
              </a:rPr>
              <a:t>Alexander - </a:t>
            </a:r>
            <a:r>
              <a:rPr lang="en" sz="1300">
                <a:solidFill>
                  <a:schemeClr val="dk1"/>
                </a:solidFill>
                <a:latin typeface="Roboto"/>
                <a:ea typeface="Roboto"/>
                <a:cs typeface="Roboto"/>
                <a:sym typeface="Roboto"/>
              </a:rPr>
              <a:t>Now, let's discuss the importance of keeping your devices and apps up to date. Those pesky updates are like digital superheroes—they contain essential security fixes. Don't ignore them; let them shield your gadgets from potential threats.</a:t>
            </a:r>
            <a:endParaRPr sz="1300">
              <a:solidFill>
                <a:schemeClr val="dk1"/>
              </a:solidFill>
              <a:latin typeface="Roboto"/>
              <a:ea typeface="Roboto"/>
              <a:cs typeface="Roboto"/>
              <a:sym typeface="Roboto"/>
            </a:endParaRPr>
          </a:p>
          <a:p>
            <a:pPr marL="0" lvl="0" indent="0" algn="l" rtl="0">
              <a:lnSpc>
                <a:spcPct val="175000"/>
              </a:lnSpc>
              <a:spcBef>
                <a:spcPts val="1500"/>
              </a:spcBef>
              <a:spcAft>
                <a:spcPts val="1500"/>
              </a:spcAft>
              <a:buClr>
                <a:schemeClr val="dk1"/>
              </a:buClr>
              <a:buSzPts val="1100"/>
              <a:buFont typeface="Arial"/>
              <a:buNone/>
            </a:pPr>
            <a:endParaRPr sz="1300">
              <a:solidFill>
                <a:schemeClr val="dk1"/>
              </a:solidFill>
              <a:latin typeface="Roboto"/>
              <a:ea typeface="Roboto"/>
              <a:cs typeface="Roboto"/>
              <a:sym typeface="Roboto"/>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g2b2efe44f98_0_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2" name="Google Shape;192;g2b2efe44f98_0_52:notes"/>
          <p:cNvSpPr txBox="1">
            <a:spLocks noGrp="1"/>
          </p:cNvSpPr>
          <p:nvPr>
            <p:ph type="body" idx="1"/>
          </p:nvPr>
        </p:nvSpPr>
        <p:spPr>
          <a:xfrm>
            <a:off x="685583" y="4400004"/>
            <a:ext cx="5486700" cy="3601500"/>
          </a:xfrm>
          <a:prstGeom prst="rect">
            <a:avLst/>
          </a:prstGeom>
          <a:noFill/>
          <a:ln>
            <a:noFill/>
          </a:ln>
        </p:spPr>
        <p:txBody>
          <a:bodyPr spcFirstLastPara="1" wrap="square" lIns="45425" tIns="22700" rIns="45425" bIns="22700" anchor="t" anchorCtr="0">
            <a:noAutofit/>
          </a:bodyPr>
          <a:lstStyle/>
          <a:p>
            <a:pPr marL="0" lvl="0" indent="0" algn="l" rtl="0">
              <a:lnSpc>
                <a:spcPct val="115000"/>
              </a:lnSpc>
              <a:spcBef>
                <a:spcPts val="0"/>
              </a:spcBef>
              <a:spcAft>
                <a:spcPts val="0"/>
              </a:spcAft>
              <a:buClr>
                <a:schemeClr val="dk1"/>
              </a:buClr>
              <a:buSzPts val="1100"/>
              <a:buFont typeface="Arial"/>
              <a:buNone/>
            </a:pPr>
            <a:r>
              <a:rPr lang="en" sz="1800" b="1">
                <a:solidFill>
                  <a:srgbClr val="1C1C1C"/>
                </a:solidFill>
              </a:rPr>
              <a:t>Alex -</a:t>
            </a:r>
            <a:r>
              <a:rPr lang="en" sz="1800">
                <a:solidFill>
                  <a:srgbClr val="1C1C1C"/>
                </a:solidFill>
              </a:rPr>
              <a:t> Bullying is when a person tries to hurt someone on purpose, either in what they say or what they do.</a:t>
            </a:r>
            <a:br>
              <a:rPr lang="en" sz="1800">
                <a:solidFill>
                  <a:srgbClr val="1C1C1C"/>
                </a:solidFill>
              </a:rPr>
            </a:br>
            <a:r>
              <a:rPr lang="en" sz="1800">
                <a:solidFill>
                  <a:srgbClr val="1C1C1C"/>
                </a:solidFill>
              </a:rPr>
              <a:t>It usually happens more than once.</a:t>
            </a:r>
            <a:endParaRPr sz="1800">
              <a:solidFill>
                <a:srgbClr val="1C1C1C"/>
              </a:solidFill>
            </a:endParaRPr>
          </a:p>
          <a:p>
            <a:pPr marL="0" lvl="0" indent="0" algn="l" rtl="0">
              <a:lnSpc>
                <a:spcPct val="115000"/>
              </a:lnSpc>
              <a:spcBef>
                <a:spcPts val="0"/>
              </a:spcBef>
              <a:spcAft>
                <a:spcPts val="0"/>
              </a:spcAft>
              <a:buClr>
                <a:schemeClr val="dk1"/>
              </a:buClr>
              <a:buSzPts val="1100"/>
              <a:buFont typeface="Arial"/>
              <a:buNone/>
            </a:pPr>
            <a:endParaRPr sz="1800">
              <a:solidFill>
                <a:srgbClr val="1C1C1C"/>
              </a:solidFill>
            </a:endParaRPr>
          </a:p>
          <a:p>
            <a:pPr marL="0" lvl="0" indent="0" algn="l" rtl="0">
              <a:lnSpc>
                <a:spcPct val="115000"/>
              </a:lnSpc>
              <a:spcBef>
                <a:spcPts val="0"/>
              </a:spcBef>
              <a:spcAft>
                <a:spcPts val="0"/>
              </a:spcAft>
              <a:buClr>
                <a:schemeClr val="dk1"/>
              </a:buClr>
              <a:buSzPts val="1100"/>
              <a:buFont typeface="Arial"/>
              <a:buNone/>
            </a:pPr>
            <a:r>
              <a:rPr lang="en" sz="1800">
                <a:solidFill>
                  <a:srgbClr val="1C1C1C"/>
                </a:solidFill>
              </a:rPr>
              <a:t>Some people use the Internet to bully others. This is called online bullying. </a:t>
            </a:r>
            <a:endParaRPr sz="900">
              <a:latin typeface="Calibri"/>
              <a:ea typeface="Calibri"/>
              <a:cs typeface="Calibri"/>
              <a:sym typeface="Calibri"/>
            </a:endParaRPr>
          </a:p>
        </p:txBody>
      </p:sp>
      <p:sp>
        <p:nvSpPr>
          <p:cNvPr id="193" name="Google Shape;193;g2b2efe44f98_0_52:notes"/>
          <p:cNvSpPr txBox="1">
            <a:spLocks noGrp="1"/>
          </p:cNvSpPr>
          <p:nvPr>
            <p:ph type="sldNum" idx="12"/>
          </p:nvPr>
        </p:nvSpPr>
        <p:spPr>
          <a:xfrm>
            <a:off x="3884431" y="8685774"/>
            <a:ext cx="2972100" cy="458100"/>
          </a:xfrm>
          <a:prstGeom prst="rect">
            <a:avLst/>
          </a:prstGeom>
          <a:noFill/>
          <a:ln>
            <a:noFill/>
          </a:ln>
        </p:spPr>
        <p:txBody>
          <a:bodyPr spcFirstLastPara="1" wrap="square" lIns="45425" tIns="22700" rIns="45425" bIns="22700" anchor="b" anchorCtr="0">
            <a:noAutofit/>
          </a:bodyPr>
          <a:lstStyle/>
          <a:p>
            <a:pPr marL="0" lvl="0" indent="0" algn="r" rtl="0">
              <a:spcBef>
                <a:spcPts val="0"/>
              </a:spcBef>
              <a:spcAft>
                <a:spcPts val="0"/>
              </a:spcAft>
              <a:buNone/>
            </a:pPr>
            <a:fld id="{00000000-1234-1234-1234-123412341234}" type="slidenum">
              <a:rPr lang="en" sz="700"/>
              <a:t>12</a:t>
            </a:fld>
            <a:endParaRPr sz="70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g2b2efe44f98_0_7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3" name="Google Shape;213;g2b2efe44f98_0_75:notes"/>
          <p:cNvSpPr txBox="1">
            <a:spLocks noGrp="1"/>
          </p:cNvSpPr>
          <p:nvPr>
            <p:ph type="body" idx="1"/>
          </p:nvPr>
        </p:nvSpPr>
        <p:spPr>
          <a:xfrm>
            <a:off x="685583" y="4400004"/>
            <a:ext cx="5486700" cy="3601500"/>
          </a:xfrm>
          <a:prstGeom prst="rect">
            <a:avLst/>
          </a:prstGeom>
          <a:noFill/>
          <a:ln>
            <a:noFill/>
          </a:ln>
        </p:spPr>
        <p:txBody>
          <a:bodyPr spcFirstLastPara="1" wrap="square" lIns="45425" tIns="22700" rIns="45425" bIns="22700" anchor="t" anchorCtr="0">
            <a:noAutofit/>
          </a:bodyPr>
          <a:lstStyle/>
          <a:p>
            <a:pPr marL="0" lvl="0" indent="0" algn="l" rtl="0">
              <a:lnSpc>
                <a:spcPct val="150000"/>
              </a:lnSpc>
              <a:spcBef>
                <a:spcPts val="0"/>
              </a:spcBef>
              <a:spcAft>
                <a:spcPts val="0"/>
              </a:spcAft>
              <a:buSzPts val="1100"/>
              <a:buNone/>
            </a:pPr>
            <a:r>
              <a:rPr lang="en" sz="1200" b="1">
                <a:solidFill>
                  <a:srgbClr val="1C1C1C"/>
                </a:solidFill>
              </a:rPr>
              <a:t>Saba - Online bullies may:</a:t>
            </a:r>
            <a:endParaRPr sz="1200" b="1">
              <a:solidFill>
                <a:srgbClr val="1C1C1C"/>
              </a:solidFill>
            </a:endParaRPr>
          </a:p>
          <a:p>
            <a:pPr marL="0" lvl="0" indent="0" algn="l" rtl="0">
              <a:lnSpc>
                <a:spcPct val="150000"/>
              </a:lnSpc>
              <a:spcBef>
                <a:spcPts val="0"/>
              </a:spcBef>
              <a:spcAft>
                <a:spcPts val="0"/>
              </a:spcAft>
              <a:buSzPts val="1100"/>
              <a:buNone/>
            </a:pPr>
            <a:r>
              <a:rPr lang="en" sz="1750">
                <a:solidFill>
                  <a:srgbClr val="47B1E5"/>
                </a:solidFill>
              </a:rPr>
              <a:t>•</a:t>
            </a:r>
            <a:r>
              <a:rPr lang="en" sz="1200">
                <a:solidFill>
                  <a:srgbClr val="1C1C1C"/>
                </a:solidFill>
              </a:rPr>
              <a:t>send nasty text messages or emails</a:t>
            </a:r>
            <a:endParaRPr sz="1200">
              <a:solidFill>
                <a:srgbClr val="1C1C1C"/>
              </a:solidFill>
            </a:endParaRPr>
          </a:p>
          <a:p>
            <a:pPr marL="0" lvl="0" indent="0" algn="l" rtl="0">
              <a:lnSpc>
                <a:spcPct val="150000"/>
              </a:lnSpc>
              <a:spcBef>
                <a:spcPts val="0"/>
              </a:spcBef>
              <a:spcAft>
                <a:spcPts val="0"/>
              </a:spcAft>
              <a:buSzPts val="1100"/>
              <a:buNone/>
            </a:pPr>
            <a:r>
              <a:rPr lang="en" sz="1750">
                <a:solidFill>
                  <a:srgbClr val="47B1E5"/>
                </a:solidFill>
              </a:rPr>
              <a:t>•</a:t>
            </a:r>
            <a:r>
              <a:rPr lang="en" sz="1200">
                <a:solidFill>
                  <a:srgbClr val="1C1C1C"/>
                </a:solidFill>
              </a:rPr>
              <a:t>say unkind things about people on social networking sites</a:t>
            </a:r>
            <a:endParaRPr sz="1200">
              <a:solidFill>
                <a:srgbClr val="1C1C1C"/>
              </a:solidFill>
            </a:endParaRPr>
          </a:p>
          <a:p>
            <a:pPr marL="0" lvl="0" indent="0" algn="l" rtl="0">
              <a:lnSpc>
                <a:spcPct val="150000"/>
              </a:lnSpc>
              <a:spcBef>
                <a:spcPts val="0"/>
              </a:spcBef>
              <a:spcAft>
                <a:spcPts val="0"/>
              </a:spcAft>
              <a:buSzPts val="1100"/>
              <a:buNone/>
            </a:pPr>
            <a:r>
              <a:rPr lang="en" sz="1750">
                <a:solidFill>
                  <a:srgbClr val="47B1E5"/>
                </a:solidFill>
              </a:rPr>
              <a:t>•</a:t>
            </a:r>
            <a:r>
              <a:rPr lang="en" sz="1200">
                <a:solidFill>
                  <a:srgbClr val="1C1C1C"/>
                </a:solidFill>
              </a:rPr>
              <a:t>try to get others to say unkind and nasty things too</a:t>
            </a:r>
            <a:endParaRPr sz="1200">
              <a:solidFill>
                <a:srgbClr val="1C1C1C"/>
              </a:solidFill>
            </a:endParaRPr>
          </a:p>
          <a:p>
            <a:pPr marL="0" lvl="0" indent="0" algn="l" rtl="0">
              <a:lnSpc>
                <a:spcPct val="150000"/>
              </a:lnSpc>
              <a:spcBef>
                <a:spcPts val="0"/>
              </a:spcBef>
              <a:spcAft>
                <a:spcPts val="0"/>
              </a:spcAft>
              <a:buSzPts val="1100"/>
              <a:buNone/>
            </a:pPr>
            <a:r>
              <a:rPr lang="en" sz="1750">
                <a:solidFill>
                  <a:srgbClr val="47B1E5"/>
                </a:solidFill>
              </a:rPr>
              <a:t>•</a:t>
            </a:r>
            <a:r>
              <a:rPr lang="en" sz="1200">
                <a:solidFill>
                  <a:srgbClr val="1C1C1C"/>
                </a:solidFill>
              </a:rPr>
              <a:t>send unkind photographs to lots of people</a:t>
            </a:r>
            <a:endParaRPr sz="1200">
              <a:solidFill>
                <a:srgbClr val="1C1C1C"/>
              </a:solidFill>
            </a:endParaRPr>
          </a:p>
          <a:p>
            <a:pPr marL="0" lvl="0" indent="0" algn="l" rtl="0">
              <a:lnSpc>
                <a:spcPct val="150000"/>
              </a:lnSpc>
              <a:spcBef>
                <a:spcPts val="0"/>
              </a:spcBef>
              <a:spcAft>
                <a:spcPts val="0"/>
              </a:spcAft>
              <a:buSzPts val="1100"/>
              <a:buNone/>
            </a:pPr>
            <a:r>
              <a:rPr lang="en" sz="1200" b="1">
                <a:solidFill>
                  <a:srgbClr val="1C1C1C"/>
                </a:solidFill>
              </a:rPr>
              <a:t>Alex - </a:t>
            </a:r>
            <a:r>
              <a:rPr lang="en" sz="1400">
                <a:solidFill>
                  <a:srgbClr val="1C1C1C"/>
                </a:solidFill>
              </a:rPr>
              <a:t>Online bullying hurts people just the same as any other bullying</a:t>
            </a:r>
            <a:r>
              <a:rPr lang="en" sz="1800">
                <a:solidFill>
                  <a:srgbClr val="1C1C1C"/>
                </a:solidFill>
              </a:rPr>
              <a:t>.</a:t>
            </a:r>
            <a:endParaRPr sz="1800">
              <a:solidFill>
                <a:srgbClr val="1C1C1C"/>
              </a:solidFill>
            </a:endParaRPr>
          </a:p>
          <a:p>
            <a:pPr marL="0" lvl="0" indent="0" algn="l" rtl="0">
              <a:lnSpc>
                <a:spcPct val="150000"/>
              </a:lnSpc>
              <a:spcBef>
                <a:spcPts val="0"/>
              </a:spcBef>
              <a:spcAft>
                <a:spcPts val="0"/>
              </a:spcAft>
              <a:buSzPts val="1100"/>
              <a:buNone/>
            </a:pPr>
            <a:endParaRPr sz="1200" b="1">
              <a:solidFill>
                <a:srgbClr val="1C1C1C"/>
              </a:solidFill>
            </a:endParaRPr>
          </a:p>
          <a:p>
            <a:pPr marL="0" lvl="0" indent="0" algn="l" rtl="0">
              <a:lnSpc>
                <a:spcPct val="115000"/>
              </a:lnSpc>
              <a:spcBef>
                <a:spcPts val="0"/>
              </a:spcBef>
              <a:spcAft>
                <a:spcPts val="0"/>
              </a:spcAft>
              <a:buSzPts val="1100"/>
              <a:buNone/>
            </a:pPr>
            <a:endParaRPr sz="900">
              <a:latin typeface="Calibri"/>
              <a:ea typeface="Calibri"/>
              <a:cs typeface="Calibri"/>
              <a:sym typeface="Calibri"/>
            </a:endParaRPr>
          </a:p>
        </p:txBody>
      </p:sp>
      <p:sp>
        <p:nvSpPr>
          <p:cNvPr id="214" name="Google Shape;214;g2b2efe44f98_0_75:notes"/>
          <p:cNvSpPr txBox="1">
            <a:spLocks noGrp="1"/>
          </p:cNvSpPr>
          <p:nvPr>
            <p:ph type="sldNum" idx="12"/>
          </p:nvPr>
        </p:nvSpPr>
        <p:spPr>
          <a:xfrm>
            <a:off x="3884431" y="8685774"/>
            <a:ext cx="2972100" cy="458100"/>
          </a:xfrm>
          <a:prstGeom prst="rect">
            <a:avLst/>
          </a:prstGeom>
          <a:noFill/>
          <a:ln>
            <a:noFill/>
          </a:ln>
        </p:spPr>
        <p:txBody>
          <a:bodyPr spcFirstLastPara="1" wrap="square" lIns="45425" tIns="22700" rIns="45425" bIns="22700" anchor="b" anchorCtr="0">
            <a:noAutofit/>
          </a:bodyPr>
          <a:lstStyle/>
          <a:p>
            <a:pPr marL="0" lvl="0" indent="0" algn="r" rtl="0">
              <a:spcBef>
                <a:spcPts val="0"/>
              </a:spcBef>
              <a:spcAft>
                <a:spcPts val="0"/>
              </a:spcAft>
              <a:buNone/>
            </a:pPr>
            <a:fld id="{00000000-1234-1234-1234-123412341234}" type="slidenum">
              <a:rPr lang="en" sz="700"/>
              <a:t>13</a:t>
            </a:fld>
            <a:endParaRPr sz="70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g2b2efe44f98_1_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1" name="Google Shape;231;g2b2efe44f98_1_24:notes"/>
          <p:cNvSpPr txBox="1">
            <a:spLocks noGrp="1"/>
          </p:cNvSpPr>
          <p:nvPr>
            <p:ph type="body" idx="1"/>
          </p:nvPr>
        </p:nvSpPr>
        <p:spPr>
          <a:xfrm>
            <a:off x="685583" y="4400004"/>
            <a:ext cx="5486700" cy="3601500"/>
          </a:xfrm>
          <a:prstGeom prst="rect">
            <a:avLst/>
          </a:prstGeom>
          <a:noFill/>
          <a:ln>
            <a:noFill/>
          </a:ln>
        </p:spPr>
        <p:txBody>
          <a:bodyPr spcFirstLastPara="1" wrap="square" lIns="45425" tIns="22700" rIns="45425" bIns="22700" anchor="t" anchorCtr="0">
            <a:noAutofit/>
          </a:bodyPr>
          <a:lstStyle/>
          <a:p>
            <a:pPr marL="0" lvl="0" indent="0" algn="l" rtl="0">
              <a:lnSpc>
                <a:spcPct val="115000"/>
              </a:lnSpc>
              <a:spcBef>
                <a:spcPts val="0"/>
              </a:spcBef>
              <a:spcAft>
                <a:spcPts val="0"/>
              </a:spcAft>
              <a:buSzPts val="1100"/>
              <a:buNone/>
            </a:pPr>
            <a:r>
              <a:rPr lang="en" sz="1400" b="1">
                <a:latin typeface="Calibri"/>
                <a:ea typeface="Calibri"/>
                <a:cs typeface="Calibri"/>
                <a:sym typeface="Calibri"/>
              </a:rPr>
              <a:t>Saba - </a:t>
            </a:r>
            <a:r>
              <a:rPr lang="en" sz="1400">
                <a:latin typeface="Calibri"/>
                <a:ea typeface="Calibri"/>
                <a:cs typeface="Calibri"/>
                <a:sym typeface="Calibri"/>
              </a:rPr>
              <a:t>What if you or someone else is bullied online?</a:t>
            </a:r>
            <a:endParaRPr sz="1400">
              <a:latin typeface="Calibri"/>
              <a:ea typeface="Calibri"/>
              <a:cs typeface="Calibri"/>
              <a:sym typeface="Calibri"/>
            </a:endParaRPr>
          </a:p>
          <a:p>
            <a:pPr marL="0" lvl="0" indent="0" algn="l" rtl="0">
              <a:lnSpc>
                <a:spcPct val="115000"/>
              </a:lnSpc>
              <a:spcBef>
                <a:spcPts val="0"/>
              </a:spcBef>
              <a:spcAft>
                <a:spcPts val="0"/>
              </a:spcAft>
              <a:buSzPts val="1100"/>
              <a:buNone/>
            </a:pPr>
            <a:r>
              <a:rPr lang="en" sz="1400">
                <a:latin typeface="Calibri"/>
                <a:ea typeface="Calibri"/>
                <a:cs typeface="Calibri"/>
                <a:sym typeface="Calibri"/>
              </a:rPr>
              <a:t>The most important thing … </a:t>
            </a:r>
            <a:endParaRPr sz="1400">
              <a:latin typeface="Calibri"/>
              <a:ea typeface="Calibri"/>
              <a:cs typeface="Calibri"/>
              <a:sym typeface="Calibri"/>
            </a:endParaRPr>
          </a:p>
          <a:p>
            <a:pPr marL="0" lvl="0" indent="0" algn="l" rtl="0">
              <a:lnSpc>
                <a:spcPct val="115000"/>
              </a:lnSpc>
              <a:spcBef>
                <a:spcPts val="0"/>
              </a:spcBef>
              <a:spcAft>
                <a:spcPts val="0"/>
              </a:spcAft>
              <a:buSzPts val="1100"/>
              <a:buNone/>
            </a:pPr>
            <a:endParaRPr sz="1400" b="1">
              <a:latin typeface="Calibri"/>
              <a:ea typeface="Calibri"/>
              <a:cs typeface="Calibri"/>
              <a:sym typeface="Calibri"/>
            </a:endParaRPr>
          </a:p>
          <a:p>
            <a:pPr marL="0" lvl="0" indent="0" algn="l" rtl="0">
              <a:lnSpc>
                <a:spcPct val="115000"/>
              </a:lnSpc>
              <a:spcBef>
                <a:spcPts val="0"/>
              </a:spcBef>
              <a:spcAft>
                <a:spcPts val="0"/>
              </a:spcAft>
              <a:buSzPts val="1100"/>
              <a:buNone/>
            </a:pPr>
            <a:r>
              <a:rPr lang="en" sz="1400" b="1">
                <a:latin typeface="Calibri"/>
                <a:ea typeface="Calibri"/>
                <a:cs typeface="Calibri"/>
                <a:sym typeface="Calibri"/>
              </a:rPr>
              <a:t>Alex - </a:t>
            </a:r>
            <a:r>
              <a:rPr lang="en" sz="1400">
                <a:latin typeface="Calibri"/>
                <a:ea typeface="Calibri"/>
                <a:cs typeface="Calibri"/>
                <a:sym typeface="Calibri"/>
              </a:rPr>
              <a:t>Say bullet points and last sentence </a:t>
            </a:r>
            <a:endParaRPr sz="1400">
              <a:latin typeface="Calibri"/>
              <a:ea typeface="Calibri"/>
              <a:cs typeface="Calibri"/>
              <a:sym typeface="Calibri"/>
            </a:endParaRPr>
          </a:p>
        </p:txBody>
      </p:sp>
      <p:sp>
        <p:nvSpPr>
          <p:cNvPr id="232" name="Google Shape;232;g2b2efe44f98_1_24:notes"/>
          <p:cNvSpPr txBox="1">
            <a:spLocks noGrp="1"/>
          </p:cNvSpPr>
          <p:nvPr>
            <p:ph type="sldNum" idx="12"/>
          </p:nvPr>
        </p:nvSpPr>
        <p:spPr>
          <a:xfrm>
            <a:off x="3884431" y="8685774"/>
            <a:ext cx="2972100" cy="458100"/>
          </a:xfrm>
          <a:prstGeom prst="rect">
            <a:avLst/>
          </a:prstGeom>
          <a:noFill/>
          <a:ln>
            <a:noFill/>
          </a:ln>
        </p:spPr>
        <p:txBody>
          <a:bodyPr spcFirstLastPara="1" wrap="square" lIns="45425" tIns="22700" rIns="45425" bIns="22700" anchor="b" anchorCtr="0">
            <a:noAutofit/>
          </a:bodyPr>
          <a:lstStyle/>
          <a:p>
            <a:pPr marL="0" lvl="0" indent="0" algn="r" rtl="0">
              <a:spcBef>
                <a:spcPts val="0"/>
              </a:spcBef>
              <a:spcAft>
                <a:spcPts val="0"/>
              </a:spcAft>
              <a:buNone/>
            </a:pPr>
            <a:fld id="{00000000-1234-1234-1234-123412341234}" type="slidenum">
              <a:rPr lang="en" sz="700"/>
              <a:t>14</a:t>
            </a:fld>
            <a:endParaRPr sz="70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g2b2efe44f98_1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2" name="Google Shape;252;g2b2efe44f98_1_0:notes"/>
          <p:cNvSpPr txBox="1">
            <a:spLocks noGrp="1"/>
          </p:cNvSpPr>
          <p:nvPr>
            <p:ph type="body" idx="1"/>
          </p:nvPr>
        </p:nvSpPr>
        <p:spPr>
          <a:xfrm>
            <a:off x="685583" y="4400004"/>
            <a:ext cx="5486700" cy="3601500"/>
          </a:xfrm>
          <a:prstGeom prst="rect">
            <a:avLst/>
          </a:prstGeom>
          <a:noFill/>
          <a:ln>
            <a:noFill/>
          </a:ln>
        </p:spPr>
        <p:txBody>
          <a:bodyPr spcFirstLastPara="1" wrap="square" lIns="45425" tIns="22700" rIns="45425" bIns="22700" anchor="t" anchorCtr="0">
            <a:noAutofit/>
          </a:bodyPr>
          <a:lstStyle/>
          <a:p>
            <a:pPr marL="0" lvl="0" indent="0" algn="l" rtl="0">
              <a:lnSpc>
                <a:spcPct val="107000"/>
              </a:lnSpc>
              <a:spcBef>
                <a:spcPts val="0"/>
              </a:spcBef>
              <a:spcAft>
                <a:spcPts val="0"/>
              </a:spcAft>
              <a:buClr>
                <a:schemeClr val="dk1"/>
              </a:buClr>
              <a:buSzPts val="1100"/>
              <a:buFont typeface="Arial"/>
              <a:buNone/>
            </a:pPr>
            <a:r>
              <a:rPr lang="en" sz="1500" b="1">
                <a:solidFill>
                  <a:schemeClr val="dk1"/>
                </a:solidFill>
                <a:latin typeface="Comic Sans MS"/>
                <a:ea typeface="Comic Sans MS"/>
                <a:cs typeface="Comic Sans MS"/>
                <a:sym typeface="Comic Sans MS"/>
              </a:rPr>
              <a:t>Miss Spicer - What could you do to help make the internet a kinder place to be? </a:t>
            </a:r>
            <a:endParaRPr sz="1500" b="1">
              <a:solidFill>
                <a:schemeClr val="dk1"/>
              </a:solidFill>
              <a:latin typeface="Comic Sans MS"/>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1500">
                <a:solidFill>
                  <a:schemeClr val="dk1"/>
                </a:solidFill>
                <a:highlight>
                  <a:srgbClr val="FFFF00"/>
                </a:highlight>
              </a:rPr>
              <a:t>All go and walk round and talk to the children </a:t>
            </a:r>
            <a:endParaRPr sz="1500">
              <a:solidFill>
                <a:schemeClr val="dk1"/>
              </a:solidFill>
              <a:highlight>
                <a:srgbClr val="FFFF00"/>
              </a:highlight>
            </a:endParaRPr>
          </a:p>
          <a:p>
            <a:pPr marL="0" lvl="0" indent="0" algn="l" rtl="0">
              <a:spcBef>
                <a:spcPts val="0"/>
              </a:spcBef>
              <a:spcAft>
                <a:spcPts val="0"/>
              </a:spcAft>
              <a:buClr>
                <a:schemeClr val="dk1"/>
              </a:buClr>
              <a:buSzPts val="1100"/>
              <a:buFont typeface="Arial"/>
              <a:buNone/>
            </a:pPr>
            <a:r>
              <a:rPr lang="en" sz="1500">
                <a:solidFill>
                  <a:schemeClr val="dk1"/>
                </a:solidFill>
              </a:rPr>
              <a:t>Address the audience - </a:t>
            </a:r>
            <a:r>
              <a:rPr lang="en" sz="1500" b="1">
                <a:solidFill>
                  <a:schemeClr val="dk1"/>
                </a:solidFill>
              </a:rPr>
              <a:t>“What could you do to help make the internet a kinder place to be?” </a:t>
            </a:r>
            <a:r>
              <a:rPr lang="en" sz="1500">
                <a:solidFill>
                  <a:schemeClr val="dk1"/>
                </a:solidFill>
              </a:rPr>
              <a:t>Listen to the audience’s responses.</a:t>
            </a:r>
            <a:endParaRPr sz="1500">
              <a:solidFill>
                <a:schemeClr val="dk1"/>
              </a:solidFill>
            </a:endParaRPr>
          </a:p>
          <a:p>
            <a:pPr marL="0" lvl="0" indent="0" algn="l" rtl="0">
              <a:spcBef>
                <a:spcPts val="0"/>
              </a:spcBef>
              <a:spcAft>
                <a:spcPts val="0"/>
              </a:spcAft>
              <a:buClr>
                <a:schemeClr val="dk1"/>
              </a:buClr>
              <a:buSzPts val="1100"/>
              <a:buFont typeface="Arial"/>
              <a:buNone/>
            </a:pPr>
            <a:endParaRPr sz="1500">
              <a:solidFill>
                <a:schemeClr val="dk1"/>
              </a:solidFill>
              <a:highlight>
                <a:srgbClr val="FFFF00"/>
              </a:highlight>
            </a:endParaRPr>
          </a:p>
          <a:p>
            <a:pPr marL="0" lvl="0" indent="0" algn="l" rtl="0">
              <a:lnSpc>
                <a:spcPct val="115000"/>
              </a:lnSpc>
              <a:spcBef>
                <a:spcPts val="0"/>
              </a:spcBef>
              <a:spcAft>
                <a:spcPts val="0"/>
              </a:spcAft>
              <a:buSzPts val="1100"/>
              <a:buNone/>
            </a:pPr>
            <a:endParaRPr sz="900">
              <a:latin typeface="Calibri"/>
              <a:ea typeface="Calibri"/>
              <a:cs typeface="Calibri"/>
              <a:sym typeface="Calibri"/>
            </a:endParaRPr>
          </a:p>
        </p:txBody>
      </p:sp>
      <p:sp>
        <p:nvSpPr>
          <p:cNvPr id="253" name="Google Shape;253;g2b2efe44f98_1_0:notes"/>
          <p:cNvSpPr txBox="1">
            <a:spLocks noGrp="1"/>
          </p:cNvSpPr>
          <p:nvPr>
            <p:ph type="sldNum" idx="12"/>
          </p:nvPr>
        </p:nvSpPr>
        <p:spPr>
          <a:xfrm>
            <a:off x="3884431" y="8685774"/>
            <a:ext cx="2972100" cy="458100"/>
          </a:xfrm>
          <a:prstGeom prst="rect">
            <a:avLst/>
          </a:prstGeom>
          <a:noFill/>
          <a:ln>
            <a:noFill/>
          </a:ln>
        </p:spPr>
        <p:txBody>
          <a:bodyPr spcFirstLastPara="1" wrap="square" lIns="45425" tIns="22700" rIns="45425" bIns="22700" anchor="b" anchorCtr="0">
            <a:noAutofit/>
          </a:bodyPr>
          <a:lstStyle/>
          <a:p>
            <a:pPr marL="0" lvl="0" indent="0" algn="r" rtl="0">
              <a:spcBef>
                <a:spcPts val="0"/>
              </a:spcBef>
              <a:spcAft>
                <a:spcPts val="0"/>
              </a:spcAft>
              <a:buNone/>
            </a:pPr>
            <a:fld id="{00000000-1234-1234-1234-123412341234}" type="slidenum">
              <a:rPr lang="en" sz="700"/>
              <a:t>15</a:t>
            </a:fld>
            <a:endParaRPr sz="70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g2b2efe44f98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7" name="Google Shape;277;g2b2efe44f98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300" b="1"/>
              <a:t>Sethika </a:t>
            </a:r>
            <a:r>
              <a:rPr lang="en" sz="1300"/>
              <a:t>- Stay safe </a:t>
            </a:r>
            <a:endParaRPr sz="1300"/>
          </a:p>
          <a:p>
            <a:pPr marL="0" lvl="0" indent="0" algn="l" rtl="0">
              <a:spcBef>
                <a:spcPts val="0"/>
              </a:spcBef>
              <a:spcAft>
                <a:spcPts val="0"/>
              </a:spcAft>
              <a:buNone/>
            </a:pPr>
            <a:r>
              <a:rPr lang="en" sz="1300" b="1"/>
              <a:t>Edessa </a:t>
            </a:r>
            <a:r>
              <a:rPr lang="en" sz="1300"/>
              <a:t>- Meet </a:t>
            </a:r>
            <a:endParaRPr sz="1300"/>
          </a:p>
          <a:p>
            <a:pPr marL="0" lvl="0" indent="0" algn="l" rtl="0">
              <a:spcBef>
                <a:spcPts val="0"/>
              </a:spcBef>
              <a:spcAft>
                <a:spcPts val="0"/>
              </a:spcAft>
              <a:buNone/>
            </a:pPr>
            <a:r>
              <a:rPr lang="en" sz="1300" b="1"/>
              <a:t>Sandy</a:t>
            </a:r>
            <a:r>
              <a:rPr lang="en" sz="1300"/>
              <a:t> - Accepting </a:t>
            </a:r>
            <a:endParaRPr sz="1300"/>
          </a:p>
          <a:p>
            <a:pPr marL="0" lvl="0" indent="0" algn="l" rtl="0">
              <a:spcBef>
                <a:spcPts val="0"/>
              </a:spcBef>
              <a:spcAft>
                <a:spcPts val="0"/>
              </a:spcAft>
              <a:buNone/>
            </a:pPr>
            <a:r>
              <a:rPr lang="en" sz="1300" b="1"/>
              <a:t>Alexander</a:t>
            </a:r>
            <a:r>
              <a:rPr lang="en" sz="1300"/>
              <a:t> - Reliable </a:t>
            </a:r>
            <a:endParaRPr sz="1300"/>
          </a:p>
          <a:p>
            <a:pPr marL="0" lvl="0" indent="0" algn="l" rtl="0">
              <a:spcBef>
                <a:spcPts val="0"/>
              </a:spcBef>
              <a:spcAft>
                <a:spcPts val="0"/>
              </a:spcAft>
              <a:buNone/>
            </a:pPr>
            <a:r>
              <a:rPr lang="en" sz="1300" b="1"/>
              <a:t>Emmanuel </a:t>
            </a:r>
            <a:r>
              <a:rPr lang="en" sz="1300"/>
              <a:t>- Tell </a:t>
            </a:r>
            <a:endParaRPr sz="1300"/>
          </a:p>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g2b2c1fa28e6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7" name="Google Shape;287;g2b2c1fa28e6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 sz="1300" b="1">
                <a:solidFill>
                  <a:srgbClr val="374151"/>
                </a:solidFill>
                <a:latin typeface="Roboto"/>
                <a:ea typeface="Roboto"/>
                <a:cs typeface="Roboto"/>
                <a:sym typeface="Roboto"/>
              </a:rPr>
              <a:t>Alex - </a:t>
            </a:r>
            <a:r>
              <a:rPr lang="en" sz="1300">
                <a:solidFill>
                  <a:srgbClr val="374151"/>
                </a:solidFill>
                <a:latin typeface="Roboto"/>
                <a:ea typeface="Roboto"/>
                <a:cs typeface="Roboto"/>
                <a:sym typeface="Roboto"/>
              </a:rPr>
              <a:t>Dear God,</a:t>
            </a:r>
            <a:endParaRPr sz="1300">
              <a:solidFill>
                <a:srgbClr val="374151"/>
              </a:solidFill>
              <a:latin typeface="Roboto"/>
              <a:ea typeface="Roboto"/>
              <a:cs typeface="Roboto"/>
              <a:sym typeface="Roboto"/>
            </a:endParaRPr>
          </a:p>
          <a:p>
            <a:pPr marL="0" lvl="0" indent="0" algn="l" rtl="0">
              <a:lnSpc>
                <a:spcPct val="115000"/>
              </a:lnSpc>
              <a:spcBef>
                <a:spcPts val="1500"/>
              </a:spcBef>
              <a:spcAft>
                <a:spcPts val="0"/>
              </a:spcAft>
              <a:buClr>
                <a:schemeClr val="dk1"/>
              </a:buClr>
              <a:buSzPts val="1100"/>
              <a:buFont typeface="Arial"/>
              <a:buNone/>
            </a:pPr>
            <a:r>
              <a:rPr lang="en" sz="1300">
                <a:solidFill>
                  <a:srgbClr val="374151"/>
                </a:solidFill>
                <a:latin typeface="Roboto"/>
                <a:ea typeface="Roboto"/>
                <a:cs typeface="Roboto"/>
                <a:sym typeface="Roboto"/>
              </a:rPr>
              <a:t>As we mark Internet Safety Day, we thank you for the gift of technology connecting us. Guide us online, granting wisdom for wise choices and courage against harm.</a:t>
            </a:r>
            <a:endParaRPr sz="1300">
              <a:solidFill>
                <a:srgbClr val="374151"/>
              </a:solidFill>
              <a:latin typeface="Roboto"/>
              <a:ea typeface="Roboto"/>
              <a:cs typeface="Roboto"/>
              <a:sym typeface="Roboto"/>
            </a:endParaRPr>
          </a:p>
          <a:p>
            <a:pPr marL="0" lvl="0" indent="0" algn="l" rtl="0">
              <a:lnSpc>
                <a:spcPct val="115000"/>
              </a:lnSpc>
              <a:spcBef>
                <a:spcPts val="1500"/>
              </a:spcBef>
              <a:spcAft>
                <a:spcPts val="0"/>
              </a:spcAft>
              <a:buClr>
                <a:schemeClr val="dk1"/>
              </a:buClr>
              <a:buSzPts val="1100"/>
              <a:buFont typeface="Arial"/>
              <a:buNone/>
            </a:pPr>
            <a:r>
              <a:rPr lang="en" sz="1300" b="1">
                <a:solidFill>
                  <a:srgbClr val="374151"/>
                </a:solidFill>
                <a:latin typeface="Roboto"/>
                <a:ea typeface="Roboto"/>
                <a:cs typeface="Roboto"/>
                <a:sym typeface="Roboto"/>
              </a:rPr>
              <a:t>Saba - </a:t>
            </a:r>
            <a:r>
              <a:rPr lang="en" sz="1300">
                <a:solidFill>
                  <a:srgbClr val="374151"/>
                </a:solidFill>
                <a:latin typeface="Roboto"/>
                <a:ea typeface="Roboto"/>
                <a:cs typeface="Roboto"/>
                <a:sym typeface="Roboto"/>
              </a:rPr>
              <a:t>Protect us from cyberbullying and inappropriate content. Let your light shine on the internet, showing what's true and getting rid of anything that's not good</a:t>
            </a:r>
            <a:endParaRPr sz="1300">
              <a:solidFill>
                <a:srgbClr val="374151"/>
              </a:solidFill>
              <a:latin typeface="Roboto"/>
              <a:ea typeface="Roboto"/>
              <a:cs typeface="Roboto"/>
              <a:sym typeface="Roboto"/>
            </a:endParaRPr>
          </a:p>
          <a:p>
            <a:pPr marL="0" lvl="0" indent="0" algn="l" rtl="0">
              <a:lnSpc>
                <a:spcPct val="115000"/>
              </a:lnSpc>
              <a:spcBef>
                <a:spcPts val="1500"/>
              </a:spcBef>
              <a:spcAft>
                <a:spcPts val="0"/>
              </a:spcAft>
              <a:buClr>
                <a:schemeClr val="dk1"/>
              </a:buClr>
              <a:buSzPts val="1100"/>
              <a:buFont typeface="Arial"/>
              <a:buNone/>
            </a:pPr>
            <a:r>
              <a:rPr lang="en" sz="1300">
                <a:solidFill>
                  <a:srgbClr val="374151"/>
                </a:solidFill>
                <a:latin typeface="Roboto"/>
                <a:ea typeface="Roboto"/>
                <a:cs typeface="Roboto"/>
                <a:sym typeface="Roboto"/>
              </a:rPr>
              <a:t>Bless those working for internet safety, and help us use the internet responsibly for learning, connecting, and spreading kindness. May we be digital citizens promoting love and understanding.</a:t>
            </a:r>
            <a:endParaRPr sz="1300">
              <a:solidFill>
                <a:srgbClr val="374151"/>
              </a:solidFill>
              <a:latin typeface="Roboto"/>
              <a:ea typeface="Roboto"/>
              <a:cs typeface="Roboto"/>
              <a:sym typeface="Roboto"/>
            </a:endParaRPr>
          </a:p>
          <a:p>
            <a:pPr marL="0" lvl="0" indent="0" algn="l" rtl="0">
              <a:lnSpc>
                <a:spcPct val="115000"/>
              </a:lnSpc>
              <a:spcBef>
                <a:spcPts val="1500"/>
              </a:spcBef>
              <a:spcAft>
                <a:spcPts val="0"/>
              </a:spcAft>
              <a:buClr>
                <a:schemeClr val="dk1"/>
              </a:buClr>
              <a:buSzPts val="1100"/>
              <a:buFont typeface="Arial"/>
              <a:buNone/>
            </a:pPr>
            <a:r>
              <a:rPr lang="en" sz="1400">
                <a:solidFill>
                  <a:srgbClr val="374151"/>
                </a:solidFill>
                <a:latin typeface="Roboto"/>
                <a:ea typeface="Roboto"/>
                <a:cs typeface="Roboto"/>
                <a:sym typeface="Roboto"/>
              </a:rPr>
              <a:t>Amen.</a:t>
            </a:r>
            <a:endParaRPr sz="1400">
              <a:solidFill>
                <a:srgbClr val="374151"/>
              </a:solidFill>
              <a:latin typeface="Roboto"/>
              <a:ea typeface="Roboto"/>
              <a:cs typeface="Roboto"/>
              <a:sym typeface="Roboto"/>
            </a:endParaRPr>
          </a:p>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g2b2c1fa28e6_0_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4" name="Google Shape;294;g2b2c1fa28e6_0_30:notes"/>
          <p:cNvSpPr txBox="1">
            <a:spLocks noGrp="1"/>
          </p:cNvSpPr>
          <p:nvPr>
            <p:ph type="body" idx="1"/>
          </p:nvPr>
        </p:nvSpPr>
        <p:spPr>
          <a:xfrm>
            <a:off x="685583" y="4400004"/>
            <a:ext cx="5486700" cy="3601500"/>
          </a:xfrm>
          <a:prstGeom prst="rect">
            <a:avLst/>
          </a:prstGeom>
          <a:noFill/>
          <a:ln>
            <a:noFill/>
          </a:ln>
        </p:spPr>
        <p:txBody>
          <a:bodyPr spcFirstLastPara="1" wrap="square" lIns="45425" tIns="22700" rIns="45425" bIns="22700" anchor="t" anchorCtr="0">
            <a:noAutofit/>
          </a:bodyPr>
          <a:lstStyle/>
          <a:p>
            <a:pPr marL="0" lvl="0" indent="0" algn="l" rtl="0">
              <a:lnSpc>
                <a:spcPct val="175000"/>
              </a:lnSpc>
              <a:spcBef>
                <a:spcPts val="0"/>
              </a:spcBef>
              <a:spcAft>
                <a:spcPts val="0"/>
              </a:spcAft>
              <a:buClr>
                <a:schemeClr val="dk1"/>
              </a:buClr>
              <a:buSzPts val="1100"/>
              <a:buFont typeface="Arial"/>
              <a:buNone/>
            </a:pPr>
            <a:r>
              <a:rPr lang="en" b="1">
                <a:solidFill>
                  <a:schemeClr val="dk1"/>
                </a:solidFill>
                <a:latin typeface="Roboto"/>
                <a:ea typeface="Roboto"/>
                <a:cs typeface="Roboto"/>
                <a:sym typeface="Roboto"/>
              </a:rPr>
              <a:t>Emmanuel </a:t>
            </a:r>
            <a:r>
              <a:rPr lang="en">
                <a:solidFill>
                  <a:schemeClr val="dk1"/>
                </a:solidFill>
                <a:latin typeface="Roboto"/>
                <a:ea typeface="Roboto"/>
                <a:cs typeface="Roboto"/>
                <a:sym typeface="Roboto"/>
              </a:rPr>
              <a:t>- And here's the exciting part! In celebration of Internet Safety Day, we're replacing our regular computing lessons next week with some fun activities. We'll explore the digital world in a way that not only educates but entertains. Get ready for an interactive and enjoyable experience!</a:t>
            </a:r>
            <a:endParaRPr>
              <a:solidFill>
                <a:schemeClr val="dk1"/>
              </a:solidFill>
              <a:latin typeface="Roboto"/>
              <a:ea typeface="Roboto"/>
              <a:cs typeface="Roboto"/>
              <a:sym typeface="Roboto"/>
            </a:endParaRPr>
          </a:p>
          <a:p>
            <a:pPr marL="0" lvl="0" indent="0" algn="l" rtl="0">
              <a:lnSpc>
                <a:spcPct val="175000"/>
              </a:lnSpc>
              <a:spcBef>
                <a:spcPts val="1500"/>
              </a:spcBef>
              <a:spcAft>
                <a:spcPts val="0"/>
              </a:spcAft>
              <a:buClr>
                <a:schemeClr val="dk1"/>
              </a:buClr>
              <a:buSzPts val="1100"/>
              <a:buFont typeface="Arial"/>
              <a:buNone/>
            </a:pPr>
            <a:r>
              <a:rPr lang="en" b="1">
                <a:solidFill>
                  <a:schemeClr val="dk1"/>
                </a:solidFill>
                <a:latin typeface="Roboto"/>
                <a:ea typeface="Roboto"/>
                <a:cs typeface="Roboto"/>
                <a:sym typeface="Roboto"/>
              </a:rPr>
              <a:t>Samuel - </a:t>
            </a:r>
            <a:r>
              <a:rPr lang="en">
                <a:solidFill>
                  <a:schemeClr val="dk1"/>
                </a:solidFill>
                <a:latin typeface="Roboto"/>
                <a:ea typeface="Roboto"/>
                <a:cs typeface="Roboto"/>
                <a:sym typeface="Roboto"/>
              </a:rPr>
              <a:t>Thank you all for joining us on in our special Internet Safety Day Assembly! These tips aren't just for today; they're for every day. Being safe online is a shared responsibility, and together, we can make the digital world a better place for everyone. Stay safe, be smart, and enjoy your digital journey!</a:t>
            </a:r>
            <a:endParaRPr>
              <a:solidFill>
                <a:schemeClr val="dk1"/>
              </a:solidFill>
              <a:latin typeface="Roboto"/>
              <a:ea typeface="Roboto"/>
              <a:cs typeface="Roboto"/>
              <a:sym typeface="Roboto"/>
            </a:endParaRPr>
          </a:p>
          <a:p>
            <a:pPr marL="0" lvl="0" indent="0" algn="l" rtl="0">
              <a:spcBef>
                <a:spcPts val="1500"/>
              </a:spcBef>
              <a:spcAft>
                <a:spcPts val="0"/>
              </a:spcAft>
              <a:buNone/>
            </a:pPr>
            <a:endParaRPr/>
          </a:p>
        </p:txBody>
      </p:sp>
      <p:sp>
        <p:nvSpPr>
          <p:cNvPr id="295" name="Google Shape;295;g2b2c1fa28e6_0_30:notes"/>
          <p:cNvSpPr txBox="1">
            <a:spLocks noGrp="1"/>
          </p:cNvSpPr>
          <p:nvPr>
            <p:ph type="sldNum" idx="12"/>
          </p:nvPr>
        </p:nvSpPr>
        <p:spPr>
          <a:xfrm>
            <a:off x="3884431" y="8685774"/>
            <a:ext cx="2972100" cy="458100"/>
          </a:xfrm>
          <a:prstGeom prst="rect">
            <a:avLst/>
          </a:prstGeom>
          <a:noFill/>
          <a:ln>
            <a:noFill/>
          </a:ln>
        </p:spPr>
        <p:txBody>
          <a:bodyPr spcFirstLastPara="1" wrap="square" lIns="45425" tIns="22700" rIns="45425" bIns="22700" anchor="b" anchorCtr="0">
            <a:noAutofit/>
          </a:bodyPr>
          <a:lstStyle/>
          <a:p>
            <a:pPr marL="0" lvl="0" indent="0" algn="r" rtl="0">
              <a:spcBef>
                <a:spcPts val="0"/>
              </a:spcBef>
              <a:spcAft>
                <a:spcPts val="0"/>
              </a:spcAft>
              <a:buNone/>
            </a:pPr>
            <a:fld id="{00000000-1234-1234-1234-123412341234}" type="slidenum">
              <a:rPr lang="en" sz="700"/>
              <a:t>18</a:t>
            </a:fld>
            <a:endParaRPr sz="7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1" type="obj">
  <p:cSld name="OBJECT">
    <p:spTree>
      <p:nvGrpSpPr>
        <p:cNvPr id="1" name="Shape 50"/>
        <p:cNvGrpSpPr/>
        <p:nvPr/>
      </p:nvGrpSpPr>
      <p:grpSpPr>
        <a:xfrm>
          <a:off x="0" y="0"/>
          <a:ext cx="0" cy="0"/>
          <a:chOff x="0" y="0"/>
          <a:chExt cx="0" cy="0"/>
        </a:xfrm>
      </p:grpSpPr>
      <p:sp>
        <p:nvSpPr>
          <p:cNvPr id="51" name="Google Shape;51;p13"/>
          <p:cNvSpPr txBox="1">
            <a:spLocks noGrp="1"/>
          </p:cNvSpPr>
          <p:nvPr>
            <p:ph type="ftr" idx="11"/>
          </p:nvPr>
        </p:nvSpPr>
        <p:spPr>
          <a:xfrm>
            <a:off x="3108960" y="4783455"/>
            <a:ext cx="2925900" cy="257100"/>
          </a:xfrm>
          <a:prstGeom prst="rect">
            <a:avLst/>
          </a:prstGeom>
          <a:noFill/>
          <a:ln>
            <a:noFill/>
          </a:ln>
        </p:spPr>
        <p:txBody>
          <a:bodyPr spcFirstLastPara="1" wrap="square" lIns="0" tIns="0" rIns="0" bIns="0" anchor="t" anchorCtr="0">
            <a:spAutoFit/>
          </a:bodyPr>
          <a:lstStyle>
            <a:lvl1pPr lvl="0" algn="ctr" rtl="0">
              <a:spcBef>
                <a:spcPts val="0"/>
              </a:spcBef>
              <a:spcAft>
                <a:spcPts val="0"/>
              </a:spcAft>
              <a:buSzPts val="600"/>
              <a:buNone/>
              <a:defRPr sz="600">
                <a:solidFill>
                  <a:srgbClr val="888888"/>
                </a:solidFill>
              </a:defRPr>
            </a:lvl1pPr>
            <a:lvl2pPr lvl="1" rtl="0">
              <a:spcBef>
                <a:spcPts val="0"/>
              </a:spcBef>
              <a:spcAft>
                <a:spcPts val="0"/>
              </a:spcAft>
              <a:buSzPts val="600"/>
              <a:buNone/>
              <a:defRPr sz="600"/>
            </a:lvl2pPr>
            <a:lvl3pPr lvl="2" rtl="0">
              <a:spcBef>
                <a:spcPts val="0"/>
              </a:spcBef>
              <a:spcAft>
                <a:spcPts val="0"/>
              </a:spcAft>
              <a:buSzPts val="600"/>
              <a:buNone/>
              <a:defRPr sz="600"/>
            </a:lvl3pPr>
            <a:lvl4pPr lvl="3" rtl="0">
              <a:spcBef>
                <a:spcPts val="0"/>
              </a:spcBef>
              <a:spcAft>
                <a:spcPts val="0"/>
              </a:spcAft>
              <a:buSzPts val="600"/>
              <a:buNone/>
              <a:defRPr sz="600"/>
            </a:lvl4pPr>
            <a:lvl5pPr lvl="4" rtl="0">
              <a:spcBef>
                <a:spcPts val="0"/>
              </a:spcBef>
              <a:spcAft>
                <a:spcPts val="0"/>
              </a:spcAft>
              <a:buSzPts val="600"/>
              <a:buNone/>
              <a:defRPr sz="600"/>
            </a:lvl5pPr>
            <a:lvl6pPr lvl="5" rtl="0">
              <a:spcBef>
                <a:spcPts val="0"/>
              </a:spcBef>
              <a:spcAft>
                <a:spcPts val="0"/>
              </a:spcAft>
              <a:buSzPts val="600"/>
              <a:buNone/>
              <a:defRPr sz="600"/>
            </a:lvl6pPr>
            <a:lvl7pPr lvl="6" rtl="0">
              <a:spcBef>
                <a:spcPts val="0"/>
              </a:spcBef>
              <a:spcAft>
                <a:spcPts val="0"/>
              </a:spcAft>
              <a:buSzPts val="600"/>
              <a:buNone/>
              <a:defRPr sz="600"/>
            </a:lvl7pPr>
            <a:lvl8pPr lvl="7" rtl="0">
              <a:spcBef>
                <a:spcPts val="0"/>
              </a:spcBef>
              <a:spcAft>
                <a:spcPts val="0"/>
              </a:spcAft>
              <a:buSzPts val="600"/>
              <a:buNone/>
              <a:defRPr sz="600"/>
            </a:lvl8pPr>
            <a:lvl9pPr lvl="8" rtl="0">
              <a:spcBef>
                <a:spcPts val="0"/>
              </a:spcBef>
              <a:spcAft>
                <a:spcPts val="0"/>
              </a:spcAft>
              <a:buSzPts val="600"/>
              <a:buNone/>
              <a:defRPr sz="600"/>
            </a:lvl9pPr>
          </a:lstStyle>
          <a:p>
            <a:endParaRPr/>
          </a:p>
        </p:txBody>
      </p:sp>
      <p:sp>
        <p:nvSpPr>
          <p:cNvPr id="52" name="Google Shape;52;p13"/>
          <p:cNvSpPr txBox="1">
            <a:spLocks noGrp="1"/>
          </p:cNvSpPr>
          <p:nvPr>
            <p:ph type="dt" idx="10"/>
          </p:nvPr>
        </p:nvSpPr>
        <p:spPr>
          <a:xfrm>
            <a:off x="457200" y="4783455"/>
            <a:ext cx="2103000" cy="257100"/>
          </a:xfrm>
          <a:prstGeom prst="rect">
            <a:avLst/>
          </a:prstGeom>
          <a:noFill/>
          <a:ln>
            <a:noFill/>
          </a:ln>
        </p:spPr>
        <p:txBody>
          <a:bodyPr spcFirstLastPara="1" wrap="square" lIns="0" tIns="0" rIns="0" bIns="0" anchor="t" anchorCtr="0">
            <a:spAutoFit/>
          </a:bodyPr>
          <a:lstStyle>
            <a:lvl1pPr lvl="0" algn="l" rtl="0">
              <a:spcBef>
                <a:spcPts val="0"/>
              </a:spcBef>
              <a:spcAft>
                <a:spcPts val="0"/>
              </a:spcAft>
              <a:buSzPts val="600"/>
              <a:buNone/>
              <a:defRPr sz="600">
                <a:solidFill>
                  <a:srgbClr val="888888"/>
                </a:solidFill>
              </a:defRPr>
            </a:lvl1pPr>
            <a:lvl2pPr lvl="1" rtl="0">
              <a:spcBef>
                <a:spcPts val="0"/>
              </a:spcBef>
              <a:spcAft>
                <a:spcPts val="0"/>
              </a:spcAft>
              <a:buSzPts val="600"/>
              <a:buNone/>
              <a:defRPr sz="600"/>
            </a:lvl2pPr>
            <a:lvl3pPr lvl="2" rtl="0">
              <a:spcBef>
                <a:spcPts val="0"/>
              </a:spcBef>
              <a:spcAft>
                <a:spcPts val="0"/>
              </a:spcAft>
              <a:buSzPts val="600"/>
              <a:buNone/>
              <a:defRPr sz="600"/>
            </a:lvl3pPr>
            <a:lvl4pPr lvl="3" rtl="0">
              <a:spcBef>
                <a:spcPts val="0"/>
              </a:spcBef>
              <a:spcAft>
                <a:spcPts val="0"/>
              </a:spcAft>
              <a:buSzPts val="600"/>
              <a:buNone/>
              <a:defRPr sz="600"/>
            </a:lvl4pPr>
            <a:lvl5pPr lvl="4" rtl="0">
              <a:spcBef>
                <a:spcPts val="0"/>
              </a:spcBef>
              <a:spcAft>
                <a:spcPts val="0"/>
              </a:spcAft>
              <a:buSzPts val="600"/>
              <a:buNone/>
              <a:defRPr sz="600"/>
            </a:lvl5pPr>
            <a:lvl6pPr lvl="5" rtl="0">
              <a:spcBef>
                <a:spcPts val="0"/>
              </a:spcBef>
              <a:spcAft>
                <a:spcPts val="0"/>
              </a:spcAft>
              <a:buSzPts val="600"/>
              <a:buNone/>
              <a:defRPr sz="600"/>
            </a:lvl6pPr>
            <a:lvl7pPr lvl="6" rtl="0">
              <a:spcBef>
                <a:spcPts val="0"/>
              </a:spcBef>
              <a:spcAft>
                <a:spcPts val="0"/>
              </a:spcAft>
              <a:buSzPts val="600"/>
              <a:buNone/>
              <a:defRPr sz="600"/>
            </a:lvl7pPr>
            <a:lvl8pPr lvl="7" rtl="0">
              <a:spcBef>
                <a:spcPts val="0"/>
              </a:spcBef>
              <a:spcAft>
                <a:spcPts val="0"/>
              </a:spcAft>
              <a:buSzPts val="600"/>
              <a:buNone/>
              <a:defRPr sz="600"/>
            </a:lvl8pPr>
            <a:lvl9pPr lvl="8" rtl="0">
              <a:spcBef>
                <a:spcPts val="0"/>
              </a:spcBef>
              <a:spcAft>
                <a:spcPts val="0"/>
              </a:spcAft>
              <a:buSzPts val="600"/>
              <a:buNone/>
              <a:defRPr sz="600"/>
            </a:lvl9pPr>
          </a:lstStyle>
          <a:p>
            <a:endParaRPr/>
          </a:p>
        </p:txBody>
      </p:sp>
      <p:sp>
        <p:nvSpPr>
          <p:cNvPr id="53" name="Google Shape;53;p13"/>
          <p:cNvSpPr txBox="1">
            <a:spLocks noGrp="1"/>
          </p:cNvSpPr>
          <p:nvPr>
            <p:ph type="sldNum" idx="12"/>
          </p:nvPr>
        </p:nvSpPr>
        <p:spPr>
          <a:xfrm>
            <a:off x="6583680" y="4783455"/>
            <a:ext cx="2103000" cy="153900"/>
          </a:xfrm>
          <a:prstGeom prst="rect">
            <a:avLst/>
          </a:prstGeom>
          <a:noFill/>
          <a:ln>
            <a:noFill/>
          </a:ln>
        </p:spPr>
        <p:txBody>
          <a:bodyPr spcFirstLastPara="1" wrap="square" lIns="0" tIns="0" rIns="0" bIns="0" anchor="t" anchorCtr="0">
            <a:spAutoFit/>
          </a:bodyPr>
          <a:lstStyle>
            <a:lvl1pPr lvl="0" indent="0" algn="r" rtl="0">
              <a:spcBef>
                <a:spcPts val="0"/>
              </a:spcBef>
              <a:buNone/>
              <a:defRPr>
                <a:solidFill>
                  <a:srgbClr val="888888"/>
                </a:solidFill>
              </a:defRPr>
            </a:lvl1pPr>
            <a:lvl2pPr lvl="1" indent="0" algn="r" rtl="0">
              <a:spcBef>
                <a:spcPts val="0"/>
              </a:spcBef>
              <a:buNone/>
              <a:defRPr>
                <a:solidFill>
                  <a:srgbClr val="888888"/>
                </a:solidFill>
              </a:defRPr>
            </a:lvl2pPr>
            <a:lvl3pPr lvl="2" indent="0" algn="r" rtl="0">
              <a:spcBef>
                <a:spcPts val="0"/>
              </a:spcBef>
              <a:buNone/>
              <a:defRPr>
                <a:solidFill>
                  <a:srgbClr val="888888"/>
                </a:solidFill>
              </a:defRPr>
            </a:lvl3pPr>
            <a:lvl4pPr lvl="3" indent="0" algn="r" rtl="0">
              <a:spcBef>
                <a:spcPts val="0"/>
              </a:spcBef>
              <a:buNone/>
              <a:defRPr>
                <a:solidFill>
                  <a:srgbClr val="888888"/>
                </a:solidFill>
              </a:defRPr>
            </a:lvl4pPr>
            <a:lvl5pPr lvl="4" indent="0" algn="r" rtl="0">
              <a:spcBef>
                <a:spcPts val="0"/>
              </a:spcBef>
              <a:buNone/>
              <a:defRPr>
                <a:solidFill>
                  <a:srgbClr val="888888"/>
                </a:solidFill>
              </a:defRPr>
            </a:lvl5pPr>
            <a:lvl6pPr lvl="5" indent="0" algn="r" rtl="0">
              <a:spcBef>
                <a:spcPts val="0"/>
              </a:spcBef>
              <a:buNone/>
              <a:defRPr>
                <a:solidFill>
                  <a:srgbClr val="888888"/>
                </a:solidFill>
              </a:defRPr>
            </a:lvl6pPr>
            <a:lvl7pPr lvl="6" indent="0" algn="r" rtl="0">
              <a:spcBef>
                <a:spcPts val="0"/>
              </a:spcBef>
              <a:buNone/>
              <a:defRPr>
                <a:solidFill>
                  <a:srgbClr val="888888"/>
                </a:solidFill>
              </a:defRPr>
            </a:lvl7pPr>
            <a:lvl8pPr lvl="7" indent="0" algn="r" rtl="0">
              <a:spcBef>
                <a:spcPts val="0"/>
              </a:spcBef>
              <a:buNone/>
              <a:defRPr>
                <a:solidFill>
                  <a:srgbClr val="888888"/>
                </a:solidFill>
              </a:defRPr>
            </a:lvl8pPr>
            <a:lvl9pPr lvl="8" indent="0" algn="r" rtl="0">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1.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1.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image" Target="../media/image19.png"/><Relationship Id="rId11" Type="http://schemas.openxmlformats.org/officeDocument/2006/relationships/image" Target="../media/image1.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image" Target="../media/image9.png"/><Relationship Id="rId5" Type="http://schemas.openxmlformats.org/officeDocument/2006/relationships/image" Target="../media/image29.png"/><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4.xml"/><Relationship Id="rId1" Type="http://schemas.openxmlformats.org/officeDocument/2006/relationships/slideLayout" Target="../slideLayouts/slideLayout1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5.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9.png"/><Relationship Id="rId7" Type="http://schemas.openxmlformats.org/officeDocument/2006/relationships/image" Target="../media/image38.png"/><Relationship Id="rId2" Type="http://schemas.openxmlformats.org/officeDocument/2006/relationships/notesSlide" Target="../notesSlides/notesSlide15.xml"/><Relationship Id="rId1" Type="http://schemas.openxmlformats.org/officeDocument/2006/relationships/slideLayout" Target="../slideLayouts/slideLayout1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 Id="rId9" Type="http://schemas.openxmlformats.org/officeDocument/2006/relationships/image" Target="../media/image40.png"/></Relationships>
</file>

<file path=ppt/slides/_rels/slide16.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notesSlide" Target="../notesSlides/notesSlide16.xml"/><Relationship Id="rId1" Type="http://schemas.openxmlformats.org/officeDocument/2006/relationships/slideLayout" Target="../slideLayouts/slideLayout5.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1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grpSp>
        <p:nvGrpSpPr>
          <p:cNvPr id="59" name="Google Shape;59;p14"/>
          <p:cNvGrpSpPr/>
          <p:nvPr/>
        </p:nvGrpSpPr>
        <p:grpSpPr>
          <a:xfrm>
            <a:off x="100223" y="1"/>
            <a:ext cx="8741356" cy="4969612"/>
            <a:chOff x="1112841" y="4567472"/>
            <a:chExt cx="12811603" cy="6815156"/>
          </a:xfrm>
        </p:grpSpPr>
        <p:pic>
          <p:nvPicPr>
            <p:cNvPr id="60" name="Google Shape;60;p14" descr="Icon&#10;&#10;Description automatically generated"/>
            <p:cNvPicPr preferRelativeResize="0"/>
            <p:nvPr/>
          </p:nvPicPr>
          <p:blipFill rotWithShape="1">
            <a:blip r:embed="rId3">
              <a:alphaModFix/>
            </a:blip>
            <a:srcRect/>
            <a:stretch/>
          </p:blipFill>
          <p:spPr>
            <a:xfrm>
              <a:off x="1112841" y="4567472"/>
              <a:ext cx="7186920" cy="6815156"/>
            </a:xfrm>
            <a:prstGeom prst="rect">
              <a:avLst/>
            </a:prstGeom>
            <a:noFill/>
            <a:ln>
              <a:noFill/>
            </a:ln>
          </p:spPr>
        </p:pic>
        <p:sp>
          <p:nvSpPr>
            <p:cNvPr id="61" name="Google Shape;61;p14"/>
            <p:cNvSpPr txBox="1"/>
            <p:nvPr/>
          </p:nvSpPr>
          <p:spPr>
            <a:xfrm>
              <a:off x="8299743" y="4818154"/>
              <a:ext cx="5624700" cy="3492600"/>
            </a:xfrm>
            <a:prstGeom prst="rect">
              <a:avLst/>
            </a:prstGeom>
            <a:noFill/>
            <a:ln>
              <a:noFill/>
            </a:ln>
          </p:spPr>
          <p:txBody>
            <a:bodyPr spcFirstLastPara="1" wrap="square" lIns="41575" tIns="20775" rIns="41575" bIns="20775" anchor="t" anchorCtr="0">
              <a:spAutoFit/>
            </a:bodyPr>
            <a:lstStyle/>
            <a:p>
              <a:pPr marL="0" lvl="0" indent="0" algn="l" rtl="0">
                <a:lnSpc>
                  <a:spcPct val="102272"/>
                </a:lnSpc>
                <a:spcBef>
                  <a:spcPts val="0"/>
                </a:spcBef>
                <a:spcAft>
                  <a:spcPts val="0"/>
                </a:spcAft>
                <a:buNone/>
              </a:pPr>
              <a:r>
                <a:rPr lang="en" sz="4000">
                  <a:solidFill>
                    <a:srgbClr val="009FDF"/>
                  </a:solidFill>
                  <a:latin typeface="Arial"/>
                  <a:ea typeface="Arial"/>
                  <a:cs typeface="Arial"/>
                  <a:sym typeface="Arial"/>
                </a:rPr>
                <a:t>Safer</a:t>
              </a:r>
              <a:endParaRPr sz="600"/>
            </a:p>
            <a:p>
              <a:pPr marL="0" lvl="0" indent="0" algn="l" rtl="0">
                <a:lnSpc>
                  <a:spcPct val="102272"/>
                </a:lnSpc>
                <a:spcBef>
                  <a:spcPts val="0"/>
                </a:spcBef>
                <a:spcAft>
                  <a:spcPts val="0"/>
                </a:spcAft>
                <a:buNone/>
              </a:pPr>
              <a:r>
                <a:rPr lang="en" sz="4000">
                  <a:solidFill>
                    <a:srgbClr val="009FDF"/>
                  </a:solidFill>
                  <a:latin typeface="Arial"/>
                  <a:ea typeface="Arial"/>
                  <a:cs typeface="Arial"/>
                  <a:sym typeface="Arial"/>
                </a:rPr>
                <a:t>Internet</a:t>
              </a:r>
              <a:endParaRPr sz="600"/>
            </a:p>
            <a:p>
              <a:pPr marL="0" lvl="0" indent="0" algn="l" rtl="0">
                <a:lnSpc>
                  <a:spcPct val="102272"/>
                </a:lnSpc>
                <a:spcBef>
                  <a:spcPts val="0"/>
                </a:spcBef>
                <a:spcAft>
                  <a:spcPts val="0"/>
                </a:spcAft>
                <a:buNone/>
              </a:pPr>
              <a:r>
                <a:rPr lang="en" sz="4000">
                  <a:solidFill>
                    <a:srgbClr val="009FDF"/>
                  </a:solidFill>
                  <a:latin typeface="Arial"/>
                  <a:ea typeface="Arial"/>
                  <a:cs typeface="Arial"/>
                  <a:sym typeface="Arial"/>
                </a:rPr>
                <a:t>Day</a:t>
              </a:r>
              <a:endParaRPr sz="4000">
                <a:solidFill>
                  <a:srgbClr val="009FDF"/>
                </a:solidFill>
                <a:latin typeface="Arial"/>
                <a:ea typeface="Arial"/>
                <a:cs typeface="Arial"/>
                <a:sym typeface="Arial"/>
              </a:endParaRPr>
            </a:p>
            <a:p>
              <a:pPr marL="0" lvl="0" indent="0" algn="l" rtl="0">
                <a:lnSpc>
                  <a:spcPct val="102272"/>
                </a:lnSpc>
                <a:spcBef>
                  <a:spcPts val="0"/>
                </a:spcBef>
                <a:spcAft>
                  <a:spcPts val="0"/>
                </a:spcAft>
                <a:buNone/>
              </a:pPr>
              <a:r>
                <a:rPr lang="en" sz="4000">
                  <a:solidFill>
                    <a:srgbClr val="009FDF"/>
                  </a:solidFill>
                </a:rPr>
                <a:t>Assembly</a:t>
              </a:r>
              <a:endParaRPr sz="4000">
                <a:solidFill>
                  <a:srgbClr val="009FDF"/>
                </a:solidFill>
              </a:endParaRPr>
            </a:p>
          </p:txBody>
        </p:sp>
      </p:grpSp>
      <p:pic>
        <p:nvPicPr>
          <p:cNvPr id="62" name="Google Shape;62;p14"/>
          <p:cNvPicPr preferRelativeResize="0"/>
          <p:nvPr/>
        </p:nvPicPr>
        <p:blipFill>
          <a:blip r:embed="rId4">
            <a:alphaModFix/>
          </a:blip>
          <a:stretch>
            <a:fillRect/>
          </a:stretch>
        </p:blipFill>
        <p:spPr>
          <a:xfrm>
            <a:off x="7009100" y="80350"/>
            <a:ext cx="2041150" cy="2067825"/>
          </a:xfrm>
          <a:prstGeom prst="rect">
            <a:avLst/>
          </a:prstGeom>
          <a:noFill/>
          <a:ln>
            <a:noFill/>
          </a:ln>
        </p:spPr>
      </p:pic>
      <p:pic>
        <p:nvPicPr>
          <p:cNvPr id="63" name="Google Shape;63;p14"/>
          <p:cNvPicPr preferRelativeResize="0"/>
          <p:nvPr/>
        </p:nvPicPr>
        <p:blipFill>
          <a:blip r:embed="rId5">
            <a:alphaModFix/>
          </a:blip>
          <a:stretch>
            <a:fillRect/>
          </a:stretch>
        </p:blipFill>
        <p:spPr>
          <a:xfrm>
            <a:off x="5043850" y="3105988"/>
            <a:ext cx="2041150" cy="2041150"/>
          </a:xfrm>
          <a:prstGeom prst="rect">
            <a:avLst/>
          </a:prstGeom>
          <a:noFill/>
          <a:ln>
            <a:noFill/>
          </a:ln>
        </p:spPr>
      </p:pic>
      <p:pic>
        <p:nvPicPr>
          <p:cNvPr id="64" name="Google Shape;64;p14"/>
          <p:cNvPicPr preferRelativeResize="0"/>
          <p:nvPr/>
        </p:nvPicPr>
        <p:blipFill>
          <a:blip r:embed="rId6">
            <a:alphaModFix/>
          </a:blip>
          <a:stretch>
            <a:fillRect/>
          </a:stretch>
        </p:blipFill>
        <p:spPr>
          <a:xfrm>
            <a:off x="7085000" y="3080784"/>
            <a:ext cx="2041150" cy="209156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pic>
        <p:nvPicPr>
          <p:cNvPr id="69" name="Google Shape;69;p15"/>
          <p:cNvPicPr preferRelativeResize="0"/>
          <p:nvPr/>
        </p:nvPicPr>
        <p:blipFill>
          <a:blip r:embed="rId3">
            <a:alphaModFix/>
          </a:blip>
          <a:stretch>
            <a:fillRect/>
          </a:stretch>
        </p:blipFill>
        <p:spPr>
          <a:xfrm>
            <a:off x="0" y="0"/>
            <a:ext cx="7060800" cy="5143500"/>
          </a:xfrm>
          <a:prstGeom prst="rect">
            <a:avLst/>
          </a:prstGeom>
          <a:noFill/>
          <a:ln>
            <a:noFill/>
          </a:ln>
        </p:spPr>
      </p:pic>
      <p:pic>
        <p:nvPicPr>
          <p:cNvPr id="70" name="Google Shape;70;p15"/>
          <p:cNvPicPr preferRelativeResize="0"/>
          <p:nvPr/>
        </p:nvPicPr>
        <p:blipFill>
          <a:blip r:embed="rId4">
            <a:alphaModFix/>
          </a:blip>
          <a:stretch>
            <a:fillRect/>
          </a:stretch>
        </p:blipFill>
        <p:spPr>
          <a:xfrm>
            <a:off x="7102850" y="52700"/>
            <a:ext cx="2041150" cy="206782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Shape 75"/>
        <p:cNvGrpSpPr/>
        <p:nvPr/>
      </p:nvGrpSpPr>
      <p:grpSpPr>
        <a:xfrm>
          <a:off x="0" y="0"/>
          <a:ext cx="0" cy="0"/>
          <a:chOff x="0" y="0"/>
          <a:chExt cx="0" cy="0"/>
        </a:xfrm>
      </p:grpSpPr>
      <p:grpSp>
        <p:nvGrpSpPr>
          <p:cNvPr id="76" name="Google Shape;76;p16"/>
          <p:cNvGrpSpPr/>
          <p:nvPr/>
        </p:nvGrpSpPr>
        <p:grpSpPr>
          <a:xfrm>
            <a:off x="0" y="823"/>
            <a:ext cx="9143418" cy="5142045"/>
            <a:chOff x="0" y="1809"/>
            <a:chExt cx="20104261" cy="11306168"/>
          </a:xfrm>
        </p:grpSpPr>
        <p:sp>
          <p:nvSpPr>
            <p:cNvPr id="77" name="Google Shape;77;p16"/>
            <p:cNvSpPr/>
            <p:nvPr/>
          </p:nvSpPr>
          <p:spPr>
            <a:xfrm>
              <a:off x="0" y="1809"/>
              <a:ext cx="20104100" cy="11304270"/>
            </a:xfrm>
            <a:custGeom>
              <a:avLst/>
              <a:gdLst/>
              <a:ahLst/>
              <a:cxnLst/>
              <a:rect l="l" t="t" r="r" b="b"/>
              <a:pathLst>
                <a:path w="20104100" h="11304270" extrusionOk="0">
                  <a:moveTo>
                    <a:pt x="20104078" y="0"/>
                  </a:moveTo>
                  <a:lnTo>
                    <a:pt x="0" y="0"/>
                  </a:lnTo>
                  <a:lnTo>
                    <a:pt x="0" y="11303838"/>
                  </a:lnTo>
                  <a:lnTo>
                    <a:pt x="20104078" y="11303838"/>
                  </a:lnTo>
                  <a:lnTo>
                    <a:pt x="20104078" y="0"/>
                  </a:lnTo>
                  <a:close/>
                </a:path>
              </a:pathLst>
            </a:custGeom>
            <a:solidFill>
              <a:srgbClr val="FFDDF9"/>
            </a:solidFill>
            <a:ln>
              <a:noFill/>
            </a:ln>
          </p:spPr>
          <p:txBody>
            <a:bodyPr spcFirstLastPara="1" wrap="square" lIns="0" tIns="0" rIns="0" bIns="0" anchor="t" anchorCtr="0">
              <a:noAutofit/>
            </a:bodyPr>
            <a:lstStyle/>
            <a:p>
              <a:pPr marL="0" lvl="0" indent="0" algn="l" rtl="0">
                <a:spcBef>
                  <a:spcPts val="0"/>
                </a:spcBef>
                <a:spcAft>
                  <a:spcPts val="0"/>
                </a:spcAft>
                <a:buNone/>
              </a:pPr>
              <a:endParaRPr sz="800"/>
            </a:p>
          </p:txBody>
        </p:sp>
        <p:grpSp>
          <p:nvGrpSpPr>
            <p:cNvPr id="78" name="Google Shape;78;p16"/>
            <p:cNvGrpSpPr/>
            <p:nvPr/>
          </p:nvGrpSpPr>
          <p:grpSpPr>
            <a:xfrm>
              <a:off x="0" y="3707"/>
              <a:ext cx="20104261" cy="11304270"/>
              <a:chOff x="0" y="3707"/>
              <a:chExt cx="20104261" cy="11304270"/>
            </a:xfrm>
          </p:grpSpPr>
          <p:sp>
            <p:nvSpPr>
              <p:cNvPr id="79" name="Google Shape;79;p16"/>
              <p:cNvSpPr/>
              <p:nvPr/>
            </p:nvSpPr>
            <p:spPr>
              <a:xfrm>
                <a:off x="0" y="3707"/>
                <a:ext cx="20104100" cy="11304270"/>
              </a:xfrm>
              <a:custGeom>
                <a:avLst/>
                <a:gdLst/>
                <a:ahLst/>
                <a:cxnLst/>
                <a:rect l="l" t="t" r="r" b="b"/>
                <a:pathLst>
                  <a:path w="20104100" h="11304270" extrusionOk="0">
                    <a:moveTo>
                      <a:pt x="20104085" y="0"/>
                    </a:moveTo>
                    <a:lnTo>
                      <a:pt x="0" y="0"/>
                    </a:lnTo>
                    <a:lnTo>
                      <a:pt x="0" y="11303735"/>
                    </a:lnTo>
                  </a:path>
                </a:pathLst>
              </a:custGeom>
              <a:noFill/>
              <a:ln w="9525" cap="flat" cmpd="sng">
                <a:solidFill>
                  <a:srgbClr val="FF6600"/>
                </a:solidFill>
                <a:prstDash val="solid"/>
                <a:round/>
                <a:headEnd type="none" w="sm" len="sm"/>
                <a:tailEnd type="none" w="sm" len="sm"/>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80" name="Google Shape;80;p16"/>
              <p:cNvSpPr/>
              <p:nvPr/>
            </p:nvSpPr>
            <p:spPr>
              <a:xfrm>
                <a:off x="16493652" y="9111221"/>
                <a:ext cx="3610609" cy="2196465"/>
              </a:xfrm>
              <a:custGeom>
                <a:avLst/>
                <a:gdLst/>
                <a:ahLst/>
                <a:cxnLst/>
                <a:rect l="l" t="t" r="r" b="b"/>
                <a:pathLst>
                  <a:path w="3610609" h="2196465" extrusionOk="0">
                    <a:moveTo>
                      <a:pt x="2755096" y="127358"/>
                    </a:moveTo>
                    <a:lnTo>
                      <a:pt x="2711282" y="127739"/>
                    </a:lnTo>
                    <a:lnTo>
                      <a:pt x="2667919" y="128852"/>
                    </a:lnTo>
                    <a:lnTo>
                      <a:pt x="2625014" y="130936"/>
                    </a:lnTo>
                    <a:lnTo>
                      <a:pt x="2582580" y="134227"/>
                    </a:lnTo>
                    <a:lnTo>
                      <a:pt x="2540624" y="138964"/>
                    </a:lnTo>
                    <a:lnTo>
                      <a:pt x="2499157" y="145385"/>
                    </a:lnTo>
                    <a:lnTo>
                      <a:pt x="2458187" y="153726"/>
                    </a:lnTo>
                    <a:lnTo>
                      <a:pt x="2417726" y="164225"/>
                    </a:lnTo>
                    <a:lnTo>
                      <a:pt x="2377782" y="177121"/>
                    </a:lnTo>
                    <a:lnTo>
                      <a:pt x="2338364" y="192650"/>
                    </a:lnTo>
                    <a:lnTo>
                      <a:pt x="2299483" y="211050"/>
                    </a:lnTo>
                    <a:lnTo>
                      <a:pt x="2261148" y="232560"/>
                    </a:lnTo>
                    <a:lnTo>
                      <a:pt x="2223369" y="257416"/>
                    </a:lnTo>
                    <a:lnTo>
                      <a:pt x="2186155" y="285856"/>
                    </a:lnTo>
                    <a:lnTo>
                      <a:pt x="2149516" y="318119"/>
                    </a:lnTo>
                    <a:lnTo>
                      <a:pt x="2113461" y="354440"/>
                    </a:lnTo>
                    <a:lnTo>
                      <a:pt x="2078000" y="395059"/>
                    </a:lnTo>
                    <a:lnTo>
                      <a:pt x="2051222" y="430272"/>
                    </a:lnTo>
                    <a:lnTo>
                      <a:pt x="2027502" y="466739"/>
                    </a:lnTo>
                    <a:lnTo>
                      <a:pt x="2006594" y="504360"/>
                    </a:lnTo>
                    <a:lnTo>
                      <a:pt x="1988254" y="543036"/>
                    </a:lnTo>
                    <a:lnTo>
                      <a:pt x="1972239" y="582666"/>
                    </a:lnTo>
                    <a:lnTo>
                      <a:pt x="1958303" y="623151"/>
                    </a:lnTo>
                    <a:lnTo>
                      <a:pt x="1946203" y="664390"/>
                    </a:lnTo>
                    <a:lnTo>
                      <a:pt x="1935694" y="706285"/>
                    </a:lnTo>
                    <a:lnTo>
                      <a:pt x="1926531" y="748734"/>
                    </a:lnTo>
                    <a:lnTo>
                      <a:pt x="1918471" y="791638"/>
                    </a:lnTo>
                    <a:lnTo>
                      <a:pt x="1911269" y="834897"/>
                    </a:lnTo>
                    <a:lnTo>
                      <a:pt x="1904681" y="878412"/>
                    </a:lnTo>
                    <a:lnTo>
                      <a:pt x="1898462" y="922081"/>
                    </a:lnTo>
                    <a:lnTo>
                      <a:pt x="1892369" y="965806"/>
                    </a:lnTo>
                    <a:lnTo>
                      <a:pt x="1886156" y="1009487"/>
                    </a:lnTo>
                    <a:lnTo>
                      <a:pt x="1879579" y="1053023"/>
                    </a:lnTo>
                    <a:lnTo>
                      <a:pt x="1872394" y="1096315"/>
                    </a:lnTo>
                    <a:lnTo>
                      <a:pt x="1864358" y="1139262"/>
                    </a:lnTo>
                    <a:lnTo>
                      <a:pt x="1855224" y="1181765"/>
                    </a:lnTo>
                    <a:lnTo>
                      <a:pt x="1844750" y="1223724"/>
                    </a:lnTo>
                    <a:lnTo>
                      <a:pt x="1832690" y="1265040"/>
                    </a:lnTo>
                    <a:lnTo>
                      <a:pt x="1818801" y="1305611"/>
                    </a:lnTo>
                    <a:lnTo>
                      <a:pt x="1802838" y="1345339"/>
                    </a:lnTo>
                    <a:lnTo>
                      <a:pt x="1784557" y="1384122"/>
                    </a:lnTo>
                    <a:lnTo>
                      <a:pt x="1763713" y="1421863"/>
                    </a:lnTo>
                    <a:lnTo>
                      <a:pt x="1740062" y="1458460"/>
                    </a:lnTo>
                    <a:lnTo>
                      <a:pt x="1713360" y="1493813"/>
                    </a:lnTo>
                    <a:lnTo>
                      <a:pt x="1683362" y="1527823"/>
                    </a:lnTo>
                    <a:lnTo>
                      <a:pt x="1649824" y="1560390"/>
                    </a:lnTo>
                    <a:lnTo>
                      <a:pt x="1615432" y="1589222"/>
                    </a:lnTo>
                    <a:lnTo>
                      <a:pt x="1579859" y="1615374"/>
                    </a:lnTo>
                    <a:lnTo>
                      <a:pt x="1543170" y="1639005"/>
                    </a:lnTo>
                    <a:lnTo>
                      <a:pt x="1505432" y="1660272"/>
                    </a:lnTo>
                    <a:lnTo>
                      <a:pt x="1466709" y="1679332"/>
                    </a:lnTo>
                    <a:lnTo>
                      <a:pt x="1427067" y="1696344"/>
                    </a:lnTo>
                    <a:lnTo>
                      <a:pt x="1386572" y="1711465"/>
                    </a:lnTo>
                    <a:lnTo>
                      <a:pt x="1345290" y="1724853"/>
                    </a:lnTo>
                    <a:lnTo>
                      <a:pt x="1303285" y="1736665"/>
                    </a:lnTo>
                    <a:lnTo>
                      <a:pt x="1260624" y="1747060"/>
                    </a:lnTo>
                    <a:lnTo>
                      <a:pt x="1217372" y="1756195"/>
                    </a:lnTo>
                    <a:lnTo>
                      <a:pt x="1173594" y="1764227"/>
                    </a:lnTo>
                    <a:lnTo>
                      <a:pt x="1129357" y="1771315"/>
                    </a:lnTo>
                    <a:lnTo>
                      <a:pt x="1084725" y="1777616"/>
                    </a:lnTo>
                    <a:lnTo>
                      <a:pt x="1039765" y="1783288"/>
                    </a:lnTo>
                    <a:lnTo>
                      <a:pt x="766773" y="1812940"/>
                    </a:lnTo>
                    <a:lnTo>
                      <a:pt x="721347" y="1818624"/>
                    </a:lnTo>
                    <a:lnTo>
                      <a:pt x="676118" y="1824941"/>
                    </a:lnTo>
                    <a:lnTo>
                      <a:pt x="631150" y="1832048"/>
                    </a:lnTo>
                    <a:lnTo>
                      <a:pt x="586509" y="1840103"/>
                    </a:lnTo>
                    <a:lnTo>
                      <a:pt x="542260" y="1849263"/>
                    </a:lnTo>
                    <a:lnTo>
                      <a:pt x="498470" y="1859687"/>
                    </a:lnTo>
                    <a:lnTo>
                      <a:pt x="455203" y="1871533"/>
                    </a:lnTo>
                    <a:lnTo>
                      <a:pt x="412525" y="1884957"/>
                    </a:lnTo>
                    <a:lnTo>
                      <a:pt x="370502" y="1900117"/>
                    </a:lnTo>
                    <a:lnTo>
                      <a:pt x="329200" y="1917173"/>
                    </a:lnTo>
                    <a:lnTo>
                      <a:pt x="288683" y="1936280"/>
                    </a:lnTo>
                    <a:lnTo>
                      <a:pt x="249018" y="1957596"/>
                    </a:lnTo>
                    <a:lnTo>
                      <a:pt x="210270" y="1981281"/>
                    </a:lnTo>
                    <a:lnTo>
                      <a:pt x="172505" y="2007490"/>
                    </a:lnTo>
                    <a:lnTo>
                      <a:pt x="135788" y="2036382"/>
                    </a:lnTo>
                    <a:lnTo>
                      <a:pt x="98057" y="2070889"/>
                    </a:lnTo>
                    <a:lnTo>
                      <a:pt x="63807" y="2107993"/>
                    </a:lnTo>
                    <a:lnTo>
                      <a:pt x="32715" y="2147388"/>
                    </a:lnTo>
                    <a:lnTo>
                      <a:pt x="4456" y="2188769"/>
                    </a:lnTo>
                    <a:lnTo>
                      <a:pt x="0" y="2196221"/>
                    </a:lnTo>
                    <a:lnTo>
                      <a:pt x="3610431" y="2196221"/>
                    </a:lnTo>
                    <a:lnTo>
                      <a:pt x="3610431" y="128408"/>
                    </a:lnTo>
                    <a:lnTo>
                      <a:pt x="2934661" y="128408"/>
                    </a:lnTo>
                    <a:lnTo>
                      <a:pt x="2755096" y="127358"/>
                    </a:lnTo>
                    <a:close/>
                  </a:path>
                  <a:path w="3610609" h="2196465" extrusionOk="0">
                    <a:moveTo>
                      <a:pt x="3610431" y="0"/>
                    </a:moveTo>
                    <a:lnTo>
                      <a:pt x="3568845" y="17242"/>
                    </a:lnTo>
                    <a:lnTo>
                      <a:pt x="3524194" y="33707"/>
                    </a:lnTo>
                    <a:lnTo>
                      <a:pt x="3476354" y="49477"/>
                    </a:lnTo>
                    <a:lnTo>
                      <a:pt x="3425203" y="64633"/>
                    </a:lnTo>
                    <a:lnTo>
                      <a:pt x="3370620" y="79257"/>
                    </a:lnTo>
                    <a:lnTo>
                      <a:pt x="3312481" y="93431"/>
                    </a:lnTo>
                    <a:lnTo>
                      <a:pt x="3264014" y="103556"/>
                    </a:lnTo>
                    <a:lnTo>
                      <a:pt x="3215882" y="111562"/>
                    </a:lnTo>
                    <a:lnTo>
                      <a:pt x="3168094" y="117687"/>
                    </a:lnTo>
                    <a:lnTo>
                      <a:pt x="3120661" y="122168"/>
                    </a:lnTo>
                    <a:lnTo>
                      <a:pt x="3073591" y="125243"/>
                    </a:lnTo>
                    <a:lnTo>
                      <a:pt x="3026895" y="127150"/>
                    </a:lnTo>
                    <a:lnTo>
                      <a:pt x="2980582" y="128125"/>
                    </a:lnTo>
                    <a:lnTo>
                      <a:pt x="2934661" y="128408"/>
                    </a:lnTo>
                    <a:lnTo>
                      <a:pt x="3610431" y="128408"/>
                    </a:lnTo>
                    <a:lnTo>
                      <a:pt x="3610431" y="0"/>
                    </a:lnTo>
                    <a:close/>
                  </a:path>
                </a:pathLst>
              </a:custGeom>
              <a:solidFill>
                <a:srgbClr val="FFADEF"/>
              </a:solidFill>
              <a:ln>
                <a:noFill/>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81" name="Google Shape;81;p16"/>
              <p:cNvSpPr/>
              <p:nvPr/>
            </p:nvSpPr>
            <p:spPr>
              <a:xfrm>
                <a:off x="0" y="2633342"/>
                <a:ext cx="20104100" cy="8674100"/>
              </a:xfrm>
              <a:custGeom>
                <a:avLst/>
                <a:gdLst/>
                <a:ahLst/>
                <a:cxnLst/>
                <a:rect l="l" t="t" r="r" b="b"/>
                <a:pathLst>
                  <a:path w="20104100" h="8674100" extrusionOk="0">
                    <a:moveTo>
                      <a:pt x="8445424" y="7937513"/>
                    </a:moveTo>
                    <a:lnTo>
                      <a:pt x="8444916" y="7886713"/>
                    </a:lnTo>
                    <a:lnTo>
                      <a:pt x="8442769" y="7835913"/>
                    </a:lnTo>
                    <a:lnTo>
                      <a:pt x="8439036" y="7797813"/>
                    </a:lnTo>
                    <a:lnTo>
                      <a:pt x="8433765" y="7747013"/>
                    </a:lnTo>
                    <a:lnTo>
                      <a:pt x="8427009" y="7696213"/>
                    </a:lnTo>
                    <a:lnTo>
                      <a:pt x="8418830" y="7658113"/>
                    </a:lnTo>
                    <a:lnTo>
                      <a:pt x="8409279" y="7607313"/>
                    </a:lnTo>
                    <a:lnTo>
                      <a:pt x="8398408" y="7556513"/>
                    </a:lnTo>
                    <a:lnTo>
                      <a:pt x="8386267" y="7518413"/>
                    </a:lnTo>
                    <a:lnTo>
                      <a:pt x="8372919" y="7467613"/>
                    </a:lnTo>
                    <a:lnTo>
                      <a:pt x="8358429" y="7416813"/>
                    </a:lnTo>
                    <a:lnTo>
                      <a:pt x="8342820" y="7378713"/>
                    </a:lnTo>
                    <a:lnTo>
                      <a:pt x="8326171" y="7327913"/>
                    </a:lnTo>
                    <a:lnTo>
                      <a:pt x="8308518" y="7277113"/>
                    </a:lnTo>
                    <a:lnTo>
                      <a:pt x="8289938" y="7239013"/>
                    </a:lnTo>
                    <a:lnTo>
                      <a:pt x="8270468" y="7188213"/>
                    </a:lnTo>
                    <a:lnTo>
                      <a:pt x="8250161" y="7150113"/>
                    </a:lnTo>
                    <a:lnTo>
                      <a:pt x="8229079" y="7099313"/>
                    </a:lnTo>
                    <a:lnTo>
                      <a:pt x="8207273" y="7061213"/>
                    </a:lnTo>
                    <a:lnTo>
                      <a:pt x="8184794" y="7010413"/>
                    </a:lnTo>
                    <a:lnTo>
                      <a:pt x="8161693" y="6972313"/>
                    </a:lnTo>
                    <a:lnTo>
                      <a:pt x="8138046" y="6921513"/>
                    </a:lnTo>
                    <a:lnTo>
                      <a:pt x="8113877" y="6883413"/>
                    </a:lnTo>
                    <a:lnTo>
                      <a:pt x="8089265" y="6832613"/>
                    </a:lnTo>
                    <a:lnTo>
                      <a:pt x="8064246" y="6794513"/>
                    </a:lnTo>
                    <a:lnTo>
                      <a:pt x="8038884" y="6756413"/>
                    </a:lnTo>
                    <a:lnTo>
                      <a:pt x="8013230" y="6718313"/>
                    </a:lnTo>
                    <a:lnTo>
                      <a:pt x="7987335" y="6667513"/>
                    </a:lnTo>
                    <a:lnTo>
                      <a:pt x="7960461" y="6629413"/>
                    </a:lnTo>
                    <a:lnTo>
                      <a:pt x="7933347" y="6591313"/>
                    </a:lnTo>
                    <a:lnTo>
                      <a:pt x="7906055" y="6540513"/>
                    </a:lnTo>
                    <a:lnTo>
                      <a:pt x="7851165" y="6464313"/>
                    </a:lnTo>
                    <a:lnTo>
                      <a:pt x="7823670" y="6413513"/>
                    </a:lnTo>
                    <a:lnTo>
                      <a:pt x="7768857" y="6337313"/>
                    </a:lnTo>
                    <a:lnTo>
                      <a:pt x="7741666" y="6286512"/>
                    </a:lnTo>
                    <a:lnTo>
                      <a:pt x="7714666" y="6248412"/>
                    </a:lnTo>
                    <a:lnTo>
                      <a:pt x="7687945" y="6210312"/>
                    </a:lnTo>
                    <a:lnTo>
                      <a:pt x="7661542" y="6159512"/>
                    </a:lnTo>
                    <a:lnTo>
                      <a:pt x="7635519" y="6121412"/>
                    </a:lnTo>
                    <a:lnTo>
                      <a:pt x="7609929" y="6070612"/>
                    </a:lnTo>
                    <a:lnTo>
                      <a:pt x="7584834" y="6032512"/>
                    </a:lnTo>
                    <a:lnTo>
                      <a:pt x="7560272" y="5981712"/>
                    </a:lnTo>
                    <a:lnTo>
                      <a:pt x="7536320" y="5943612"/>
                    </a:lnTo>
                    <a:lnTo>
                      <a:pt x="7513028" y="5905512"/>
                    </a:lnTo>
                    <a:lnTo>
                      <a:pt x="7490434" y="5854712"/>
                    </a:lnTo>
                    <a:lnTo>
                      <a:pt x="7468616" y="5816612"/>
                    </a:lnTo>
                    <a:lnTo>
                      <a:pt x="7447623" y="5765812"/>
                    </a:lnTo>
                    <a:lnTo>
                      <a:pt x="7427519" y="5715012"/>
                    </a:lnTo>
                    <a:lnTo>
                      <a:pt x="7408342" y="5676912"/>
                    </a:lnTo>
                    <a:lnTo>
                      <a:pt x="7390155" y="5626112"/>
                    </a:lnTo>
                    <a:lnTo>
                      <a:pt x="7373010" y="5588012"/>
                    </a:lnTo>
                    <a:lnTo>
                      <a:pt x="7356983" y="5537212"/>
                    </a:lnTo>
                    <a:lnTo>
                      <a:pt x="7342098" y="5486412"/>
                    </a:lnTo>
                    <a:lnTo>
                      <a:pt x="7328446" y="5448312"/>
                    </a:lnTo>
                    <a:lnTo>
                      <a:pt x="7316051" y="5397512"/>
                    </a:lnTo>
                    <a:lnTo>
                      <a:pt x="7304989" y="5346712"/>
                    </a:lnTo>
                    <a:lnTo>
                      <a:pt x="7295299" y="5295912"/>
                    </a:lnTo>
                    <a:lnTo>
                      <a:pt x="7287057" y="5257812"/>
                    </a:lnTo>
                    <a:lnTo>
                      <a:pt x="7280313" y="5207012"/>
                    </a:lnTo>
                    <a:lnTo>
                      <a:pt x="7275106" y="5156212"/>
                    </a:lnTo>
                    <a:lnTo>
                      <a:pt x="7271512" y="5105412"/>
                    </a:lnTo>
                    <a:lnTo>
                      <a:pt x="7269594" y="5054612"/>
                    </a:lnTo>
                    <a:lnTo>
                      <a:pt x="7269175" y="5016512"/>
                    </a:lnTo>
                    <a:lnTo>
                      <a:pt x="7270204" y="4965712"/>
                    </a:lnTo>
                    <a:lnTo>
                      <a:pt x="7272617" y="4914912"/>
                    </a:lnTo>
                    <a:lnTo>
                      <a:pt x="7276376" y="4864112"/>
                    </a:lnTo>
                    <a:lnTo>
                      <a:pt x="7281405" y="4826012"/>
                    </a:lnTo>
                    <a:lnTo>
                      <a:pt x="7287654" y="4775212"/>
                    </a:lnTo>
                    <a:lnTo>
                      <a:pt x="7295070" y="4724412"/>
                    </a:lnTo>
                    <a:lnTo>
                      <a:pt x="7303592" y="4686312"/>
                    </a:lnTo>
                    <a:lnTo>
                      <a:pt x="7313155" y="4635512"/>
                    </a:lnTo>
                    <a:lnTo>
                      <a:pt x="7323722" y="4597412"/>
                    </a:lnTo>
                    <a:lnTo>
                      <a:pt x="7335215" y="4546612"/>
                    </a:lnTo>
                    <a:lnTo>
                      <a:pt x="7347598" y="4495812"/>
                    </a:lnTo>
                    <a:lnTo>
                      <a:pt x="7360793" y="4457712"/>
                    </a:lnTo>
                    <a:lnTo>
                      <a:pt x="7374750" y="4406912"/>
                    </a:lnTo>
                    <a:lnTo>
                      <a:pt x="7389431" y="4368812"/>
                    </a:lnTo>
                    <a:lnTo>
                      <a:pt x="7404748" y="4318012"/>
                    </a:lnTo>
                    <a:lnTo>
                      <a:pt x="7420673" y="4279912"/>
                    </a:lnTo>
                    <a:lnTo>
                      <a:pt x="7437133" y="4229112"/>
                    </a:lnTo>
                    <a:lnTo>
                      <a:pt x="7454062" y="4191012"/>
                    </a:lnTo>
                    <a:lnTo>
                      <a:pt x="7471435" y="4140212"/>
                    </a:lnTo>
                    <a:lnTo>
                      <a:pt x="7489164" y="4102112"/>
                    </a:lnTo>
                    <a:lnTo>
                      <a:pt x="7507198" y="4051312"/>
                    </a:lnTo>
                    <a:lnTo>
                      <a:pt x="7525499" y="4000512"/>
                    </a:lnTo>
                    <a:lnTo>
                      <a:pt x="7543990" y="3962412"/>
                    </a:lnTo>
                    <a:lnTo>
                      <a:pt x="7562621" y="3911612"/>
                    </a:lnTo>
                    <a:lnTo>
                      <a:pt x="7600086" y="3822712"/>
                    </a:lnTo>
                    <a:lnTo>
                      <a:pt x="7618793" y="3784612"/>
                    </a:lnTo>
                    <a:lnTo>
                      <a:pt x="7637424" y="3733812"/>
                    </a:lnTo>
                    <a:lnTo>
                      <a:pt x="7655903" y="3695712"/>
                    </a:lnTo>
                    <a:lnTo>
                      <a:pt x="7674191" y="3644912"/>
                    </a:lnTo>
                    <a:lnTo>
                      <a:pt x="7692212" y="3606812"/>
                    </a:lnTo>
                    <a:lnTo>
                      <a:pt x="7709929" y="3556012"/>
                    </a:lnTo>
                    <a:lnTo>
                      <a:pt x="7727264" y="3517912"/>
                    </a:lnTo>
                    <a:lnTo>
                      <a:pt x="7744180" y="3467112"/>
                    </a:lnTo>
                    <a:lnTo>
                      <a:pt x="7760602" y="3416312"/>
                    </a:lnTo>
                    <a:lnTo>
                      <a:pt x="7776489" y="3378212"/>
                    </a:lnTo>
                    <a:lnTo>
                      <a:pt x="7791780" y="3327412"/>
                    </a:lnTo>
                    <a:lnTo>
                      <a:pt x="7806410" y="3289312"/>
                    </a:lnTo>
                    <a:lnTo>
                      <a:pt x="7820330" y="3238512"/>
                    </a:lnTo>
                    <a:lnTo>
                      <a:pt x="7833474" y="3187712"/>
                    </a:lnTo>
                    <a:lnTo>
                      <a:pt x="7845806" y="3149612"/>
                    </a:lnTo>
                    <a:lnTo>
                      <a:pt x="7857249" y="3098812"/>
                    </a:lnTo>
                    <a:lnTo>
                      <a:pt x="7867751" y="3048012"/>
                    </a:lnTo>
                    <a:lnTo>
                      <a:pt x="7877264" y="3009912"/>
                    </a:lnTo>
                    <a:lnTo>
                      <a:pt x="7885722" y="2959112"/>
                    </a:lnTo>
                    <a:lnTo>
                      <a:pt x="7893063" y="2908312"/>
                    </a:lnTo>
                    <a:lnTo>
                      <a:pt x="7899247" y="2870212"/>
                    </a:lnTo>
                    <a:lnTo>
                      <a:pt x="7904200" y="2819412"/>
                    </a:lnTo>
                    <a:lnTo>
                      <a:pt x="7907820" y="2768612"/>
                    </a:lnTo>
                    <a:lnTo>
                      <a:pt x="7910042" y="2717812"/>
                    </a:lnTo>
                    <a:lnTo>
                      <a:pt x="7910906" y="2679712"/>
                    </a:lnTo>
                    <a:lnTo>
                      <a:pt x="7910398" y="2628912"/>
                    </a:lnTo>
                    <a:lnTo>
                      <a:pt x="7908557" y="2578112"/>
                    </a:lnTo>
                    <a:lnTo>
                      <a:pt x="7905394" y="2527312"/>
                    </a:lnTo>
                    <a:lnTo>
                      <a:pt x="7900937" y="2489212"/>
                    </a:lnTo>
                    <a:lnTo>
                      <a:pt x="7895196" y="2438412"/>
                    </a:lnTo>
                    <a:lnTo>
                      <a:pt x="7888198" y="2387612"/>
                    </a:lnTo>
                    <a:lnTo>
                      <a:pt x="7879943" y="2349512"/>
                    </a:lnTo>
                    <a:lnTo>
                      <a:pt x="7870469" y="2298712"/>
                    </a:lnTo>
                    <a:lnTo>
                      <a:pt x="7859789" y="2247912"/>
                    </a:lnTo>
                    <a:lnTo>
                      <a:pt x="7847914" y="2209812"/>
                    </a:lnTo>
                    <a:lnTo>
                      <a:pt x="7834871" y="2159012"/>
                    </a:lnTo>
                    <a:lnTo>
                      <a:pt x="7820685" y="2120912"/>
                    </a:lnTo>
                    <a:lnTo>
                      <a:pt x="7805356" y="2070112"/>
                    </a:lnTo>
                    <a:lnTo>
                      <a:pt x="7788923" y="2019312"/>
                    </a:lnTo>
                    <a:lnTo>
                      <a:pt x="7771384" y="1981212"/>
                    </a:lnTo>
                    <a:lnTo>
                      <a:pt x="7752778" y="1943112"/>
                    </a:lnTo>
                    <a:lnTo>
                      <a:pt x="7733106" y="1892312"/>
                    </a:lnTo>
                    <a:lnTo>
                      <a:pt x="7712392" y="1854212"/>
                    </a:lnTo>
                    <a:lnTo>
                      <a:pt x="7690663" y="1803412"/>
                    </a:lnTo>
                    <a:lnTo>
                      <a:pt x="7667930" y="1765312"/>
                    </a:lnTo>
                    <a:lnTo>
                      <a:pt x="7644219" y="1727212"/>
                    </a:lnTo>
                    <a:lnTo>
                      <a:pt x="7619530" y="1676412"/>
                    </a:lnTo>
                    <a:lnTo>
                      <a:pt x="7593901" y="1638312"/>
                    </a:lnTo>
                    <a:lnTo>
                      <a:pt x="7567346" y="1600212"/>
                    </a:lnTo>
                    <a:lnTo>
                      <a:pt x="7539888" y="1562112"/>
                    </a:lnTo>
                    <a:lnTo>
                      <a:pt x="7511529" y="1524012"/>
                    </a:lnTo>
                    <a:lnTo>
                      <a:pt x="7482294" y="1485912"/>
                    </a:lnTo>
                    <a:lnTo>
                      <a:pt x="7452207" y="1447812"/>
                    </a:lnTo>
                    <a:lnTo>
                      <a:pt x="7421296" y="1409712"/>
                    </a:lnTo>
                    <a:lnTo>
                      <a:pt x="7389558" y="1371612"/>
                    </a:lnTo>
                    <a:lnTo>
                      <a:pt x="7357034" y="1333512"/>
                    </a:lnTo>
                    <a:lnTo>
                      <a:pt x="7323722" y="1308112"/>
                    </a:lnTo>
                    <a:lnTo>
                      <a:pt x="7289647" y="1270012"/>
                    </a:lnTo>
                    <a:lnTo>
                      <a:pt x="7254837" y="1231912"/>
                    </a:lnTo>
                    <a:lnTo>
                      <a:pt x="7219289" y="1206512"/>
                    </a:lnTo>
                    <a:lnTo>
                      <a:pt x="7183056" y="1168412"/>
                    </a:lnTo>
                    <a:lnTo>
                      <a:pt x="7146125" y="1143012"/>
                    </a:lnTo>
                    <a:lnTo>
                      <a:pt x="7108520" y="1104912"/>
                    </a:lnTo>
                    <a:lnTo>
                      <a:pt x="7070280" y="1079512"/>
                    </a:lnTo>
                    <a:lnTo>
                      <a:pt x="7031406" y="1054112"/>
                    </a:lnTo>
                    <a:lnTo>
                      <a:pt x="6991921" y="1028712"/>
                    </a:lnTo>
                    <a:lnTo>
                      <a:pt x="6951840" y="990612"/>
                    </a:lnTo>
                    <a:lnTo>
                      <a:pt x="6869976" y="939812"/>
                    </a:lnTo>
                    <a:lnTo>
                      <a:pt x="6828231" y="927112"/>
                    </a:lnTo>
                    <a:lnTo>
                      <a:pt x="6785965" y="901712"/>
                    </a:lnTo>
                    <a:lnTo>
                      <a:pt x="6698348" y="850912"/>
                    </a:lnTo>
                    <a:lnTo>
                      <a:pt x="6653962" y="838212"/>
                    </a:lnTo>
                    <a:lnTo>
                      <a:pt x="6609194" y="812812"/>
                    </a:lnTo>
                    <a:lnTo>
                      <a:pt x="6564096" y="800112"/>
                    </a:lnTo>
                    <a:lnTo>
                      <a:pt x="6518643" y="774712"/>
                    </a:lnTo>
                    <a:lnTo>
                      <a:pt x="6333769" y="723912"/>
                    </a:lnTo>
                    <a:lnTo>
                      <a:pt x="6286843" y="698512"/>
                    </a:lnTo>
                    <a:lnTo>
                      <a:pt x="6239675" y="698512"/>
                    </a:lnTo>
                    <a:lnTo>
                      <a:pt x="6048807" y="647712"/>
                    </a:lnTo>
                    <a:lnTo>
                      <a:pt x="6000610" y="647712"/>
                    </a:lnTo>
                    <a:lnTo>
                      <a:pt x="5952248" y="635012"/>
                    </a:lnTo>
                    <a:lnTo>
                      <a:pt x="5903747" y="635012"/>
                    </a:lnTo>
                    <a:lnTo>
                      <a:pt x="5855106" y="622312"/>
                    </a:lnTo>
                    <a:lnTo>
                      <a:pt x="5708548" y="622312"/>
                    </a:lnTo>
                    <a:lnTo>
                      <a:pt x="5659539" y="609612"/>
                    </a:lnTo>
                    <a:lnTo>
                      <a:pt x="5512193" y="609612"/>
                    </a:lnTo>
                    <a:lnTo>
                      <a:pt x="5463019" y="622312"/>
                    </a:lnTo>
                    <a:lnTo>
                      <a:pt x="5315597" y="622312"/>
                    </a:lnTo>
                    <a:lnTo>
                      <a:pt x="5266525" y="635012"/>
                    </a:lnTo>
                    <a:lnTo>
                      <a:pt x="5217515" y="635012"/>
                    </a:lnTo>
                    <a:lnTo>
                      <a:pt x="5168570" y="647712"/>
                    </a:lnTo>
                    <a:lnTo>
                      <a:pt x="5119725" y="647712"/>
                    </a:lnTo>
                    <a:lnTo>
                      <a:pt x="5070970" y="660412"/>
                    </a:lnTo>
                    <a:lnTo>
                      <a:pt x="5022342" y="660412"/>
                    </a:lnTo>
                    <a:lnTo>
                      <a:pt x="4829314" y="711212"/>
                    </a:lnTo>
                    <a:lnTo>
                      <a:pt x="4781486" y="711212"/>
                    </a:lnTo>
                    <a:lnTo>
                      <a:pt x="4733887" y="723912"/>
                    </a:lnTo>
                    <a:lnTo>
                      <a:pt x="4686490" y="749312"/>
                    </a:lnTo>
                    <a:lnTo>
                      <a:pt x="4499445" y="800112"/>
                    </a:lnTo>
                    <a:lnTo>
                      <a:pt x="4451528" y="825512"/>
                    </a:lnTo>
                    <a:lnTo>
                      <a:pt x="4403903" y="838212"/>
                    </a:lnTo>
                    <a:lnTo>
                      <a:pt x="4356544" y="863612"/>
                    </a:lnTo>
                    <a:lnTo>
                      <a:pt x="4309478" y="876312"/>
                    </a:lnTo>
                    <a:lnTo>
                      <a:pt x="4262653" y="901712"/>
                    </a:lnTo>
                    <a:lnTo>
                      <a:pt x="4216082" y="914412"/>
                    </a:lnTo>
                    <a:lnTo>
                      <a:pt x="4123652" y="965212"/>
                    </a:lnTo>
                    <a:lnTo>
                      <a:pt x="4077779" y="977912"/>
                    </a:lnTo>
                    <a:lnTo>
                      <a:pt x="3851275" y="1104912"/>
                    </a:lnTo>
                    <a:lnTo>
                      <a:pt x="3806494" y="1117612"/>
                    </a:lnTo>
                    <a:lnTo>
                      <a:pt x="3496449" y="1295412"/>
                    </a:lnTo>
                    <a:lnTo>
                      <a:pt x="3452520" y="1333512"/>
                    </a:lnTo>
                    <a:lnTo>
                      <a:pt x="3058782" y="1562112"/>
                    </a:lnTo>
                    <a:lnTo>
                      <a:pt x="3015005" y="1600212"/>
                    </a:lnTo>
                    <a:lnTo>
                      <a:pt x="2531173" y="1879612"/>
                    </a:lnTo>
                    <a:lnTo>
                      <a:pt x="2486888" y="1892312"/>
                    </a:lnTo>
                    <a:lnTo>
                      <a:pt x="2307336" y="1993912"/>
                    </a:lnTo>
                    <a:lnTo>
                      <a:pt x="2261870" y="2006612"/>
                    </a:lnTo>
                    <a:lnTo>
                      <a:pt x="2170277" y="2057412"/>
                    </a:lnTo>
                    <a:lnTo>
                      <a:pt x="2124176" y="2070112"/>
                    </a:lnTo>
                    <a:lnTo>
                      <a:pt x="2077859" y="2095512"/>
                    </a:lnTo>
                    <a:lnTo>
                      <a:pt x="2031365" y="2108212"/>
                    </a:lnTo>
                    <a:lnTo>
                      <a:pt x="1984667" y="2133612"/>
                    </a:lnTo>
                    <a:lnTo>
                      <a:pt x="1937791" y="2146312"/>
                    </a:lnTo>
                    <a:lnTo>
                      <a:pt x="1890737" y="2171712"/>
                    </a:lnTo>
                    <a:lnTo>
                      <a:pt x="1796135" y="2197112"/>
                    </a:lnTo>
                    <a:lnTo>
                      <a:pt x="1748599" y="2222512"/>
                    </a:lnTo>
                    <a:lnTo>
                      <a:pt x="1460385" y="2298712"/>
                    </a:lnTo>
                    <a:lnTo>
                      <a:pt x="1411909" y="2298712"/>
                    </a:lnTo>
                    <a:lnTo>
                      <a:pt x="1314653" y="2324112"/>
                    </a:lnTo>
                    <a:lnTo>
                      <a:pt x="1265872" y="2324112"/>
                    </a:lnTo>
                    <a:lnTo>
                      <a:pt x="1217002" y="2336812"/>
                    </a:lnTo>
                    <a:lnTo>
                      <a:pt x="1168057" y="2336812"/>
                    </a:lnTo>
                    <a:lnTo>
                      <a:pt x="1119035" y="2349512"/>
                    </a:lnTo>
                    <a:lnTo>
                      <a:pt x="774217" y="2349512"/>
                    </a:lnTo>
                    <a:lnTo>
                      <a:pt x="724801" y="2336812"/>
                    </a:lnTo>
                    <a:lnTo>
                      <a:pt x="675360" y="2336812"/>
                    </a:lnTo>
                    <a:lnTo>
                      <a:pt x="574509" y="2311412"/>
                    </a:lnTo>
                    <a:lnTo>
                      <a:pt x="524611" y="2311412"/>
                    </a:lnTo>
                    <a:lnTo>
                      <a:pt x="328574" y="2260612"/>
                    </a:lnTo>
                    <a:lnTo>
                      <a:pt x="280479" y="2235212"/>
                    </a:lnTo>
                    <a:lnTo>
                      <a:pt x="185432" y="2209812"/>
                    </a:lnTo>
                    <a:lnTo>
                      <a:pt x="138480" y="2184412"/>
                    </a:lnTo>
                    <a:lnTo>
                      <a:pt x="91922" y="2171712"/>
                    </a:lnTo>
                    <a:lnTo>
                      <a:pt x="0" y="2120912"/>
                    </a:lnTo>
                    <a:lnTo>
                      <a:pt x="0" y="8674100"/>
                    </a:lnTo>
                    <a:lnTo>
                      <a:pt x="8172463" y="8674100"/>
                    </a:lnTo>
                    <a:lnTo>
                      <a:pt x="8197088" y="8648700"/>
                    </a:lnTo>
                    <a:lnTo>
                      <a:pt x="8226260" y="8610600"/>
                    </a:lnTo>
                    <a:lnTo>
                      <a:pt x="8253895" y="8572500"/>
                    </a:lnTo>
                    <a:lnTo>
                      <a:pt x="8279943" y="8534400"/>
                    </a:lnTo>
                    <a:lnTo>
                      <a:pt x="8304327" y="8483600"/>
                    </a:lnTo>
                    <a:lnTo>
                      <a:pt x="8326971" y="8445500"/>
                    </a:lnTo>
                    <a:lnTo>
                      <a:pt x="8347824" y="8394700"/>
                    </a:lnTo>
                    <a:lnTo>
                      <a:pt x="8366811" y="8356600"/>
                    </a:lnTo>
                    <a:lnTo>
                      <a:pt x="8383867" y="8305800"/>
                    </a:lnTo>
                    <a:lnTo>
                      <a:pt x="8398446" y="8255000"/>
                    </a:lnTo>
                    <a:lnTo>
                      <a:pt x="8410956" y="8216900"/>
                    </a:lnTo>
                    <a:lnTo>
                      <a:pt x="8421433" y="8166113"/>
                    </a:lnTo>
                    <a:lnTo>
                      <a:pt x="8429942" y="8115313"/>
                    </a:lnTo>
                    <a:lnTo>
                      <a:pt x="8436546" y="8077213"/>
                    </a:lnTo>
                    <a:lnTo>
                      <a:pt x="8441296" y="8026413"/>
                    </a:lnTo>
                    <a:lnTo>
                      <a:pt x="8444243" y="7975613"/>
                    </a:lnTo>
                    <a:lnTo>
                      <a:pt x="8445424" y="7937513"/>
                    </a:lnTo>
                    <a:close/>
                  </a:path>
                  <a:path w="20104100" h="8674100" extrusionOk="0">
                    <a:moveTo>
                      <a:pt x="20104075" y="0"/>
                    </a:moveTo>
                    <a:lnTo>
                      <a:pt x="20073659" y="38100"/>
                    </a:lnTo>
                    <a:lnTo>
                      <a:pt x="20042645" y="76200"/>
                    </a:lnTo>
                    <a:lnTo>
                      <a:pt x="20011035" y="114300"/>
                    </a:lnTo>
                    <a:lnTo>
                      <a:pt x="19978828" y="152400"/>
                    </a:lnTo>
                    <a:lnTo>
                      <a:pt x="19946024" y="190500"/>
                    </a:lnTo>
                    <a:lnTo>
                      <a:pt x="19912635" y="228600"/>
                    </a:lnTo>
                    <a:lnTo>
                      <a:pt x="19878663" y="266700"/>
                    </a:lnTo>
                    <a:lnTo>
                      <a:pt x="19844093" y="304800"/>
                    </a:lnTo>
                    <a:lnTo>
                      <a:pt x="19808952" y="342900"/>
                    </a:lnTo>
                    <a:lnTo>
                      <a:pt x="19773227" y="381000"/>
                    </a:lnTo>
                    <a:lnTo>
                      <a:pt x="19736931" y="406400"/>
                    </a:lnTo>
                    <a:lnTo>
                      <a:pt x="19700050" y="444500"/>
                    </a:lnTo>
                    <a:lnTo>
                      <a:pt x="19662598" y="482600"/>
                    </a:lnTo>
                    <a:lnTo>
                      <a:pt x="19624574" y="508000"/>
                    </a:lnTo>
                    <a:lnTo>
                      <a:pt x="19585979" y="546100"/>
                    </a:lnTo>
                    <a:lnTo>
                      <a:pt x="19507099" y="596900"/>
                    </a:lnTo>
                    <a:lnTo>
                      <a:pt x="19466827" y="635000"/>
                    </a:lnTo>
                    <a:lnTo>
                      <a:pt x="19384582" y="685800"/>
                    </a:lnTo>
                    <a:lnTo>
                      <a:pt x="19300127" y="736600"/>
                    </a:lnTo>
                    <a:lnTo>
                      <a:pt x="19213475" y="787400"/>
                    </a:lnTo>
                    <a:lnTo>
                      <a:pt x="19124638" y="838200"/>
                    </a:lnTo>
                    <a:lnTo>
                      <a:pt x="19079401" y="850900"/>
                    </a:lnTo>
                    <a:lnTo>
                      <a:pt x="18987339" y="901700"/>
                    </a:lnTo>
                    <a:lnTo>
                      <a:pt x="18893143" y="927100"/>
                    </a:lnTo>
                    <a:lnTo>
                      <a:pt x="18845607" y="952500"/>
                    </a:lnTo>
                    <a:lnTo>
                      <a:pt x="18556542" y="1028700"/>
                    </a:lnTo>
                    <a:lnTo>
                      <a:pt x="18507761" y="1028700"/>
                    </a:lnTo>
                    <a:lnTo>
                      <a:pt x="18409768" y="1054100"/>
                    </a:lnTo>
                    <a:lnTo>
                      <a:pt x="18360555" y="1054100"/>
                    </a:lnTo>
                    <a:lnTo>
                      <a:pt x="18311203" y="1066800"/>
                    </a:lnTo>
                    <a:lnTo>
                      <a:pt x="18212131" y="1066800"/>
                    </a:lnTo>
                    <a:lnTo>
                      <a:pt x="18162410" y="1079500"/>
                    </a:lnTo>
                    <a:lnTo>
                      <a:pt x="18012639" y="1079500"/>
                    </a:lnTo>
                    <a:lnTo>
                      <a:pt x="17962525" y="1092200"/>
                    </a:lnTo>
                    <a:lnTo>
                      <a:pt x="17457712" y="1092200"/>
                    </a:lnTo>
                    <a:lnTo>
                      <a:pt x="17407001" y="1079500"/>
                    </a:lnTo>
                    <a:lnTo>
                      <a:pt x="16551174" y="1079500"/>
                    </a:lnTo>
                    <a:lnTo>
                      <a:pt x="16502545" y="1092200"/>
                    </a:lnTo>
                    <a:lnTo>
                      <a:pt x="16404870" y="1092200"/>
                    </a:lnTo>
                    <a:lnTo>
                      <a:pt x="16355898" y="1104900"/>
                    </a:lnTo>
                    <a:lnTo>
                      <a:pt x="16306889" y="1104900"/>
                    </a:lnTo>
                    <a:lnTo>
                      <a:pt x="16257867" y="1117600"/>
                    </a:lnTo>
                    <a:lnTo>
                      <a:pt x="16208883" y="1117600"/>
                    </a:lnTo>
                    <a:lnTo>
                      <a:pt x="16111169" y="1143000"/>
                    </a:lnTo>
                    <a:lnTo>
                      <a:pt x="16062503" y="1143000"/>
                    </a:lnTo>
                    <a:lnTo>
                      <a:pt x="15729065" y="1231900"/>
                    </a:lnTo>
                    <a:lnTo>
                      <a:pt x="15682900" y="1257300"/>
                    </a:lnTo>
                    <a:lnTo>
                      <a:pt x="15592057" y="1282700"/>
                    </a:lnTo>
                    <a:lnTo>
                      <a:pt x="15547442" y="1308100"/>
                    </a:lnTo>
                    <a:lnTo>
                      <a:pt x="15503424" y="1320800"/>
                    </a:lnTo>
                    <a:lnTo>
                      <a:pt x="15417292" y="1371600"/>
                    </a:lnTo>
                    <a:lnTo>
                      <a:pt x="15375268" y="1384300"/>
                    </a:lnTo>
                    <a:lnTo>
                      <a:pt x="15333980" y="1409700"/>
                    </a:lnTo>
                    <a:lnTo>
                      <a:pt x="15293467" y="1435100"/>
                    </a:lnTo>
                    <a:lnTo>
                      <a:pt x="15253780" y="1460500"/>
                    </a:lnTo>
                    <a:lnTo>
                      <a:pt x="15214930" y="1485900"/>
                    </a:lnTo>
                    <a:lnTo>
                      <a:pt x="15176970" y="1511300"/>
                    </a:lnTo>
                    <a:lnTo>
                      <a:pt x="15139937" y="1549400"/>
                    </a:lnTo>
                    <a:lnTo>
                      <a:pt x="15103869" y="1574800"/>
                    </a:lnTo>
                    <a:lnTo>
                      <a:pt x="15068804" y="1600200"/>
                    </a:lnTo>
                    <a:lnTo>
                      <a:pt x="15034768" y="1638300"/>
                    </a:lnTo>
                    <a:lnTo>
                      <a:pt x="15001812" y="1663700"/>
                    </a:lnTo>
                    <a:lnTo>
                      <a:pt x="14969960" y="1701800"/>
                    </a:lnTo>
                    <a:lnTo>
                      <a:pt x="14939264" y="1739900"/>
                    </a:lnTo>
                    <a:lnTo>
                      <a:pt x="14909749" y="1778000"/>
                    </a:lnTo>
                    <a:lnTo>
                      <a:pt x="14881454" y="1803400"/>
                    </a:lnTo>
                    <a:lnTo>
                      <a:pt x="14854416" y="1841500"/>
                    </a:lnTo>
                    <a:lnTo>
                      <a:pt x="14828685" y="1879600"/>
                    </a:lnTo>
                    <a:lnTo>
                      <a:pt x="14804289" y="1930400"/>
                    </a:lnTo>
                    <a:lnTo>
                      <a:pt x="14781251" y="1968500"/>
                    </a:lnTo>
                    <a:lnTo>
                      <a:pt x="14759635" y="2006600"/>
                    </a:lnTo>
                    <a:lnTo>
                      <a:pt x="14739455" y="2057400"/>
                    </a:lnTo>
                    <a:lnTo>
                      <a:pt x="14721332" y="2095500"/>
                    </a:lnTo>
                    <a:lnTo>
                      <a:pt x="14704886" y="2133600"/>
                    </a:lnTo>
                    <a:lnTo>
                      <a:pt x="14690027" y="2184400"/>
                    </a:lnTo>
                    <a:lnTo>
                      <a:pt x="14676692" y="2222500"/>
                    </a:lnTo>
                    <a:lnTo>
                      <a:pt x="14664817" y="2273300"/>
                    </a:lnTo>
                    <a:lnTo>
                      <a:pt x="14654352" y="2311400"/>
                    </a:lnTo>
                    <a:lnTo>
                      <a:pt x="14645196" y="2362200"/>
                    </a:lnTo>
                    <a:lnTo>
                      <a:pt x="14637309" y="2413000"/>
                    </a:lnTo>
                    <a:lnTo>
                      <a:pt x="14630603" y="2451100"/>
                    </a:lnTo>
                    <a:lnTo>
                      <a:pt x="14625041" y="2501900"/>
                    </a:lnTo>
                    <a:lnTo>
                      <a:pt x="14620520" y="2540000"/>
                    </a:lnTo>
                    <a:lnTo>
                      <a:pt x="14616989" y="2590800"/>
                    </a:lnTo>
                    <a:lnTo>
                      <a:pt x="14614385" y="2641600"/>
                    </a:lnTo>
                    <a:lnTo>
                      <a:pt x="14612646" y="2679700"/>
                    </a:lnTo>
                    <a:lnTo>
                      <a:pt x="14611680" y="2730500"/>
                    </a:lnTo>
                    <a:lnTo>
                      <a:pt x="14611439" y="2781300"/>
                    </a:lnTo>
                    <a:lnTo>
                      <a:pt x="14611858" y="2832100"/>
                    </a:lnTo>
                    <a:lnTo>
                      <a:pt x="14612861" y="2870200"/>
                    </a:lnTo>
                    <a:lnTo>
                      <a:pt x="14614373" y="2921000"/>
                    </a:lnTo>
                    <a:lnTo>
                      <a:pt x="14616341" y="2971800"/>
                    </a:lnTo>
                    <a:lnTo>
                      <a:pt x="14618703" y="3022600"/>
                    </a:lnTo>
                    <a:lnTo>
                      <a:pt x="14621370" y="3060700"/>
                    </a:lnTo>
                    <a:lnTo>
                      <a:pt x="14624291" y="3111500"/>
                    </a:lnTo>
                    <a:lnTo>
                      <a:pt x="14627403" y="3162300"/>
                    </a:lnTo>
                    <a:lnTo>
                      <a:pt x="14630616" y="3213100"/>
                    </a:lnTo>
                    <a:lnTo>
                      <a:pt x="14637131" y="3302000"/>
                    </a:lnTo>
                    <a:lnTo>
                      <a:pt x="14640293" y="3352800"/>
                    </a:lnTo>
                    <a:lnTo>
                      <a:pt x="14643303" y="3403600"/>
                    </a:lnTo>
                    <a:lnTo>
                      <a:pt x="14646085" y="3454400"/>
                    </a:lnTo>
                    <a:lnTo>
                      <a:pt x="14648574" y="3492500"/>
                    </a:lnTo>
                    <a:lnTo>
                      <a:pt x="14650720" y="3543300"/>
                    </a:lnTo>
                    <a:lnTo>
                      <a:pt x="14652435" y="3594100"/>
                    </a:lnTo>
                    <a:lnTo>
                      <a:pt x="14653667" y="3644900"/>
                    </a:lnTo>
                    <a:lnTo>
                      <a:pt x="14654327" y="3683000"/>
                    </a:lnTo>
                    <a:lnTo>
                      <a:pt x="14654365" y="3733800"/>
                    </a:lnTo>
                    <a:lnTo>
                      <a:pt x="14653717" y="3784600"/>
                    </a:lnTo>
                    <a:lnTo>
                      <a:pt x="14652308" y="3822700"/>
                    </a:lnTo>
                    <a:lnTo>
                      <a:pt x="14650072" y="3873500"/>
                    </a:lnTo>
                    <a:lnTo>
                      <a:pt x="14646936" y="3924300"/>
                    </a:lnTo>
                    <a:lnTo>
                      <a:pt x="14642846" y="3962400"/>
                    </a:lnTo>
                    <a:lnTo>
                      <a:pt x="14637715" y="4013200"/>
                    </a:lnTo>
                    <a:lnTo>
                      <a:pt x="14631505" y="4064000"/>
                    </a:lnTo>
                    <a:lnTo>
                      <a:pt x="14624114" y="4102100"/>
                    </a:lnTo>
                    <a:lnTo>
                      <a:pt x="14615503" y="4152900"/>
                    </a:lnTo>
                    <a:lnTo>
                      <a:pt x="14605584" y="4191000"/>
                    </a:lnTo>
                    <a:lnTo>
                      <a:pt x="14594307" y="4241800"/>
                    </a:lnTo>
                    <a:lnTo>
                      <a:pt x="14581594" y="4279900"/>
                    </a:lnTo>
                    <a:lnTo>
                      <a:pt x="14567383" y="4330700"/>
                    </a:lnTo>
                    <a:lnTo>
                      <a:pt x="14551609" y="4368800"/>
                    </a:lnTo>
                    <a:lnTo>
                      <a:pt x="14534185" y="4419600"/>
                    </a:lnTo>
                    <a:lnTo>
                      <a:pt x="14515071" y="4457700"/>
                    </a:lnTo>
                    <a:lnTo>
                      <a:pt x="14494942" y="4495800"/>
                    </a:lnTo>
                    <a:lnTo>
                      <a:pt x="14473479" y="4533900"/>
                    </a:lnTo>
                    <a:lnTo>
                      <a:pt x="14450733" y="4572000"/>
                    </a:lnTo>
                    <a:lnTo>
                      <a:pt x="14426756" y="4610100"/>
                    </a:lnTo>
                    <a:lnTo>
                      <a:pt x="14401597" y="4648200"/>
                    </a:lnTo>
                    <a:lnTo>
                      <a:pt x="14375308" y="4686300"/>
                    </a:lnTo>
                    <a:lnTo>
                      <a:pt x="14347927" y="4724400"/>
                    </a:lnTo>
                    <a:lnTo>
                      <a:pt x="14319517" y="4762500"/>
                    </a:lnTo>
                    <a:lnTo>
                      <a:pt x="14290116" y="4787900"/>
                    </a:lnTo>
                    <a:lnTo>
                      <a:pt x="14259776" y="4826000"/>
                    </a:lnTo>
                    <a:lnTo>
                      <a:pt x="14228547" y="4851400"/>
                    </a:lnTo>
                    <a:lnTo>
                      <a:pt x="14196479" y="4889500"/>
                    </a:lnTo>
                    <a:lnTo>
                      <a:pt x="14163612" y="4914900"/>
                    </a:lnTo>
                    <a:lnTo>
                      <a:pt x="14130007" y="4953000"/>
                    </a:lnTo>
                    <a:lnTo>
                      <a:pt x="14095705" y="4978400"/>
                    </a:lnTo>
                    <a:lnTo>
                      <a:pt x="14060754" y="5016500"/>
                    </a:lnTo>
                    <a:lnTo>
                      <a:pt x="14025220" y="5041900"/>
                    </a:lnTo>
                    <a:lnTo>
                      <a:pt x="13952538" y="5092700"/>
                    </a:lnTo>
                    <a:lnTo>
                      <a:pt x="13915492" y="5130800"/>
                    </a:lnTo>
                    <a:lnTo>
                      <a:pt x="13878052" y="5156200"/>
                    </a:lnTo>
                    <a:lnTo>
                      <a:pt x="13725246" y="5257800"/>
                    </a:lnTo>
                    <a:lnTo>
                      <a:pt x="13686536" y="5295900"/>
                    </a:lnTo>
                    <a:lnTo>
                      <a:pt x="13377012" y="5499100"/>
                    </a:lnTo>
                    <a:lnTo>
                      <a:pt x="13339090" y="5537200"/>
                    </a:lnTo>
                    <a:lnTo>
                      <a:pt x="13264261" y="5588000"/>
                    </a:lnTo>
                    <a:lnTo>
                      <a:pt x="13191160" y="5638800"/>
                    </a:lnTo>
                    <a:lnTo>
                      <a:pt x="13155384" y="5676900"/>
                    </a:lnTo>
                    <a:lnTo>
                      <a:pt x="13120167" y="5702300"/>
                    </a:lnTo>
                    <a:lnTo>
                      <a:pt x="13085585" y="5727700"/>
                    </a:lnTo>
                    <a:lnTo>
                      <a:pt x="13051676" y="5765800"/>
                    </a:lnTo>
                    <a:lnTo>
                      <a:pt x="13018491" y="5791200"/>
                    </a:lnTo>
                    <a:lnTo>
                      <a:pt x="12986068" y="5816600"/>
                    </a:lnTo>
                    <a:lnTo>
                      <a:pt x="12954470" y="5854700"/>
                    </a:lnTo>
                    <a:lnTo>
                      <a:pt x="12923736" y="5892800"/>
                    </a:lnTo>
                    <a:lnTo>
                      <a:pt x="12893929" y="5918200"/>
                    </a:lnTo>
                    <a:lnTo>
                      <a:pt x="12865087" y="5956300"/>
                    </a:lnTo>
                    <a:lnTo>
                      <a:pt x="12837249" y="5981700"/>
                    </a:lnTo>
                    <a:lnTo>
                      <a:pt x="12810490" y="6019800"/>
                    </a:lnTo>
                    <a:lnTo>
                      <a:pt x="12784836" y="6057900"/>
                    </a:lnTo>
                    <a:lnTo>
                      <a:pt x="12760351" y="6096000"/>
                    </a:lnTo>
                    <a:lnTo>
                      <a:pt x="12737071" y="6134100"/>
                    </a:lnTo>
                    <a:lnTo>
                      <a:pt x="12715050" y="6172200"/>
                    </a:lnTo>
                    <a:lnTo>
                      <a:pt x="12694336" y="6210300"/>
                    </a:lnTo>
                    <a:lnTo>
                      <a:pt x="12674981" y="6248400"/>
                    </a:lnTo>
                    <a:lnTo>
                      <a:pt x="12657036" y="6286500"/>
                    </a:lnTo>
                    <a:lnTo>
                      <a:pt x="12640539" y="6337300"/>
                    </a:lnTo>
                    <a:lnTo>
                      <a:pt x="12624981" y="6375400"/>
                    </a:lnTo>
                    <a:lnTo>
                      <a:pt x="12611379" y="6426200"/>
                    </a:lnTo>
                    <a:lnTo>
                      <a:pt x="12599619" y="6464300"/>
                    </a:lnTo>
                    <a:lnTo>
                      <a:pt x="12589650" y="6515100"/>
                    </a:lnTo>
                    <a:lnTo>
                      <a:pt x="12581382" y="6565900"/>
                    </a:lnTo>
                    <a:lnTo>
                      <a:pt x="12574727" y="6604000"/>
                    </a:lnTo>
                    <a:lnTo>
                      <a:pt x="12569622" y="6654800"/>
                    </a:lnTo>
                    <a:lnTo>
                      <a:pt x="12565964" y="6705600"/>
                    </a:lnTo>
                    <a:lnTo>
                      <a:pt x="12563691" y="6743700"/>
                    </a:lnTo>
                    <a:lnTo>
                      <a:pt x="12562700" y="6794500"/>
                    </a:lnTo>
                    <a:lnTo>
                      <a:pt x="12562942" y="6845300"/>
                    </a:lnTo>
                    <a:lnTo>
                      <a:pt x="12564313" y="6883400"/>
                    </a:lnTo>
                    <a:lnTo>
                      <a:pt x="12566739" y="6934200"/>
                    </a:lnTo>
                    <a:lnTo>
                      <a:pt x="12570143" y="6985000"/>
                    </a:lnTo>
                    <a:lnTo>
                      <a:pt x="12574448" y="7023100"/>
                    </a:lnTo>
                    <a:lnTo>
                      <a:pt x="12579553" y="7073900"/>
                    </a:lnTo>
                    <a:lnTo>
                      <a:pt x="12585395" y="7124700"/>
                    </a:lnTo>
                    <a:lnTo>
                      <a:pt x="12591898" y="7175500"/>
                    </a:lnTo>
                    <a:lnTo>
                      <a:pt x="12598972" y="7213600"/>
                    </a:lnTo>
                    <a:lnTo>
                      <a:pt x="12606528" y="7264400"/>
                    </a:lnTo>
                    <a:lnTo>
                      <a:pt x="12614504" y="7315200"/>
                    </a:lnTo>
                    <a:lnTo>
                      <a:pt x="12622797" y="7366000"/>
                    </a:lnTo>
                    <a:lnTo>
                      <a:pt x="12631344" y="7404100"/>
                    </a:lnTo>
                    <a:lnTo>
                      <a:pt x="12640069" y="7454900"/>
                    </a:lnTo>
                    <a:lnTo>
                      <a:pt x="12657696" y="7556500"/>
                    </a:lnTo>
                    <a:lnTo>
                      <a:pt x="12666434" y="7607300"/>
                    </a:lnTo>
                    <a:lnTo>
                      <a:pt x="12675032" y="7645400"/>
                    </a:lnTo>
                    <a:lnTo>
                      <a:pt x="12683389" y="7696200"/>
                    </a:lnTo>
                    <a:lnTo>
                      <a:pt x="12691428" y="7747000"/>
                    </a:lnTo>
                    <a:lnTo>
                      <a:pt x="12699073" y="7797800"/>
                    </a:lnTo>
                    <a:lnTo>
                      <a:pt x="12706249" y="7848600"/>
                    </a:lnTo>
                    <a:lnTo>
                      <a:pt x="12712865" y="7886700"/>
                    </a:lnTo>
                    <a:lnTo>
                      <a:pt x="12718847" y="7937500"/>
                    </a:lnTo>
                    <a:lnTo>
                      <a:pt x="12724105" y="7988300"/>
                    </a:lnTo>
                    <a:lnTo>
                      <a:pt x="12728562" y="8039100"/>
                    </a:lnTo>
                    <a:lnTo>
                      <a:pt x="12732157" y="8077200"/>
                    </a:lnTo>
                    <a:lnTo>
                      <a:pt x="12734773" y="8128000"/>
                    </a:lnTo>
                    <a:lnTo>
                      <a:pt x="12736360" y="8178800"/>
                    </a:lnTo>
                    <a:lnTo>
                      <a:pt x="12736830" y="8229600"/>
                    </a:lnTo>
                    <a:lnTo>
                      <a:pt x="12736094" y="8280400"/>
                    </a:lnTo>
                    <a:lnTo>
                      <a:pt x="12734087" y="8318500"/>
                    </a:lnTo>
                    <a:lnTo>
                      <a:pt x="12730709" y="8369300"/>
                    </a:lnTo>
                    <a:lnTo>
                      <a:pt x="12725883" y="8420100"/>
                    </a:lnTo>
                    <a:lnTo>
                      <a:pt x="12718809" y="8470900"/>
                    </a:lnTo>
                    <a:lnTo>
                      <a:pt x="12709995" y="8521700"/>
                    </a:lnTo>
                    <a:lnTo>
                      <a:pt x="12699505" y="8572500"/>
                    </a:lnTo>
                    <a:lnTo>
                      <a:pt x="12687364" y="8623300"/>
                    </a:lnTo>
                    <a:lnTo>
                      <a:pt x="12673597" y="8674100"/>
                    </a:lnTo>
                    <a:lnTo>
                      <a:pt x="16498100" y="8674100"/>
                    </a:lnTo>
                    <a:lnTo>
                      <a:pt x="16526358" y="8636000"/>
                    </a:lnTo>
                    <a:lnTo>
                      <a:pt x="16557460" y="8597900"/>
                    </a:lnTo>
                    <a:lnTo>
                      <a:pt x="16591699" y="8559800"/>
                    </a:lnTo>
                    <a:lnTo>
                      <a:pt x="16629431" y="8521700"/>
                    </a:lnTo>
                    <a:lnTo>
                      <a:pt x="16666147" y="8496300"/>
                    </a:lnTo>
                    <a:lnTo>
                      <a:pt x="16703917" y="8470900"/>
                    </a:lnTo>
                    <a:lnTo>
                      <a:pt x="16742664" y="8445500"/>
                    </a:lnTo>
                    <a:lnTo>
                      <a:pt x="16782326" y="8420100"/>
                    </a:lnTo>
                    <a:lnTo>
                      <a:pt x="16822852" y="8407400"/>
                    </a:lnTo>
                    <a:lnTo>
                      <a:pt x="16864153" y="8382000"/>
                    </a:lnTo>
                    <a:lnTo>
                      <a:pt x="17080154" y="8318500"/>
                    </a:lnTo>
                    <a:lnTo>
                      <a:pt x="17124795" y="8318500"/>
                    </a:lnTo>
                    <a:lnTo>
                      <a:pt x="17169765" y="8305800"/>
                    </a:lnTo>
                    <a:lnTo>
                      <a:pt x="17214990" y="8305800"/>
                    </a:lnTo>
                    <a:lnTo>
                      <a:pt x="17260418" y="8293100"/>
                    </a:lnTo>
                    <a:lnTo>
                      <a:pt x="17351591" y="8293100"/>
                    </a:lnTo>
                    <a:lnTo>
                      <a:pt x="17442765" y="8280400"/>
                    </a:lnTo>
                    <a:lnTo>
                      <a:pt x="17488192" y="8267700"/>
                    </a:lnTo>
                    <a:lnTo>
                      <a:pt x="17578375" y="8267700"/>
                    </a:lnTo>
                    <a:lnTo>
                      <a:pt x="17667237" y="8242300"/>
                    </a:lnTo>
                    <a:lnTo>
                      <a:pt x="17711014" y="8242300"/>
                    </a:lnTo>
                    <a:lnTo>
                      <a:pt x="17880216" y="8191500"/>
                    </a:lnTo>
                    <a:lnTo>
                      <a:pt x="17960353" y="8166100"/>
                    </a:lnTo>
                    <a:lnTo>
                      <a:pt x="17999075" y="8140700"/>
                    </a:lnTo>
                    <a:lnTo>
                      <a:pt x="18036820" y="8128000"/>
                    </a:lnTo>
                    <a:lnTo>
                      <a:pt x="18073510" y="8102600"/>
                    </a:lnTo>
                    <a:lnTo>
                      <a:pt x="18109083" y="8077200"/>
                    </a:lnTo>
                    <a:lnTo>
                      <a:pt x="18143474" y="8039100"/>
                    </a:lnTo>
                    <a:lnTo>
                      <a:pt x="18177015" y="8013700"/>
                    </a:lnTo>
                    <a:lnTo>
                      <a:pt x="18207012" y="7975600"/>
                    </a:lnTo>
                    <a:lnTo>
                      <a:pt x="18233708" y="7937500"/>
                    </a:lnTo>
                    <a:lnTo>
                      <a:pt x="18257355" y="7912100"/>
                    </a:lnTo>
                    <a:lnTo>
                      <a:pt x="18278209" y="7874000"/>
                    </a:lnTo>
                    <a:lnTo>
                      <a:pt x="18296484" y="7835900"/>
                    </a:lnTo>
                    <a:lnTo>
                      <a:pt x="18312448" y="7785100"/>
                    </a:lnTo>
                    <a:lnTo>
                      <a:pt x="18326342" y="7747000"/>
                    </a:lnTo>
                    <a:lnTo>
                      <a:pt x="18338394" y="7708900"/>
                    </a:lnTo>
                    <a:lnTo>
                      <a:pt x="18348871" y="7670800"/>
                    </a:lnTo>
                    <a:lnTo>
                      <a:pt x="18358003" y="7620000"/>
                    </a:lnTo>
                    <a:lnTo>
                      <a:pt x="18366042" y="7581900"/>
                    </a:lnTo>
                    <a:lnTo>
                      <a:pt x="18373230" y="7531100"/>
                    </a:lnTo>
                    <a:lnTo>
                      <a:pt x="18379809" y="7493000"/>
                    </a:lnTo>
                    <a:lnTo>
                      <a:pt x="18386019" y="7454900"/>
                    </a:lnTo>
                    <a:lnTo>
                      <a:pt x="18392115" y="7404100"/>
                    </a:lnTo>
                    <a:lnTo>
                      <a:pt x="18398325" y="7366000"/>
                    </a:lnTo>
                    <a:lnTo>
                      <a:pt x="18404917" y="7315200"/>
                    </a:lnTo>
                    <a:lnTo>
                      <a:pt x="18412117" y="7277100"/>
                    </a:lnTo>
                    <a:lnTo>
                      <a:pt x="18420182" y="7239000"/>
                    </a:lnTo>
                    <a:lnTo>
                      <a:pt x="18429339" y="7188200"/>
                    </a:lnTo>
                    <a:lnTo>
                      <a:pt x="18439854" y="7150100"/>
                    </a:lnTo>
                    <a:lnTo>
                      <a:pt x="18451945" y="7112000"/>
                    </a:lnTo>
                    <a:lnTo>
                      <a:pt x="18465889" y="7061200"/>
                    </a:lnTo>
                    <a:lnTo>
                      <a:pt x="18481904" y="7023100"/>
                    </a:lnTo>
                    <a:lnTo>
                      <a:pt x="18500243" y="6985000"/>
                    </a:lnTo>
                    <a:lnTo>
                      <a:pt x="18521147" y="6946900"/>
                    </a:lnTo>
                    <a:lnTo>
                      <a:pt x="18544871" y="6908800"/>
                    </a:lnTo>
                    <a:lnTo>
                      <a:pt x="18571642" y="6883400"/>
                    </a:lnTo>
                    <a:lnTo>
                      <a:pt x="18607113" y="6832600"/>
                    </a:lnTo>
                    <a:lnTo>
                      <a:pt x="18643169" y="6807200"/>
                    </a:lnTo>
                    <a:lnTo>
                      <a:pt x="18679808" y="6769100"/>
                    </a:lnTo>
                    <a:lnTo>
                      <a:pt x="18717019" y="6743700"/>
                    </a:lnTo>
                    <a:lnTo>
                      <a:pt x="18793130" y="6692900"/>
                    </a:lnTo>
                    <a:lnTo>
                      <a:pt x="18951829" y="6642100"/>
                    </a:lnTo>
                    <a:lnTo>
                      <a:pt x="18992800" y="6629400"/>
                    </a:lnTo>
                    <a:lnTo>
                      <a:pt x="19034265" y="6629400"/>
                    </a:lnTo>
                    <a:lnTo>
                      <a:pt x="19076226" y="6616700"/>
                    </a:lnTo>
                    <a:lnTo>
                      <a:pt x="19520548" y="6616700"/>
                    </a:lnTo>
                    <a:lnTo>
                      <a:pt x="19567233" y="6604000"/>
                    </a:lnTo>
                    <a:lnTo>
                      <a:pt x="19661747" y="6604000"/>
                    </a:lnTo>
                    <a:lnTo>
                      <a:pt x="19709524" y="6591300"/>
                    </a:lnTo>
                    <a:lnTo>
                      <a:pt x="19757657" y="6591300"/>
                    </a:lnTo>
                    <a:lnTo>
                      <a:pt x="19806133" y="6578600"/>
                    </a:lnTo>
                    <a:lnTo>
                      <a:pt x="19864261" y="6565900"/>
                    </a:lnTo>
                    <a:lnTo>
                      <a:pt x="19918846" y="6553200"/>
                    </a:lnTo>
                    <a:lnTo>
                      <a:pt x="19970001" y="6527800"/>
                    </a:lnTo>
                    <a:lnTo>
                      <a:pt x="20017842" y="6515100"/>
                    </a:lnTo>
                    <a:lnTo>
                      <a:pt x="20062495" y="6502400"/>
                    </a:lnTo>
                    <a:lnTo>
                      <a:pt x="20104075" y="6489700"/>
                    </a:lnTo>
                    <a:lnTo>
                      <a:pt x="20104075" y="0"/>
                    </a:lnTo>
                    <a:close/>
                  </a:path>
                </a:pathLst>
              </a:custGeom>
              <a:solidFill>
                <a:srgbClr val="FFCEF4"/>
              </a:solidFill>
              <a:ln>
                <a:noFill/>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82" name="Google Shape;82;p16"/>
              <p:cNvSpPr/>
              <p:nvPr/>
            </p:nvSpPr>
            <p:spPr>
              <a:xfrm>
                <a:off x="0" y="3707"/>
                <a:ext cx="20104100" cy="11304270"/>
              </a:xfrm>
              <a:custGeom>
                <a:avLst/>
                <a:gdLst/>
                <a:ahLst/>
                <a:cxnLst/>
                <a:rect l="l" t="t" r="r" b="b"/>
                <a:pathLst>
                  <a:path w="20104100" h="11304270" extrusionOk="0">
                    <a:moveTo>
                      <a:pt x="20104085" y="0"/>
                    </a:moveTo>
                    <a:lnTo>
                      <a:pt x="0" y="0"/>
                    </a:lnTo>
                    <a:lnTo>
                      <a:pt x="0" y="11303735"/>
                    </a:lnTo>
                  </a:path>
                </a:pathLst>
              </a:custGeom>
              <a:noFill/>
              <a:ln w="9525" cap="flat" cmpd="sng">
                <a:solidFill>
                  <a:srgbClr val="FF6600"/>
                </a:solidFill>
                <a:prstDash val="solid"/>
                <a:round/>
                <a:headEnd type="none" w="sm" len="sm"/>
                <a:tailEnd type="none" w="sm" len="sm"/>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83" name="Google Shape;83;p16"/>
              <p:cNvSpPr/>
              <p:nvPr/>
            </p:nvSpPr>
            <p:spPr>
              <a:xfrm>
                <a:off x="0" y="8410042"/>
                <a:ext cx="4581525" cy="2897504"/>
              </a:xfrm>
              <a:custGeom>
                <a:avLst/>
                <a:gdLst/>
                <a:ahLst/>
                <a:cxnLst/>
                <a:rect l="l" t="t" r="r" b="b"/>
                <a:pathLst>
                  <a:path w="4581525" h="2897504" extrusionOk="0">
                    <a:moveTo>
                      <a:pt x="0" y="0"/>
                    </a:moveTo>
                    <a:lnTo>
                      <a:pt x="0" y="2897400"/>
                    </a:lnTo>
                    <a:lnTo>
                      <a:pt x="4581299" y="2897400"/>
                    </a:lnTo>
                    <a:lnTo>
                      <a:pt x="4520804" y="2860985"/>
                    </a:lnTo>
                    <a:lnTo>
                      <a:pt x="4481185" y="2840418"/>
                    </a:lnTo>
                    <a:lnTo>
                      <a:pt x="4440867" y="2821664"/>
                    </a:lnTo>
                    <a:lnTo>
                      <a:pt x="4399895" y="2804613"/>
                    </a:lnTo>
                    <a:lnTo>
                      <a:pt x="4358315" y="2789156"/>
                    </a:lnTo>
                    <a:lnTo>
                      <a:pt x="4316173" y="2775182"/>
                    </a:lnTo>
                    <a:lnTo>
                      <a:pt x="4273513" y="2762582"/>
                    </a:lnTo>
                    <a:lnTo>
                      <a:pt x="4230383" y="2751246"/>
                    </a:lnTo>
                    <a:lnTo>
                      <a:pt x="4186827" y="2741065"/>
                    </a:lnTo>
                    <a:lnTo>
                      <a:pt x="4142892" y="2731927"/>
                    </a:lnTo>
                    <a:lnTo>
                      <a:pt x="4098623" y="2723724"/>
                    </a:lnTo>
                    <a:lnTo>
                      <a:pt x="4054066" y="2716345"/>
                    </a:lnTo>
                    <a:lnTo>
                      <a:pt x="4009267" y="2709681"/>
                    </a:lnTo>
                    <a:lnTo>
                      <a:pt x="3964271" y="2703621"/>
                    </a:lnTo>
                    <a:lnTo>
                      <a:pt x="3873873" y="2692877"/>
                    </a:lnTo>
                    <a:lnTo>
                      <a:pt x="3602721" y="2663731"/>
                    </a:lnTo>
                    <a:lnTo>
                      <a:pt x="3558015" y="2658170"/>
                    </a:lnTo>
                    <a:lnTo>
                      <a:pt x="3513570" y="2652115"/>
                    </a:lnTo>
                    <a:lnTo>
                      <a:pt x="3469432" y="2645456"/>
                    </a:lnTo>
                    <a:lnTo>
                      <a:pt x="3425647" y="2638083"/>
                    </a:lnTo>
                    <a:lnTo>
                      <a:pt x="3382259" y="2629887"/>
                    </a:lnTo>
                    <a:lnTo>
                      <a:pt x="3339316" y="2620758"/>
                    </a:lnTo>
                    <a:lnTo>
                      <a:pt x="3296862" y="2610585"/>
                    </a:lnTo>
                    <a:lnTo>
                      <a:pt x="3254944" y="2599259"/>
                    </a:lnTo>
                    <a:lnTo>
                      <a:pt x="3213607" y="2586671"/>
                    </a:lnTo>
                    <a:lnTo>
                      <a:pt x="3172897" y="2572709"/>
                    </a:lnTo>
                    <a:lnTo>
                      <a:pt x="3132859" y="2557264"/>
                    </a:lnTo>
                    <a:lnTo>
                      <a:pt x="3093540" y="2540227"/>
                    </a:lnTo>
                    <a:lnTo>
                      <a:pt x="3054985" y="2521488"/>
                    </a:lnTo>
                    <a:lnTo>
                      <a:pt x="3017241" y="2500936"/>
                    </a:lnTo>
                    <a:lnTo>
                      <a:pt x="2980351" y="2478462"/>
                    </a:lnTo>
                    <a:lnTo>
                      <a:pt x="2944363" y="2453956"/>
                    </a:lnTo>
                    <a:lnTo>
                      <a:pt x="2909323" y="2427308"/>
                    </a:lnTo>
                    <a:lnTo>
                      <a:pt x="2875275" y="2398408"/>
                    </a:lnTo>
                    <a:lnTo>
                      <a:pt x="2841055" y="2365636"/>
                    </a:lnTo>
                    <a:lnTo>
                      <a:pt x="2809923" y="2331598"/>
                    </a:lnTo>
                    <a:lnTo>
                      <a:pt x="2781700" y="2296368"/>
                    </a:lnTo>
                    <a:lnTo>
                      <a:pt x="2756205" y="2260020"/>
                    </a:lnTo>
                    <a:lnTo>
                      <a:pt x="2733259" y="2222628"/>
                    </a:lnTo>
                    <a:lnTo>
                      <a:pt x="2712681" y="2184265"/>
                    </a:lnTo>
                    <a:lnTo>
                      <a:pt x="2694293" y="2145006"/>
                    </a:lnTo>
                    <a:lnTo>
                      <a:pt x="2677913" y="2104924"/>
                    </a:lnTo>
                    <a:lnTo>
                      <a:pt x="2663362" y="2064093"/>
                    </a:lnTo>
                    <a:lnTo>
                      <a:pt x="2650460" y="2022587"/>
                    </a:lnTo>
                    <a:lnTo>
                      <a:pt x="2639027" y="1980481"/>
                    </a:lnTo>
                    <a:lnTo>
                      <a:pt x="2628884" y="1937847"/>
                    </a:lnTo>
                    <a:lnTo>
                      <a:pt x="2619849" y="1894760"/>
                    </a:lnTo>
                    <a:lnTo>
                      <a:pt x="2611745" y="1851294"/>
                    </a:lnTo>
                    <a:lnTo>
                      <a:pt x="2604389" y="1807522"/>
                    </a:lnTo>
                    <a:lnTo>
                      <a:pt x="2597604" y="1763519"/>
                    </a:lnTo>
                    <a:lnTo>
                      <a:pt x="2591208" y="1719358"/>
                    </a:lnTo>
                    <a:lnTo>
                      <a:pt x="2585021" y="1675113"/>
                    </a:lnTo>
                    <a:lnTo>
                      <a:pt x="2578865" y="1630859"/>
                    </a:lnTo>
                    <a:lnTo>
                      <a:pt x="2572558" y="1586668"/>
                    </a:lnTo>
                    <a:lnTo>
                      <a:pt x="2565922" y="1542615"/>
                    </a:lnTo>
                    <a:lnTo>
                      <a:pt x="2558776" y="1498775"/>
                    </a:lnTo>
                    <a:lnTo>
                      <a:pt x="2550939" y="1455219"/>
                    </a:lnTo>
                    <a:lnTo>
                      <a:pt x="2542234" y="1412024"/>
                    </a:lnTo>
                    <a:lnTo>
                      <a:pt x="2532478" y="1369261"/>
                    </a:lnTo>
                    <a:lnTo>
                      <a:pt x="2521493" y="1327006"/>
                    </a:lnTo>
                    <a:lnTo>
                      <a:pt x="2509099" y="1285333"/>
                    </a:lnTo>
                    <a:lnTo>
                      <a:pt x="2495115" y="1244314"/>
                    </a:lnTo>
                    <a:lnTo>
                      <a:pt x="2479362" y="1204024"/>
                    </a:lnTo>
                    <a:lnTo>
                      <a:pt x="2461660" y="1164538"/>
                    </a:lnTo>
                    <a:lnTo>
                      <a:pt x="2441829" y="1125928"/>
                    </a:lnTo>
                    <a:lnTo>
                      <a:pt x="2419689" y="1088268"/>
                    </a:lnTo>
                    <a:lnTo>
                      <a:pt x="2395060" y="1051634"/>
                    </a:lnTo>
                    <a:lnTo>
                      <a:pt x="2367762" y="1016097"/>
                    </a:lnTo>
                    <a:lnTo>
                      <a:pt x="2332960" y="975807"/>
                    </a:lnTo>
                    <a:lnTo>
                      <a:pt x="2297672" y="939049"/>
                    </a:lnTo>
                    <a:lnTo>
                      <a:pt x="2261904" y="905665"/>
                    </a:lnTo>
                    <a:lnTo>
                      <a:pt x="2225663" y="875493"/>
                    </a:lnTo>
                    <a:lnTo>
                      <a:pt x="2188954" y="848374"/>
                    </a:lnTo>
                    <a:lnTo>
                      <a:pt x="2151785" y="824146"/>
                    </a:lnTo>
                    <a:lnTo>
                      <a:pt x="2114162" y="802649"/>
                    </a:lnTo>
                    <a:lnTo>
                      <a:pt x="2076091" y="783723"/>
                    </a:lnTo>
                    <a:lnTo>
                      <a:pt x="2037579" y="767208"/>
                    </a:lnTo>
                    <a:lnTo>
                      <a:pt x="1998632" y="752943"/>
                    </a:lnTo>
                    <a:lnTo>
                      <a:pt x="1959256" y="740767"/>
                    </a:lnTo>
                    <a:lnTo>
                      <a:pt x="1919459" y="730521"/>
                    </a:lnTo>
                    <a:lnTo>
                      <a:pt x="1879247" y="722044"/>
                    </a:lnTo>
                    <a:lnTo>
                      <a:pt x="1838626" y="715175"/>
                    </a:lnTo>
                    <a:lnTo>
                      <a:pt x="1797602" y="709754"/>
                    </a:lnTo>
                    <a:lnTo>
                      <a:pt x="1756182" y="705621"/>
                    </a:lnTo>
                    <a:lnTo>
                      <a:pt x="1714373" y="702615"/>
                    </a:lnTo>
                    <a:lnTo>
                      <a:pt x="1672181" y="700575"/>
                    </a:lnTo>
                    <a:lnTo>
                      <a:pt x="1648800" y="699898"/>
                    </a:lnTo>
                    <a:lnTo>
                      <a:pt x="1366653" y="699898"/>
                    </a:lnTo>
                    <a:lnTo>
                      <a:pt x="1321629" y="699819"/>
                    </a:lnTo>
                    <a:lnTo>
                      <a:pt x="1276280" y="699263"/>
                    </a:lnTo>
                    <a:lnTo>
                      <a:pt x="1230613" y="698070"/>
                    </a:lnTo>
                    <a:lnTo>
                      <a:pt x="1184633" y="696079"/>
                    </a:lnTo>
                    <a:lnTo>
                      <a:pt x="1138349" y="693130"/>
                    </a:lnTo>
                    <a:lnTo>
                      <a:pt x="1091765" y="689063"/>
                    </a:lnTo>
                    <a:lnTo>
                      <a:pt x="1044889" y="683717"/>
                    </a:lnTo>
                    <a:lnTo>
                      <a:pt x="997726" y="676931"/>
                    </a:lnTo>
                    <a:lnTo>
                      <a:pt x="950284" y="668546"/>
                    </a:lnTo>
                    <a:lnTo>
                      <a:pt x="902569" y="658401"/>
                    </a:lnTo>
                    <a:lnTo>
                      <a:pt x="839055" y="643030"/>
                    </a:lnTo>
                    <a:lnTo>
                      <a:pt x="779208" y="627178"/>
                    </a:lnTo>
                    <a:lnTo>
                      <a:pt x="722857" y="610805"/>
                    </a:lnTo>
                    <a:lnTo>
                      <a:pt x="669831" y="593870"/>
                    </a:lnTo>
                    <a:lnTo>
                      <a:pt x="619959" y="576334"/>
                    </a:lnTo>
                    <a:lnTo>
                      <a:pt x="573072" y="558156"/>
                    </a:lnTo>
                    <a:lnTo>
                      <a:pt x="528997" y="539297"/>
                    </a:lnTo>
                    <a:lnTo>
                      <a:pt x="487565" y="519716"/>
                    </a:lnTo>
                    <a:lnTo>
                      <a:pt x="448604" y="499373"/>
                    </a:lnTo>
                    <a:lnTo>
                      <a:pt x="411944" y="478228"/>
                    </a:lnTo>
                    <a:lnTo>
                      <a:pt x="377414" y="456242"/>
                    </a:lnTo>
                    <a:lnTo>
                      <a:pt x="344843" y="433375"/>
                    </a:lnTo>
                    <a:lnTo>
                      <a:pt x="314061" y="409585"/>
                    </a:lnTo>
                    <a:lnTo>
                      <a:pt x="284896" y="384833"/>
                    </a:lnTo>
                    <a:lnTo>
                      <a:pt x="230738" y="332285"/>
                    </a:lnTo>
                    <a:lnTo>
                      <a:pt x="181001" y="275409"/>
                    </a:lnTo>
                    <a:lnTo>
                      <a:pt x="157365" y="245247"/>
                    </a:lnTo>
                    <a:lnTo>
                      <a:pt x="134321" y="213884"/>
                    </a:lnTo>
                    <a:lnTo>
                      <a:pt x="111700" y="181279"/>
                    </a:lnTo>
                    <a:lnTo>
                      <a:pt x="89331" y="147391"/>
                    </a:lnTo>
                    <a:lnTo>
                      <a:pt x="67043" y="112182"/>
                    </a:lnTo>
                    <a:lnTo>
                      <a:pt x="44665" y="75610"/>
                    </a:lnTo>
                    <a:lnTo>
                      <a:pt x="22027" y="37636"/>
                    </a:lnTo>
                    <a:lnTo>
                      <a:pt x="0" y="0"/>
                    </a:lnTo>
                    <a:close/>
                  </a:path>
                  <a:path w="4581525" h="2897504" extrusionOk="0">
                    <a:moveTo>
                      <a:pt x="1543371" y="698655"/>
                    </a:moveTo>
                    <a:lnTo>
                      <a:pt x="1366653" y="699898"/>
                    </a:lnTo>
                    <a:lnTo>
                      <a:pt x="1648800" y="699898"/>
                    </a:lnTo>
                    <a:lnTo>
                      <a:pt x="1629612" y="699343"/>
                    </a:lnTo>
                    <a:lnTo>
                      <a:pt x="1586673" y="698756"/>
                    </a:lnTo>
                    <a:lnTo>
                      <a:pt x="1543371" y="698655"/>
                    </a:lnTo>
                    <a:close/>
                  </a:path>
                </a:pathLst>
              </a:custGeom>
              <a:solidFill>
                <a:srgbClr val="FFADEF"/>
              </a:solidFill>
              <a:ln>
                <a:noFill/>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84" name="Google Shape;84;p16"/>
              <p:cNvSpPr/>
              <p:nvPr/>
            </p:nvSpPr>
            <p:spPr>
              <a:xfrm>
                <a:off x="0" y="3707"/>
                <a:ext cx="20104100" cy="11304270"/>
              </a:xfrm>
              <a:custGeom>
                <a:avLst/>
                <a:gdLst/>
                <a:ahLst/>
                <a:cxnLst/>
                <a:rect l="l" t="t" r="r" b="b"/>
                <a:pathLst>
                  <a:path w="20104100" h="11304270" extrusionOk="0">
                    <a:moveTo>
                      <a:pt x="20104085" y="0"/>
                    </a:moveTo>
                    <a:lnTo>
                      <a:pt x="0" y="0"/>
                    </a:lnTo>
                    <a:lnTo>
                      <a:pt x="0" y="11303735"/>
                    </a:lnTo>
                  </a:path>
                </a:pathLst>
              </a:custGeom>
              <a:noFill/>
              <a:ln w="9525" cap="flat" cmpd="sng">
                <a:solidFill>
                  <a:srgbClr val="FF6600"/>
                </a:solidFill>
                <a:prstDash val="solid"/>
                <a:round/>
                <a:headEnd type="none" w="sm" len="sm"/>
                <a:tailEnd type="none" w="sm" len="sm"/>
              </a:ln>
            </p:spPr>
            <p:txBody>
              <a:bodyPr spcFirstLastPara="1" wrap="square" lIns="0" tIns="0" rIns="0" bIns="0" anchor="t" anchorCtr="0">
                <a:noAutofit/>
              </a:bodyPr>
              <a:lstStyle/>
              <a:p>
                <a:pPr marL="0" lvl="0" indent="0" algn="l" rtl="0">
                  <a:spcBef>
                    <a:spcPts val="0"/>
                  </a:spcBef>
                  <a:spcAft>
                    <a:spcPts val="0"/>
                  </a:spcAft>
                  <a:buNone/>
                </a:pPr>
                <a:endParaRPr sz="800"/>
              </a:p>
            </p:txBody>
          </p:sp>
        </p:grpSp>
      </p:grpSp>
      <p:pic>
        <p:nvPicPr>
          <p:cNvPr id="85" name="Google Shape;85;p16"/>
          <p:cNvPicPr preferRelativeResize="0"/>
          <p:nvPr/>
        </p:nvPicPr>
        <p:blipFill rotWithShape="1">
          <a:blip r:embed="rId3">
            <a:alphaModFix/>
          </a:blip>
          <a:srcRect/>
          <a:stretch/>
        </p:blipFill>
        <p:spPr>
          <a:xfrm>
            <a:off x="3633166" y="1526528"/>
            <a:ext cx="2159174" cy="2893676"/>
          </a:xfrm>
          <a:prstGeom prst="rect">
            <a:avLst/>
          </a:prstGeom>
          <a:noFill/>
          <a:ln>
            <a:noFill/>
          </a:ln>
        </p:spPr>
      </p:pic>
      <p:pic>
        <p:nvPicPr>
          <p:cNvPr id="86" name="Google Shape;86;p16"/>
          <p:cNvPicPr preferRelativeResize="0"/>
          <p:nvPr/>
        </p:nvPicPr>
        <p:blipFill rotWithShape="1">
          <a:blip r:embed="rId4">
            <a:alphaModFix/>
          </a:blip>
          <a:srcRect/>
          <a:stretch/>
        </p:blipFill>
        <p:spPr>
          <a:xfrm>
            <a:off x="562546" y="1911077"/>
            <a:ext cx="2531350" cy="2437975"/>
          </a:xfrm>
          <a:prstGeom prst="rect">
            <a:avLst/>
          </a:prstGeom>
          <a:noFill/>
          <a:ln>
            <a:noFill/>
          </a:ln>
        </p:spPr>
      </p:pic>
      <p:pic>
        <p:nvPicPr>
          <p:cNvPr id="87" name="Google Shape;87;p16"/>
          <p:cNvPicPr preferRelativeResize="0"/>
          <p:nvPr/>
        </p:nvPicPr>
        <p:blipFill rotWithShape="1">
          <a:blip r:embed="rId5">
            <a:alphaModFix/>
          </a:blip>
          <a:srcRect/>
          <a:stretch/>
        </p:blipFill>
        <p:spPr>
          <a:xfrm>
            <a:off x="6458284" y="1597675"/>
            <a:ext cx="2057376" cy="2751374"/>
          </a:xfrm>
          <a:prstGeom prst="rect">
            <a:avLst/>
          </a:prstGeom>
          <a:noFill/>
          <a:ln>
            <a:noFill/>
          </a:ln>
        </p:spPr>
      </p:pic>
      <p:sp>
        <p:nvSpPr>
          <p:cNvPr id="88" name="Google Shape;88;p16" descr="What is Safer Internet Day?"/>
          <p:cNvSpPr/>
          <p:nvPr/>
        </p:nvSpPr>
        <p:spPr>
          <a:xfrm>
            <a:off x="667673" y="500300"/>
            <a:ext cx="7542048" cy="627415"/>
          </a:xfrm>
          <a:custGeom>
            <a:avLst/>
            <a:gdLst/>
            <a:ahLst/>
            <a:cxnLst/>
            <a:rect l="l" t="t" r="r" b="b"/>
            <a:pathLst>
              <a:path w="16575929" h="1378934" extrusionOk="0">
                <a:moveTo>
                  <a:pt x="16270319" y="872537"/>
                </a:moveTo>
                <a:cubicBezTo>
                  <a:pt x="16323467" y="872537"/>
                  <a:pt x="16366283" y="915352"/>
                  <a:pt x="16366283" y="968502"/>
                </a:cubicBezTo>
                <a:cubicBezTo>
                  <a:pt x="16366283" y="1021651"/>
                  <a:pt x="16323467" y="1064466"/>
                  <a:pt x="16270319" y="1064466"/>
                </a:cubicBezTo>
                <a:cubicBezTo>
                  <a:pt x="16218647" y="1064466"/>
                  <a:pt x="16175831" y="1021651"/>
                  <a:pt x="16175831" y="968502"/>
                </a:cubicBezTo>
                <a:cubicBezTo>
                  <a:pt x="16175831" y="915352"/>
                  <a:pt x="16218647" y="872537"/>
                  <a:pt x="16270319" y="872537"/>
                </a:cubicBezTo>
                <a:close/>
                <a:moveTo>
                  <a:pt x="14865048" y="729329"/>
                </a:moveTo>
                <a:cubicBezTo>
                  <a:pt x="14736604" y="729329"/>
                  <a:pt x="14729222" y="798719"/>
                  <a:pt x="14729222" y="823817"/>
                </a:cubicBezTo>
                <a:cubicBezTo>
                  <a:pt x="14729222" y="850392"/>
                  <a:pt x="14736604" y="924210"/>
                  <a:pt x="14865048" y="924210"/>
                </a:cubicBezTo>
                <a:cubicBezTo>
                  <a:pt x="14915244" y="924210"/>
                  <a:pt x="14969871" y="916829"/>
                  <a:pt x="15017114" y="905017"/>
                </a:cubicBezTo>
                <a:lnTo>
                  <a:pt x="15017114" y="729329"/>
                </a:lnTo>
                <a:close/>
                <a:moveTo>
                  <a:pt x="5978224" y="729329"/>
                </a:moveTo>
                <a:cubicBezTo>
                  <a:pt x="5849779" y="729329"/>
                  <a:pt x="5842396" y="798719"/>
                  <a:pt x="5842396" y="823817"/>
                </a:cubicBezTo>
                <a:cubicBezTo>
                  <a:pt x="5842396" y="850392"/>
                  <a:pt x="5849779" y="924210"/>
                  <a:pt x="5978224" y="924210"/>
                </a:cubicBezTo>
                <a:cubicBezTo>
                  <a:pt x="6028421" y="924210"/>
                  <a:pt x="6083045" y="916829"/>
                  <a:pt x="6130291" y="905017"/>
                </a:cubicBezTo>
                <a:lnTo>
                  <a:pt x="6130291" y="729329"/>
                </a:lnTo>
                <a:close/>
                <a:moveTo>
                  <a:pt x="2282523" y="729329"/>
                </a:moveTo>
                <a:cubicBezTo>
                  <a:pt x="2154079" y="729329"/>
                  <a:pt x="2146697" y="798719"/>
                  <a:pt x="2146697" y="823817"/>
                </a:cubicBezTo>
                <a:cubicBezTo>
                  <a:pt x="2146697" y="850392"/>
                  <a:pt x="2154079" y="924210"/>
                  <a:pt x="2282523" y="924210"/>
                </a:cubicBezTo>
                <a:cubicBezTo>
                  <a:pt x="2332721" y="924210"/>
                  <a:pt x="2387346" y="916829"/>
                  <a:pt x="2434590" y="905017"/>
                </a:cubicBezTo>
                <a:lnTo>
                  <a:pt x="2434590" y="729329"/>
                </a:lnTo>
                <a:close/>
                <a:moveTo>
                  <a:pt x="12437792" y="426672"/>
                </a:moveTo>
                <a:cubicBezTo>
                  <a:pt x="12344780" y="426672"/>
                  <a:pt x="12294583" y="482774"/>
                  <a:pt x="12294583" y="606790"/>
                </a:cubicBezTo>
                <a:lnTo>
                  <a:pt x="12582477" y="606790"/>
                </a:lnTo>
                <a:cubicBezTo>
                  <a:pt x="12582477" y="484251"/>
                  <a:pt x="12532280" y="426672"/>
                  <a:pt x="12437792" y="426672"/>
                </a:cubicBezTo>
                <a:close/>
                <a:moveTo>
                  <a:pt x="10437542" y="426672"/>
                </a:moveTo>
                <a:cubicBezTo>
                  <a:pt x="10344530" y="426672"/>
                  <a:pt x="10294334" y="482774"/>
                  <a:pt x="10294334" y="606790"/>
                </a:cubicBezTo>
                <a:lnTo>
                  <a:pt x="10582227" y="606790"/>
                </a:lnTo>
                <a:cubicBezTo>
                  <a:pt x="10582227" y="484251"/>
                  <a:pt x="10532030" y="426672"/>
                  <a:pt x="10437542" y="426672"/>
                </a:cubicBezTo>
                <a:close/>
                <a:moveTo>
                  <a:pt x="7218091" y="426672"/>
                </a:moveTo>
                <a:cubicBezTo>
                  <a:pt x="7125080" y="426672"/>
                  <a:pt x="7074883" y="482774"/>
                  <a:pt x="7074883" y="606790"/>
                </a:cubicBezTo>
                <a:lnTo>
                  <a:pt x="7362777" y="606790"/>
                </a:lnTo>
                <a:cubicBezTo>
                  <a:pt x="7362777" y="484251"/>
                  <a:pt x="7312580" y="426672"/>
                  <a:pt x="7218091" y="426672"/>
                </a:cubicBezTo>
                <a:close/>
                <a:moveTo>
                  <a:pt x="15363729" y="286416"/>
                </a:moveTo>
                <a:cubicBezTo>
                  <a:pt x="15394733" y="286416"/>
                  <a:pt x="15422783" y="305609"/>
                  <a:pt x="15433119" y="335137"/>
                </a:cubicBezTo>
                <a:lnTo>
                  <a:pt x="15610283" y="820864"/>
                </a:lnTo>
                <a:lnTo>
                  <a:pt x="15762351" y="338090"/>
                </a:lnTo>
                <a:cubicBezTo>
                  <a:pt x="15772685" y="307085"/>
                  <a:pt x="15802213" y="286416"/>
                  <a:pt x="15833215" y="286416"/>
                </a:cubicBezTo>
                <a:cubicBezTo>
                  <a:pt x="15873079" y="286416"/>
                  <a:pt x="15911463" y="318897"/>
                  <a:pt x="15911463" y="363188"/>
                </a:cubicBezTo>
                <a:cubicBezTo>
                  <a:pt x="15911463" y="370570"/>
                  <a:pt x="15909987" y="379428"/>
                  <a:pt x="15907035" y="386810"/>
                </a:cubicBezTo>
                <a:lnTo>
                  <a:pt x="15642763" y="1176670"/>
                </a:lnTo>
                <a:cubicBezTo>
                  <a:pt x="15602903" y="1297733"/>
                  <a:pt x="15499555" y="1378934"/>
                  <a:pt x="15359301" y="1378934"/>
                </a:cubicBezTo>
                <a:cubicBezTo>
                  <a:pt x="15319439" y="1378934"/>
                  <a:pt x="15284005" y="1350883"/>
                  <a:pt x="15284005" y="1306592"/>
                </a:cubicBezTo>
                <a:cubicBezTo>
                  <a:pt x="15284005" y="1268206"/>
                  <a:pt x="15316485" y="1237202"/>
                  <a:pt x="15356347" y="1235726"/>
                </a:cubicBezTo>
                <a:cubicBezTo>
                  <a:pt x="15421307" y="1232773"/>
                  <a:pt x="15477411" y="1206198"/>
                  <a:pt x="15498079" y="1141237"/>
                </a:cubicBezTo>
                <a:lnTo>
                  <a:pt x="15534989" y="1020175"/>
                </a:lnTo>
                <a:lnTo>
                  <a:pt x="15291387" y="389762"/>
                </a:lnTo>
                <a:cubicBezTo>
                  <a:pt x="15288435" y="380904"/>
                  <a:pt x="15285483" y="370570"/>
                  <a:pt x="15285483" y="361711"/>
                </a:cubicBezTo>
                <a:cubicBezTo>
                  <a:pt x="15285483" y="323326"/>
                  <a:pt x="15320915" y="286416"/>
                  <a:pt x="15363729" y="286416"/>
                </a:cubicBezTo>
                <a:close/>
                <a:moveTo>
                  <a:pt x="14913768" y="286416"/>
                </a:moveTo>
                <a:cubicBezTo>
                  <a:pt x="15079123" y="286416"/>
                  <a:pt x="15169181" y="406003"/>
                  <a:pt x="15169181" y="537400"/>
                </a:cubicBezTo>
                <a:lnTo>
                  <a:pt x="15169181" y="936021"/>
                </a:lnTo>
                <a:cubicBezTo>
                  <a:pt x="15169181" y="977360"/>
                  <a:pt x="15142607" y="1012793"/>
                  <a:pt x="15104221" y="1026080"/>
                </a:cubicBezTo>
                <a:cubicBezTo>
                  <a:pt x="15031879" y="1051179"/>
                  <a:pt x="14947724" y="1064466"/>
                  <a:pt x="14865048" y="1064466"/>
                </a:cubicBezTo>
                <a:cubicBezTo>
                  <a:pt x="14774989" y="1064466"/>
                  <a:pt x="14704123" y="1042320"/>
                  <a:pt x="14653926" y="999506"/>
                </a:cubicBezTo>
                <a:cubicBezTo>
                  <a:pt x="14603729" y="956691"/>
                  <a:pt x="14577154" y="896159"/>
                  <a:pt x="14577154" y="823817"/>
                </a:cubicBezTo>
                <a:cubicBezTo>
                  <a:pt x="14577154" y="751475"/>
                  <a:pt x="14603729" y="695372"/>
                  <a:pt x="14653926" y="654034"/>
                </a:cubicBezTo>
                <a:cubicBezTo>
                  <a:pt x="14704123" y="611219"/>
                  <a:pt x="14774989" y="589073"/>
                  <a:pt x="14865048" y="589073"/>
                </a:cubicBezTo>
                <a:lnTo>
                  <a:pt x="15017114" y="589073"/>
                </a:lnTo>
                <a:lnTo>
                  <a:pt x="15017114" y="537400"/>
                </a:lnTo>
                <a:cubicBezTo>
                  <a:pt x="15017114" y="475392"/>
                  <a:pt x="14971346" y="426672"/>
                  <a:pt x="14894575" y="426672"/>
                </a:cubicBezTo>
                <a:cubicBezTo>
                  <a:pt x="14825185" y="426672"/>
                  <a:pt x="14786799" y="435530"/>
                  <a:pt x="14735127" y="466534"/>
                </a:cubicBezTo>
                <a:cubicBezTo>
                  <a:pt x="14723316" y="473916"/>
                  <a:pt x="14707075" y="479821"/>
                  <a:pt x="14693788" y="479821"/>
                </a:cubicBezTo>
                <a:cubicBezTo>
                  <a:pt x="14653926" y="479821"/>
                  <a:pt x="14621446" y="450294"/>
                  <a:pt x="14621446" y="413385"/>
                </a:cubicBezTo>
                <a:cubicBezTo>
                  <a:pt x="14621446" y="386810"/>
                  <a:pt x="14633256" y="360235"/>
                  <a:pt x="14658355" y="345471"/>
                </a:cubicBezTo>
                <a:cubicBezTo>
                  <a:pt x="14738079" y="299704"/>
                  <a:pt x="14807469" y="286416"/>
                  <a:pt x="14913768" y="286416"/>
                </a:cubicBezTo>
                <a:close/>
                <a:moveTo>
                  <a:pt x="12437792" y="286416"/>
                </a:moveTo>
                <a:cubicBezTo>
                  <a:pt x="12524898" y="286416"/>
                  <a:pt x="12598717" y="314467"/>
                  <a:pt x="12651866" y="369093"/>
                </a:cubicBezTo>
                <a:cubicBezTo>
                  <a:pt x="12705016" y="422243"/>
                  <a:pt x="12734543" y="496062"/>
                  <a:pt x="12734543" y="581691"/>
                </a:cubicBezTo>
                <a:lnTo>
                  <a:pt x="12734543" y="651081"/>
                </a:lnTo>
                <a:cubicBezTo>
                  <a:pt x="12734543" y="704230"/>
                  <a:pt x="12691728" y="747045"/>
                  <a:pt x="12638578" y="747045"/>
                </a:cubicBezTo>
                <a:lnTo>
                  <a:pt x="12294583" y="747045"/>
                </a:lnTo>
                <a:cubicBezTo>
                  <a:pt x="12294583" y="807577"/>
                  <a:pt x="12304918" y="847439"/>
                  <a:pt x="12324111" y="874014"/>
                </a:cubicBezTo>
                <a:cubicBezTo>
                  <a:pt x="12349210" y="906494"/>
                  <a:pt x="12387595" y="924210"/>
                  <a:pt x="12437792" y="924210"/>
                </a:cubicBezTo>
                <a:cubicBezTo>
                  <a:pt x="12493894" y="924210"/>
                  <a:pt x="12547044" y="907970"/>
                  <a:pt x="12597240" y="885825"/>
                </a:cubicBezTo>
                <a:cubicBezTo>
                  <a:pt x="12607575" y="881396"/>
                  <a:pt x="12617910" y="878443"/>
                  <a:pt x="12628244" y="878443"/>
                </a:cubicBezTo>
                <a:cubicBezTo>
                  <a:pt x="12665153" y="878443"/>
                  <a:pt x="12700586" y="909447"/>
                  <a:pt x="12700586" y="947832"/>
                </a:cubicBezTo>
                <a:cubicBezTo>
                  <a:pt x="12700586" y="975883"/>
                  <a:pt x="12688775" y="1000982"/>
                  <a:pt x="12662201" y="1014269"/>
                </a:cubicBezTo>
                <a:cubicBezTo>
                  <a:pt x="12591335" y="1048226"/>
                  <a:pt x="12516039" y="1064466"/>
                  <a:pt x="12437792" y="1064466"/>
                </a:cubicBezTo>
                <a:cubicBezTo>
                  <a:pt x="12352162" y="1064466"/>
                  <a:pt x="12278343" y="1036415"/>
                  <a:pt x="12223717" y="981789"/>
                </a:cubicBezTo>
                <a:cubicBezTo>
                  <a:pt x="12170568" y="928640"/>
                  <a:pt x="12142517" y="854821"/>
                  <a:pt x="12142517" y="767715"/>
                </a:cubicBezTo>
                <a:lnTo>
                  <a:pt x="12142517" y="581691"/>
                </a:lnTo>
                <a:cubicBezTo>
                  <a:pt x="12142517" y="496062"/>
                  <a:pt x="12170568" y="422243"/>
                  <a:pt x="12223717" y="369093"/>
                </a:cubicBezTo>
                <a:cubicBezTo>
                  <a:pt x="12278343" y="314467"/>
                  <a:pt x="12352162" y="286416"/>
                  <a:pt x="12437792" y="286416"/>
                </a:cubicBezTo>
                <a:close/>
                <a:moveTo>
                  <a:pt x="11692842" y="286416"/>
                </a:moveTo>
                <a:cubicBezTo>
                  <a:pt x="11779948" y="286416"/>
                  <a:pt x="11853767" y="314467"/>
                  <a:pt x="11906916" y="369093"/>
                </a:cubicBezTo>
                <a:cubicBezTo>
                  <a:pt x="11960066" y="422243"/>
                  <a:pt x="11989593" y="496062"/>
                  <a:pt x="11989593" y="581691"/>
                </a:cubicBezTo>
                <a:lnTo>
                  <a:pt x="11989593" y="987694"/>
                </a:lnTo>
                <a:cubicBezTo>
                  <a:pt x="11989593" y="1030509"/>
                  <a:pt x="11955636" y="1064466"/>
                  <a:pt x="11912821" y="1064466"/>
                </a:cubicBezTo>
                <a:cubicBezTo>
                  <a:pt x="11870007" y="1064466"/>
                  <a:pt x="11837527" y="1030509"/>
                  <a:pt x="11837527" y="987694"/>
                </a:cubicBezTo>
                <a:lnTo>
                  <a:pt x="11837527" y="569880"/>
                </a:lnTo>
                <a:cubicBezTo>
                  <a:pt x="11837527" y="479821"/>
                  <a:pt x="11784377" y="426672"/>
                  <a:pt x="11692842" y="426672"/>
                </a:cubicBezTo>
                <a:cubicBezTo>
                  <a:pt x="11644121" y="426672"/>
                  <a:pt x="11595401" y="434054"/>
                  <a:pt x="11549633" y="445865"/>
                </a:cubicBezTo>
                <a:lnTo>
                  <a:pt x="11549633" y="987694"/>
                </a:lnTo>
                <a:cubicBezTo>
                  <a:pt x="11549633" y="1030509"/>
                  <a:pt x="11515677" y="1064466"/>
                  <a:pt x="11474338" y="1064466"/>
                </a:cubicBezTo>
                <a:cubicBezTo>
                  <a:pt x="11431524" y="1064466"/>
                  <a:pt x="11397567" y="1030509"/>
                  <a:pt x="11397567" y="987694"/>
                </a:cubicBezTo>
                <a:lnTo>
                  <a:pt x="11397567" y="414861"/>
                </a:lnTo>
                <a:cubicBezTo>
                  <a:pt x="11397567" y="373522"/>
                  <a:pt x="11422665" y="338090"/>
                  <a:pt x="11462527" y="324802"/>
                </a:cubicBezTo>
                <a:cubicBezTo>
                  <a:pt x="11534870" y="299704"/>
                  <a:pt x="11613118" y="286416"/>
                  <a:pt x="11692842" y="286416"/>
                </a:cubicBezTo>
                <a:close/>
                <a:moveTo>
                  <a:pt x="11112721" y="286416"/>
                </a:moveTo>
                <a:cubicBezTo>
                  <a:pt x="11149631" y="286416"/>
                  <a:pt x="11186540" y="290845"/>
                  <a:pt x="11223449" y="298227"/>
                </a:cubicBezTo>
                <a:cubicBezTo>
                  <a:pt x="11258883" y="305609"/>
                  <a:pt x="11283981" y="335137"/>
                  <a:pt x="11283981" y="370570"/>
                </a:cubicBezTo>
                <a:cubicBezTo>
                  <a:pt x="11283981" y="410432"/>
                  <a:pt x="11254453" y="441436"/>
                  <a:pt x="11211639" y="441436"/>
                </a:cubicBezTo>
                <a:cubicBezTo>
                  <a:pt x="11202780" y="441436"/>
                  <a:pt x="11198351" y="441436"/>
                  <a:pt x="11186540" y="438483"/>
                </a:cubicBezTo>
                <a:cubicBezTo>
                  <a:pt x="11162918" y="432578"/>
                  <a:pt x="11136343" y="426672"/>
                  <a:pt x="11112721" y="426672"/>
                </a:cubicBezTo>
                <a:cubicBezTo>
                  <a:pt x="11075812" y="426672"/>
                  <a:pt x="11044808" y="457676"/>
                  <a:pt x="11044808" y="494585"/>
                </a:cubicBezTo>
                <a:lnTo>
                  <a:pt x="11044808" y="987694"/>
                </a:lnTo>
                <a:cubicBezTo>
                  <a:pt x="11044808" y="1030509"/>
                  <a:pt x="11010852" y="1064466"/>
                  <a:pt x="10969513" y="1064466"/>
                </a:cubicBezTo>
                <a:cubicBezTo>
                  <a:pt x="10926699" y="1064466"/>
                  <a:pt x="10892742" y="1030509"/>
                  <a:pt x="10892742" y="987694"/>
                </a:cubicBezTo>
                <a:lnTo>
                  <a:pt x="10892742" y="506396"/>
                </a:lnTo>
                <a:cubicBezTo>
                  <a:pt x="10892742" y="380904"/>
                  <a:pt x="10987230" y="286416"/>
                  <a:pt x="11112721" y="286416"/>
                </a:cubicBezTo>
                <a:close/>
                <a:moveTo>
                  <a:pt x="10437542" y="286416"/>
                </a:moveTo>
                <a:cubicBezTo>
                  <a:pt x="10524648" y="286416"/>
                  <a:pt x="10598467" y="314467"/>
                  <a:pt x="10651617" y="369093"/>
                </a:cubicBezTo>
                <a:cubicBezTo>
                  <a:pt x="10704766" y="422243"/>
                  <a:pt x="10734293" y="496062"/>
                  <a:pt x="10734293" y="581691"/>
                </a:cubicBezTo>
                <a:lnTo>
                  <a:pt x="10734293" y="651081"/>
                </a:lnTo>
                <a:cubicBezTo>
                  <a:pt x="10734293" y="704230"/>
                  <a:pt x="10691478" y="747045"/>
                  <a:pt x="10638329" y="747045"/>
                </a:cubicBezTo>
                <a:lnTo>
                  <a:pt x="10294334" y="747045"/>
                </a:lnTo>
                <a:cubicBezTo>
                  <a:pt x="10294334" y="807577"/>
                  <a:pt x="10304668" y="847439"/>
                  <a:pt x="10323861" y="874014"/>
                </a:cubicBezTo>
                <a:cubicBezTo>
                  <a:pt x="10348960" y="906494"/>
                  <a:pt x="10387346" y="924210"/>
                  <a:pt x="10437542" y="924210"/>
                </a:cubicBezTo>
                <a:cubicBezTo>
                  <a:pt x="10493644" y="924210"/>
                  <a:pt x="10546794" y="907970"/>
                  <a:pt x="10596990" y="885825"/>
                </a:cubicBezTo>
                <a:cubicBezTo>
                  <a:pt x="10607325" y="881396"/>
                  <a:pt x="10617660" y="878443"/>
                  <a:pt x="10627994" y="878443"/>
                </a:cubicBezTo>
                <a:cubicBezTo>
                  <a:pt x="10664903" y="878443"/>
                  <a:pt x="10700337" y="909447"/>
                  <a:pt x="10700337" y="947832"/>
                </a:cubicBezTo>
                <a:cubicBezTo>
                  <a:pt x="10700337" y="975883"/>
                  <a:pt x="10688526" y="1000982"/>
                  <a:pt x="10661951" y="1014269"/>
                </a:cubicBezTo>
                <a:cubicBezTo>
                  <a:pt x="10591085" y="1048226"/>
                  <a:pt x="10515790" y="1064466"/>
                  <a:pt x="10437542" y="1064466"/>
                </a:cubicBezTo>
                <a:cubicBezTo>
                  <a:pt x="10351912" y="1064466"/>
                  <a:pt x="10278093" y="1036415"/>
                  <a:pt x="10223467" y="981789"/>
                </a:cubicBezTo>
                <a:cubicBezTo>
                  <a:pt x="10170318" y="928640"/>
                  <a:pt x="10142267" y="854821"/>
                  <a:pt x="10142267" y="767715"/>
                </a:cubicBezTo>
                <a:lnTo>
                  <a:pt x="10142267" y="581691"/>
                </a:lnTo>
                <a:cubicBezTo>
                  <a:pt x="10142267" y="496062"/>
                  <a:pt x="10170318" y="422243"/>
                  <a:pt x="10223467" y="369093"/>
                </a:cubicBezTo>
                <a:cubicBezTo>
                  <a:pt x="10278093" y="314467"/>
                  <a:pt x="10351912" y="286416"/>
                  <a:pt x="10437542" y="286416"/>
                </a:cubicBezTo>
                <a:close/>
                <a:moveTo>
                  <a:pt x="9187767" y="286416"/>
                </a:moveTo>
                <a:cubicBezTo>
                  <a:pt x="9274873" y="286416"/>
                  <a:pt x="9348692" y="314467"/>
                  <a:pt x="9401841" y="369093"/>
                </a:cubicBezTo>
                <a:cubicBezTo>
                  <a:pt x="9454991" y="422243"/>
                  <a:pt x="9484518" y="496062"/>
                  <a:pt x="9484518" y="581691"/>
                </a:cubicBezTo>
                <a:lnTo>
                  <a:pt x="9484518" y="987694"/>
                </a:lnTo>
                <a:cubicBezTo>
                  <a:pt x="9484518" y="1030509"/>
                  <a:pt x="9450561" y="1064466"/>
                  <a:pt x="9407746" y="1064466"/>
                </a:cubicBezTo>
                <a:cubicBezTo>
                  <a:pt x="9364932" y="1064466"/>
                  <a:pt x="9332452" y="1030509"/>
                  <a:pt x="9332452" y="987694"/>
                </a:cubicBezTo>
                <a:lnTo>
                  <a:pt x="9332452" y="569880"/>
                </a:lnTo>
                <a:cubicBezTo>
                  <a:pt x="9332452" y="479821"/>
                  <a:pt x="9279302" y="426672"/>
                  <a:pt x="9187767" y="426672"/>
                </a:cubicBezTo>
                <a:cubicBezTo>
                  <a:pt x="9139046" y="426672"/>
                  <a:pt x="9090326" y="434054"/>
                  <a:pt x="9044558" y="445865"/>
                </a:cubicBezTo>
                <a:lnTo>
                  <a:pt x="9044558" y="987694"/>
                </a:lnTo>
                <a:cubicBezTo>
                  <a:pt x="9044558" y="1030509"/>
                  <a:pt x="9010602" y="1064466"/>
                  <a:pt x="8969263" y="1064466"/>
                </a:cubicBezTo>
                <a:cubicBezTo>
                  <a:pt x="8926448" y="1064466"/>
                  <a:pt x="8892492" y="1030509"/>
                  <a:pt x="8892492" y="987694"/>
                </a:cubicBezTo>
                <a:lnTo>
                  <a:pt x="8892492" y="414861"/>
                </a:lnTo>
                <a:cubicBezTo>
                  <a:pt x="8892492" y="373522"/>
                  <a:pt x="8917590" y="338090"/>
                  <a:pt x="8957452" y="324802"/>
                </a:cubicBezTo>
                <a:cubicBezTo>
                  <a:pt x="9029794" y="299704"/>
                  <a:pt x="9108043" y="286416"/>
                  <a:pt x="9187767" y="286416"/>
                </a:cubicBezTo>
                <a:close/>
                <a:moveTo>
                  <a:pt x="7893271" y="286416"/>
                </a:moveTo>
                <a:cubicBezTo>
                  <a:pt x="7930181" y="286416"/>
                  <a:pt x="7967090" y="290845"/>
                  <a:pt x="8003999" y="298227"/>
                </a:cubicBezTo>
                <a:cubicBezTo>
                  <a:pt x="8039432" y="305609"/>
                  <a:pt x="8064531" y="335137"/>
                  <a:pt x="8064531" y="370570"/>
                </a:cubicBezTo>
                <a:cubicBezTo>
                  <a:pt x="8064531" y="410432"/>
                  <a:pt x="8035003" y="441436"/>
                  <a:pt x="7992189" y="441436"/>
                </a:cubicBezTo>
                <a:cubicBezTo>
                  <a:pt x="7983330" y="441436"/>
                  <a:pt x="7978901" y="441436"/>
                  <a:pt x="7967090" y="438483"/>
                </a:cubicBezTo>
                <a:cubicBezTo>
                  <a:pt x="7943469" y="432578"/>
                  <a:pt x="7916893" y="426672"/>
                  <a:pt x="7893271" y="426672"/>
                </a:cubicBezTo>
                <a:cubicBezTo>
                  <a:pt x="7856362" y="426672"/>
                  <a:pt x="7825358" y="457676"/>
                  <a:pt x="7825358" y="494585"/>
                </a:cubicBezTo>
                <a:lnTo>
                  <a:pt x="7825358" y="987694"/>
                </a:lnTo>
                <a:cubicBezTo>
                  <a:pt x="7825358" y="1030509"/>
                  <a:pt x="7791401" y="1064466"/>
                  <a:pt x="7750063" y="1064466"/>
                </a:cubicBezTo>
                <a:cubicBezTo>
                  <a:pt x="7707248" y="1064466"/>
                  <a:pt x="7673292" y="1030509"/>
                  <a:pt x="7673292" y="987694"/>
                </a:cubicBezTo>
                <a:lnTo>
                  <a:pt x="7673292" y="506396"/>
                </a:lnTo>
                <a:cubicBezTo>
                  <a:pt x="7673292" y="380904"/>
                  <a:pt x="7767779" y="286416"/>
                  <a:pt x="7893271" y="286416"/>
                </a:cubicBezTo>
                <a:close/>
                <a:moveTo>
                  <a:pt x="7218091" y="286416"/>
                </a:moveTo>
                <a:cubicBezTo>
                  <a:pt x="7305198" y="286416"/>
                  <a:pt x="7379017" y="314467"/>
                  <a:pt x="7432167" y="369093"/>
                </a:cubicBezTo>
                <a:cubicBezTo>
                  <a:pt x="7485316" y="422243"/>
                  <a:pt x="7514843" y="496062"/>
                  <a:pt x="7514843" y="581691"/>
                </a:cubicBezTo>
                <a:lnTo>
                  <a:pt x="7514843" y="651081"/>
                </a:lnTo>
                <a:cubicBezTo>
                  <a:pt x="7514843" y="704230"/>
                  <a:pt x="7472029" y="747045"/>
                  <a:pt x="7418879" y="747045"/>
                </a:cubicBezTo>
                <a:lnTo>
                  <a:pt x="7074883" y="747045"/>
                </a:lnTo>
                <a:cubicBezTo>
                  <a:pt x="7074883" y="807577"/>
                  <a:pt x="7085219" y="847439"/>
                  <a:pt x="7104411" y="874014"/>
                </a:cubicBezTo>
                <a:cubicBezTo>
                  <a:pt x="7129509" y="906494"/>
                  <a:pt x="7167895" y="924210"/>
                  <a:pt x="7218091" y="924210"/>
                </a:cubicBezTo>
                <a:cubicBezTo>
                  <a:pt x="7274194" y="924210"/>
                  <a:pt x="7327343" y="907970"/>
                  <a:pt x="7377540" y="885825"/>
                </a:cubicBezTo>
                <a:cubicBezTo>
                  <a:pt x="7387875" y="881396"/>
                  <a:pt x="7398209" y="878443"/>
                  <a:pt x="7408544" y="878443"/>
                </a:cubicBezTo>
                <a:cubicBezTo>
                  <a:pt x="7445453" y="878443"/>
                  <a:pt x="7480887" y="909447"/>
                  <a:pt x="7480887" y="947832"/>
                </a:cubicBezTo>
                <a:cubicBezTo>
                  <a:pt x="7480887" y="975883"/>
                  <a:pt x="7469075" y="1000982"/>
                  <a:pt x="7442501" y="1014269"/>
                </a:cubicBezTo>
                <a:cubicBezTo>
                  <a:pt x="7371635" y="1048226"/>
                  <a:pt x="7296340" y="1064466"/>
                  <a:pt x="7218091" y="1064466"/>
                </a:cubicBezTo>
                <a:cubicBezTo>
                  <a:pt x="7132462" y="1064466"/>
                  <a:pt x="7058643" y="1036415"/>
                  <a:pt x="7004017" y="981789"/>
                </a:cubicBezTo>
                <a:cubicBezTo>
                  <a:pt x="6950868" y="928640"/>
                  <a:pt x="6922817" y="854821"/>
                  <a:pt x="6922817" y="767715"/>
                </a:cubicBezTo>
                <a:lnTo>
                  <a:pt x="6922817" y="581691"/>
                </a:lnTo>
                <a:cubicBezTo>
                  <a:pt x="6922817" y="496062"/>
                  <a:pt x="6950868" y="422243"/>
                  <a:pt x="7004017" y="369093"/>
                </a:cubicBezTo>
                <a:cubicBezTo>
                  <a:pt x="7058643" y="314467"/>
                  <a:pt x="7132462" y="286416"/>
                  <a:pt x="7218091" y="286416"/>
                </a:cubicBezTo>
                <a:close/>
                <a:moveTo>
                  <a:pt x="6026944" y="286416"/>
                </a:moveTo>
                <a:cubicBezTo>
                  <a:pt x="6192299" y="286416"/>
                  <a:pt x="6282356" y="406003"/>
                  <a:pt x="6282356" y="537400"/>
                </a:cubicBezTo>
                <a:lnTo>
                  <a:pt x="6282356" y="936021"/>
                </a:lnTo>
                <a:cubicBezTo>
                  <a:pt x="6282356" y="977360"/>
                  <a:pt x="6255782" y="1012793"/>
                  <a:pt x="6217397" y="1026080"/>
                </a:cubicBezTo>
                <a:cubicBezTo>
                  <a:pt x="6145053" y="1051179"/>
                  <a:pt x="6060901" y="1064466"/>
                  <a:pt x="5978224" y="1064466"/>
                </a:cubicBezTo>
                <a:cubicBezTo>
                  <a:pt x="5888164" y="1064466"/>
                  <a:pt x="5817299" y="1042320"/>
                  <a:pt x="5767103" y="999506"/>
                </a:cubicBezTo>
                <a:cubicBezTo>
                  <a:pt x="5716905" y="956691"/>
                  <a:pt x="5690331" y="896159"/>
                  <a:pt x="5690331" y="823817"/>
                </a:cubicBezTo>
                <a:cubicBezTo>
                  <a:pt x="5690331" y="751475"/>
                  <a:pt x="5716905" y="695372"/>
                  <a:pt x="5767103" y="654034"/>
                </a:cubicBezTo>
                <a:cubicBezTo>
                  <a:pt x="5817299" y="611219"/>
                  <a:pt x="5888164" y="589073"/>
                  <a:pt x="5978224" y="589073"/>
                </a:cubicBezTo>
                <a:lnTo>
                  <a:pt x="6130291" y="589073"/>
                </a:lnTo>
                <a:lnTo>
                  <a:pt x="6130291" y="537400"/>
                </a:lnTo>
                <a:cubicBezTo>
                  <a:pt x="6130291" y="475392"/>
                  <a:pt x="6084523" y="426672"/>
                  <a:pt x="6007752" y="426672"/>
                </a:cubicBezTo>
                <a:cubicBezTo>
                  <a:pt x="5938361" y="426672"/>
                  <a:pt x="5899977" y="435530"/>
                  <a:pt x="5848303" y="466534"/>
                </a:cubicBezTo>
                <a:cubicBezTo>
                  <a:pt x="5836492" y="473916"/>
                  <a:pt x="5820252" y="479821"/>
                  <a:pt x="5806964" y="479821"/>
                </a:cubicBezTo>
                <a:cubicBezTo>
                  <a:pt x="5767103" y="479821"/>
                  <a:pt x="5734621" y="450294"/>
                  <a:pt x="5734621" y="413385"/>
                </a:cubicBezTo>
                <a:cubicBezTo>
                  <a:pt x="5734621" y="386810"/>
                  <a:pt x="5746434" y="360235"/>
                  <a:pt x="5771531" y="345471"/>
                </a:cubicBezTo>
                <a:cubicBezTo>
                  <a:pt x="5851254" y="299704"/>
                  <a:pt x="5920646" y="286416"/>
                  <a:pt x="6026944" y="286416"/>
                </a:cubicBezTo>
                <a:close/>
                <a:moveTo>
                  <a:pt x="4211526" y="286416"/>
                </a:moveTo>
                <a:cubicBezTo>
                  <a:pt x="4311921" y="286416"/>
                  <a:pt x="4363593" y="301180"/>
                  <a:pt x="4412313" y="323326"/>
                </a:cubicBezTo>
                <a:cubicBezTo>
                  <a:pt x="4441841" y="335137"/>
                  <a:pt x="4461034" y="361711"/>
                  <a:pt x="4461034" y="392715"/>
                </a:cubicBezTo>
                <a:cubicBezTo>
                  <a:pt x="4461034" y="431101"/>
                  <a:pt x="4430030" y="463581"/>
                  <a:pt x="4390168" y="463581"/>
                </a:cubicBezTo>
                <a:cubicBezTo>
                  <a:pt x="4379834" y="463581"/>
                  <a:pt x="4365070" y="460629"/>
                  <a:pt x="4354735" y="456199"/>
                </a:cubicBezTo>
                <a:cubicBezTo>
                  <a:pt x="4317826" y="438483"/>
                  <a:pt x="4257295" y="426672"/>
                  <a:pt x="4208574" y="426672"/>
                </a:cubicBezTo>
                <a:cubicBezTo>
                  <a:pt x="4148043" y="426672"/>
                  <a:pt x="4108181" y="456199"/>
                  <a:pt x="4108181" y="506396"/>
                </a:cubicBezTo>
                <a:cubicBezTo>
                  <a:pt x="4108181" y="544782"/>
                  <a:pt x="4137708" y="568404"/>
                  <a:pt x="4168712" y="578739"/>
                </a:cubicBezTo>
                <a:lnTo>
                  <a:pt x="4313397" y="625983"/>
                </a:lnTo>
                <a:cubicBezTo>
                  <a:pt x="4410837" y="658463"/>
                  <a:pt x="4469893" y="724900"/>
                  <a:pt x="4469893" y="832675"/>
                </a:cubicBezTo>
                <a:cubicBezTo>
                  <a:pt x="4469893" y="962596"/>
                  <a:pt x="4365070" y="1064466"/>
                  <a:pt x="4207097" y="1064466"/>
                </a:cubicBezTo>
                <a:cubicBezTo>
                  <a:pt x="4119991" y="1064466"/>
                  <a:pt x="4049125" y="1048226"/>
                  <a:pt x="3994500" y="1023128"/>
                </a:cubicBezTo>
                <a:cubicBezTo>
                  <a:pt x="3966448" y="1009840"/>
                  <a:pt x="3948732" y="984742"/>
                  <a:pt x="3948732" y="955214"/>
                </a:cubicBezTo>
                <a:cubicBezTo>
                  <a:pt x="3948732" y="916829"/>
                  <a:pt x="3981212" y="881396"/>
                  <a:pt x="4022551" y="881396"/>
                </a:cubicBezTo>
                <a:cubicBezTo>
                  <a:pt x="4032885" y="881396"/>
                  <a:pt x="4046173" y="885825"/>
                  <a:pt x="4056507" y="890254"/>
                </a:cubicBezTo>
                <a:cubicBezTo>
                  <a:pt x="4096369" y="910923"/>
                  <a:pt x="4145090" y="924210"/>
                  <a:pt x="4210050" y="924210"/>
                </a:cubicBezTo>
                <a:cubicBezTo>
                  <a:pt x="4280916" y="924210"/>
                  <a:pt x="4317826" y="897635"/>
                  <a:pt x="4317826" y="847439"/>
                </a:cubicBezTo>
                <a:cubicBezTo>
                  <a:pt x="4317826" y="792813"/>
                  <a:pt x="4273534" y="775096"/>
                  <a:pt x="4218908" y="755904"/>
                </a:cubicBezTo>
                <a:lnTo>
                  <a:pt x="4097846" y="711612"/>
                </a:lnTo>
                <a:cubicBezTo>
                  <a:pt x="4018121" y="682085"/>
                  <a:pt x="3956114" y="620077"/>
                  <a:pt x="3956114" y="509349"/>
                </a:cubicBezTo>
                <a:cubicBezTo>
                  <a:pt x="3956114" y="379428"/>
                  <a:pt x="4063889" y="286416"/>
                  <a:pt x="4211526" y="286416"/>
                </a:cubicBezTo>
                <a:close/>
                <a:moveTo>
                  <a:pt x="3710797" y="286416"/>
                </a:moveTo>
                <a:cubicBezTo>
                  <a:pt x="3753612" y="286416"/>
                  <a:pt x="3786093" y="320373"/>
                  <a:pt x="3786093" y="363188"/>
                </a:cubicBezTo>
                <a:lnTo>
                  <a:pt x="3786093" y="987694"/>
                </a:lnTo>
                <a:cubicBezTo>
                  <a:pt x="3786093" y="1030509"/>
                  <a:pt x="3753612" y="1064466"/>
                  <a:pt x="3710797" y="1064466"/>
                </a:cubicBezTo>
                <a:cubicBezTo>
                  <a:pt x="3669459" y="1064466"/>
                  <a:pt x="3634026" y="1030509"/>
                  <a:pt x="3634026" y="987694"/>
                </a:cubicBezTo>
                <a:lnTo>
                  <a:pt x="3634026" y="363188"/>
                </a:lnTo>
                <a:cubicBezTo>
                  <a:pt x="3634026" y="320373"/>
                  <a:pt x="3669459" y="286416"/>
                  <a:pt x="3710797" y="286416"/>
                </a:cubicBezTo>
                <a:close/>
                <a:moveTo>
                  <a:pt x="2331244" y="286416"/>
                </a:moveTo>
                <a:cubicBezTo>
                  <a:pt x="2496598" y="286416"/>
                  <a:pt x="2586657" y="406003"/>
                  <a:pt x="2586657" y="537400"/>
                </a:cubicBezTo>
                <a:lnTo>
                  <a:pt x="2586657" y="936021"/>
                </a:lnTo>
                <a:cubicBezTo>
                  <a:pt x="2586657" y="977360"/>
                  <a:pt x="2560083" y="1012793"/>
                  <a:pt x="2521696" y="1026080"/>
                </a:cubicBezTo>
                <a:cubicBezTo>
                  <a:pt x="2449354" y="1051179"/>
                  <a:pt x="2365201" y="1064466"/>
                  <a:pt x="2282523" y="1064466"/>
                </a:cubicBezTo>
                <a:cubicBezTo>
                  <a:pt x="2192465" y="1064466"/>
                  <a:pt x="2121599" y="1042320"/>
                  <a:pt x="2071402" y="999506"/>
                </a:cubicBezTo>
                <a:cubicBezTo>
                  <a:pt x="2021205" y="956691"/>
                  <a:pt x="1994631" y="896159"/>
                  <a:pt x="1994631" y="823817"/>
                </a:cubicBezTo>
                <a:cubicBezTo>
                  <a:pt x="1994631" y="751475"/>
                  <a:pt x="2021205" y="695372"/>
                  <a:pt x="2071402" y="654034"/>
                </a:cubicBezTo>
                <a:cubicBezTo>
                  <a:pt x="2121599" y="611219"/>
                  <a:pt x="2192465" y="589073"/>
                  <a:pt x="2282523" y="589073"/>
                </a:cubicBezTo>
                <a:lnTo>
                  <a:pt x="2434590" y="589073"/>
                </a:lnTo>
                <a:lnTo>
                  <a:pt x="2434590" y="537400"/>
                </a:lnTo>
                <a:cubicBezTo>
                  <a:pt x="2434590" y="475392"/>
                  <a:pt x="2388823" y="426672"/>
                  <a:pt x="2312051" y="426672"/>
                </a:cubicBezTo>
                <a:cubicBezTo>
                  <a:pt x="2242662" y="426672"/>
                  <a:pt x="2204276" y="435530"/>
                  <a:pt x="2152603" y="466534"/>
                </a:cubicBezTo>
                <a:cubicBezTo>
                  <a:pt x="2140792" y="473916"/>
                  <a:pt x="2124552" y="479821"/>
                  <a:pt x="2111264" y="479821"/>
                </a:cubicBezTo>
                <a:cubicBezTo>
                  <a:pt x="2071402" y="479821"/>
                  <a:pt x="2038922" y="450294"/>
                  <a:pt x="2038922" y="413385"/>
                </a:cubicBezTo>
                <a:cubicBezTo>
                  <a:pt x="2038922" y="386810"/>
                  <a:pt x="2050733" y="360235"/>
                  <a:pt x="2075831" y="345471"/>
                </a:cubicBezTo>
                <a:cubicBezTo>
                  <a:pt x="2155555" y="299704"/>
                  <a:pt x="2224945" y="286416"/>
                  <a:pt x="2331244" y="286416"/>
                </a:cubicBezTo>
                <a:close/>
                <a:moveTo>
                  <a:pt x="13914119" y="163877"/>
                </a:moveTo>
                <a:lnTo>
                  <a:pt x="13914119" y="900588"/>
                </a:lnTo>
                <a:lnTo>
                  <a:pt x="14049946" y="900588"/>
                </a:lnTo>
                <a:cubicBezTo>
                  <a:pt x="14207917" y="900588"/>
                  <a:pt x="14297977" y="806100"/>
                  <a:pt x="14297977" y="651081"/>
                </a:cubicBezTo>
                <a:lnTo>
                  <a:pt x="14297977" y="413385"/>
                </a:lnTo>
                <a:cubicBezTo>
                  <a:pt x="14297977" y="256889"/>
                  <a:pt x="14207917" y="163877"/>
                  <a:pt x="14049946" y="163877"/>
                </a:cubicBezTo>
                <a:close/>
                <a:moveTo>
                  <a:pt x="13853588" y="14763"/>
                </a:moveTo>
                <a:lnTo>
                  <a:pt x="14048469" y="14763"/>
                </a:lnTo>
                <a:cubicBezTo>
                  <a:pt x="14290595" y="14763"/>
                  <a:pt x="14454472" y="175688"/>
                  <a:pt x="14454472" y="416337"/>
                </a:cubicBezTo>
                <a:lnTo>
                  <a:pt x="14454472" y="648128"/>
                </a:lnTo>
                <a:cubicBezTo>
                  <a:pt x="14454472" y="888777"/>
                  <a:pt x="14290595" y="1049702"/>
                  <a:pt x="14048469" y="1049702"/>
                </a:cubicBezTo>
                <a:lnTo>
                  <a:pt x="13853588" y="1049702"/>
                </a:lnTo>
                <a:cubicBezTo>
                  <a:pt x="13800439" y="1049702"/>
                  <a:pt x="13757624" y="1006887"/>
                  <a:pt x="13757624" y="955214"/>
                </a:cubicBezTo>
                <a:lnTo>
                  <a:pt x="13757624" y="109251"/>
                </a:lnTo>
                <a:cubicBezTo>
                  <a:pt x="13757624" y="57578"/>
                  <a:pt x="13800439" y="14763"/>
                  <a:pt x="13853588" y="14763"/>
                </a:cubicBezTo>
                <a:close/>
                <a:moveTo>
                  <a:pt x="16280655" y="0"/>
                </a:moveTo>
                <a:cubicBezTo>
                  <a:pt x="16443055" y="0"/>
                  <a:pt x="16575929" y="128444"/>
                  <a:pt x="16575929" y="286416"/>
                </a:cubicBezTo>
                <a:cubicBezTo>
                  <a:pt x="16575929" y="374999"/>
                  <a:pt x="16536067" y="453247"/>
                  <a:pt x="16466677" y="503444"/>
                </a:cubicBezTo>
                <a:lnTo>
                  <a:pt x="16372189" y="571357"/>
                </a:lnTo>
                <a:cubicBezTo>
                  <a:pt x="16355949" y="583168"/>
                  <a:pt x="16347091" y="603837"/>
                  <a:pt x="16347091" y="623030"/>
                </a:cubicBezTo>
                <a:lnTo>
                  <a:pt x="16347091" y="661416"/>
                </a:lnTo>
                <a:cubicBezTo>
                  <a:pt x="16347091" y="702754"/>
                  <a:pt x="16313133" y="736711"/>
                  <a:pt x="16270319" y="736711"/>
                </a:cubicBezTo>
                <a:cubicBezTo>
                  <a:pt x="16228979" y="736711"/>
                  <a:pt x="16195023" y="702754"/>
                  <a:pt x="16195023" y="661416"/>
                </a:cubicBezTo>
                <a:lnTo>
                  <a:pt x="16195023" y="631888"/>
                </a:lnTo>
                <a:cubicBezTo>
                  <a:pt x="16195023" y="565451"/>
                  <a:pt x="16227503" y="496062"/>
                  <a:pt x="16280655" y="457676"/>
                </a:cubicBezTo>
                <a:lnTo>
                  <a:pt x="16367759" y="395668"/>
                </a:lnTo>
                <a:cubicBezTo>
                  <a:pt x="16412051" y="364664"/>
                  <a:pt x="16423861" y="318897"/>
                  <a:pt x="16423861" y="280511"/>
                </a:cubicBezTo>
                <a:cubicBezTo>
                  <a:pt x="16423861" y="193405"/>
                  <a:pt x="16351519" y="140255"/>
                  <a:pt x="16273271" y="140255"/>
                </a:cubicBezTo>
                <a:cubicBezTo>
                  <a:pt x="16217169" y="140255"/>
                  <a:pt x="16171403" y="153543"/>
                  <a:pt x="16124157" y="178641"/>
                </a:cubicBezTo>
                <a:cubicBezTo>
                  <a:pt x="16113823" y="184547"/>
                  <a:pt x="16097583" y="188976"/>
                  <a:pt x="16085771" y="188976"/>
                </a:cubicBezTo>
                <a:cubicBezTo>
                  <a:pt x="16047387" y="188976"/>
                  <a:pt x="16013429" y="157972"/>
                  <a:pt x="16013429" y="116633"/>
                </a:cubicBezTo>
                <a:cubicBezTo>
                  <a:pt x="16013429" y="87106"/>
                  <a:pt x="16029669" y="63484"/>
                  <a:pt x="16057721" y="50196"/>
                </a:cubicBezTo>
                <a:cubicBezTo>
                  <a:pt x="16127111" y="16240"/>
                  <a:pt x="16202405" y="0"/>
                  <a:pt x="16280655" y="0"/>
                </a:cubicBezTo>
                <a:close/>
                <a:moveTo>
                  <a:pt x="12969763" y="0"/>
                </a:moveTo>
                <a:cubicBezTo>
                  <a:pt x="13011102" y="0"/>
                  <a:pt x="13045058" y="33956"/>
                  <a:pt x="13045058" y="76771"/>
                </a:cubicBezTo>
                <a:lnTo>
                  <a:pt x="13045058" y="301180"/>
                </a:lnTo>
                <a:lnTo>
                  <a:pt x="13188267" y="301180"/>
                </a:lnTo>
                <a:cubicBezTo>
                  <a:pt x="13231082" y="301180"/>
                  <a:pt x="13265038" y="332184"/>
                  <a:pt x="13265038" y="373522"/>
                </a:cubicBezTo>
                <a:cubicBezTo>
                  <a:pt x="13265038" y="417814"/>
                  <a:pt x="13232558" y="447341"/>
                  <a:pt x="13188267" y="447341"/>
                </a:cubicBezTo>
                <a:lnTo>
                  <a:pt x="13045058" y="447341"/>
                </a:lnTo>
                <a:lnTo>
                  <a:pt x="13045058" y="832675"/>
                </a:lnTo>
                <a:cubicBezTo>
                  <a:pt x="13045058" y="888777"/>
                  <a:pt x="13074585" y="924210"/>
                  <a:pt x="13112971" y="924210"/>
                </a:cubicBezTo>
                <a:cubicBezTo>
                  <a:pt x="13155786" y="924210"/>
                  <a:pt x="13163168" y="912399"/>
                  <a:pt x="13191219" y="912399"/>
                </a:cubicBezTo>
                <a:cubicBezTo>
                  <a:pt x="13228128" y="912399"/>
                  <a:pt x="13265038" y="938974"/>
                  <a:pt x="13265038" y="983265"/>
                </a:cubicBezTo>
                <a:cubicBezTo>
                  <a:pt x="13265038" y="1020175"/>
                  <a:pt x="13236987" y="1048226"/>
                  <a:pt x="13200078" y="1055608"/>
                </a:cubicBezTo>
                <a:cubicBezTo>
                  <a:pt x="13170550" y="1061513"/>
                  <a:pt x="13142499" y="1064466"/>
                  <a:pt x="13112971" y="1064466"/>
                </a:cubicBezTo>
                <a:cubicBezTo>
                  <a:pt x="12991909" y="1064466"/>
                  <a:pt x="12892992" y="969978"/>
                  <a:pt x="12892992" y="834152"/>
                </a:cubicBezTo>
                <a:lnTo>
                  <a:pt x="12892992" y="76771"/>
                </a:lnTo>
                <a:cubicBezTo>
                  <a:pt x="12892992" y="33956"/>
                  <a:pt x="12926948" y="0"/>
                  <a:pt x="12969763" y="0"/>
                </a:cubicBezTo>
                <a:close/>
                <a:moveTo>
                  <a:pt x="9740788" y="0"/>
                </a:moveTo>
                <a:cubicBezTo>
                  <a:pt x="9782127" y="0"/>
                  <a:pt x="9816083" y="33956"/>
                  <a:pt x="9816083" y="76771"/>
                </a:cubicBezTo>
                <a:lnTo>
                  <a:pt x="9816083" y="301180"/>
                </a:lnTo>
                <a:lnTo>
                  <a:pt x="9959292" y="301180"/>
                </a:lnTo>
                <a:cubicBezTo>
                  <a:pt x="10002107" y="301180"/>
                  <a:pt x="10036063" y="332184"/>
                  <a:pt x="10036063" y="373522"/>
                </a:cubicBezTo>
                <a:cubicBezTo>
                  <a:pt x="10036063" y="417814"/>
                  <a:pt x="10003583" y="447341"/>
                  <a:pt x="9959292" y="447341"/>
                </a:cubicBezTo>
                <a:lnTo>
                  <a:pt x="9816083" y="447341"/>
                </a:lnTo>
                <a:lnTo>
                  <a:pt x="9816083" y="832675"/>
                </a:lnTo>
                <a:cubicBezTo>
                  <a:pt x="9816083" y="888777"/>
                  <a:pt x="9845611" y="924210"/>
                  <a:pt x="9883996" y="924210"/>
                </a:cubicBezTo>
                <a:cubicBezTo>
                  <a:pt x="9926811" y="924210"/>
                  <a:pt x="9934193" y="912399"/>
                  <a:pt x="9962244" y="912399"/>
                </a:cubicBezTo>
                <a:cubicBezTo>
                  <a:pt x="9999153" y="912399"/>
                  <a:pt x="10036063" y="938974"/>
                  <a:pt x="10036063" y="983265"/>
                </a:cubicBezTo>
                <a:cubicBezTo>
                  <a:pt x="10036063" y="1020175"/>
                  <a:pt x="10008012" y="1048226"/>
                  <a:pt x="9971103" y="1055608"/>
                </a:cubicBezTo>
                <a:cubicBezTo>
                  <a:pt x="9941575" y="1061513"/>
                  <a:pt x="9913524" y="1064466"/>
                  <a:pt x="9883996" y="1064466"/>
                </a:cubicBezTo>
                <a:cubicBezTo>
                  <a:pt x="9762934" y="1064466"/>
                  <a:pt x="9664017" y="969978"/>
                  <a:pt x="9664017" y="834152"/>
                </a:cubicBezTo>
                <a:lnTo>
                  <a:pt x="9664017" y="76771"/>
                </a:lnTo>
                <a:cubicBezTo>
                  <a:pt x="9664017" y="33956"/>
                  <a:pt x="9697973" y="0"/>
                  <a:pt x="9740788" y="0"/>
                </a:cubicBezTo>
                <a:close/>
                <a:moveTo>
                  <a:pt x="8616171" y="0"/>
                </a:moveTo>
                <a:cubicBezTo>
                  <a:pt x="8657510" y="0"/>
                  <a:pt x="8694420" y="35433"/>
                  <a:pt x="8694420" y="78247"/>
                </a:cubicBezTo>
                <a:lnTo>
                  <a:pt x="8694420" y="986218"/>
                </a:lnTo>
                <a:cubicBezTo>
                  <a:pt x="8694420" y="1029033"/>
                  <a:pt x="8657510" y="1064466"/>
                  <a:pt x="8616171" y="1064466"/>
                </a:cubicBezTo>
                <a:cubicBezTo>
                  <a:pt x="8573357" y="1064466"/>
                  <a:pt x="8537923" y="1029033"/>
                  <a:pt x="8537923" y="986218"/>
                </a:cubicBezTo>
                <a:lnTo>
                  <a:pt x="8537923" y="78247"/>
                </a:lnTo>
                <a:cubicBezTo>
                  <a:pt x="8537923" y="35433"/>
                  <a:pt x="8573357" y="0"/>
                  <a:pt x="8616171" y="0"/>
                </a:cubicBezTo>
                <a:close/>
                <a:moveTo>
                  <a:pt x="6683597" y="0"/>
                </a:moveTo>
                <a:cubicBezTo>
                  <a:pt x="6713124" y="0"/>
                  <a:pt x="6742651" y="2952"/>
                  <a:pt x="6772179" y="7381"/>
                </a:cubicBezTo>
                <a:cubicBezTo>
                  <a:pt x="6809089" y="13287"/>
                  <a:pt x="6835663" y="44291"/>
                  <a:pt x="6835663" y="81200"/>
                </a:cubicBezTo>
                <a:cubicBezTo>
                  <a:pt x="6835663" y="119586"/>
                  <a:pt x="6803183" y="150590"/>
                  <a:pt x="6761845" y="150590"/>
                </a:cubicBezTo>
                <a:cubicBezTo>
                  <a:pt x="6741175" y="150590"/>
                  <a:pt x="6738222" y="141732"/>
                  <a:pt x="6683597" y="141732"/>
                </a:cubicBezTo>
                <a:cubicBezTo>
                  <a:pt x="6646688" y="141732"/>
                  <a:pt x="6615684" y="171259"/>
                  <a:pt x="6615684" y="208168"/>
                </a:cubicBezTo>
                <a:lnTo>
                  <a:pt x="6615684" y="301180"/>
                </a:lnTo>
                <a:lnTo>
                  <a:pt x="6760368" y="301180"/>
                </a:lnTo>
                <a:cubicBezTo>
                  <a:pt x="6803183" y="301180"/>
                  <a:pt x="6835663" y="332184"/>
                  <a:pt x="6835663" y="373522"/>
                </a:cubicBezTo>
                <a:cubicBezTo>
                  <a:pt x="6835663" y="416337"/>
                  <a:pt x="6801707" y="445865"/>
                  <a:pt x="6760368" y="445865"/>
                </a:cubicBezTo>
                <a:lnTo>
                  <a:pt x="6615684" y="445865"/>
                </a:lnTo>
                <a:lnTo>
                  <a:pt x="6615684" y="987694"/>
                </a:lnTo>
                <a:cubicBezTo>
                  <a:pt x="6615684" y="1030509"/>
                  <a:pt x="6581728" y="1064466"/>
                  <a:pt x="6540389" y="1064466"/>
                </a:cubicBezTo>
                <a:cubicBezTo>
                  <a:pt x="6497574" y="1064466"/>
                  <a:pt x="6463618" y="1030509"/>
                  <a:pt x="6463618" y="987694"/>
                </a:cubicBezTo>
                <a:lnTo>
                  <a:pt x="6463618" y="219980"/>
                </a:lnTo>
                <a:cubicBezTo>
                  <a:pt x="6463618" y="98917"/>
                  <a:pt x="6562535" y="0"/>
                  <a:pt x="6683597" y="0"/>
                </a:cubicBezTo>
                <a:close/>
                <a:moveTo>
                  <a:pt x="5285470" y="0"/>
                </a:moveTo>
                <a:cubicBezTo>
                  <a:pt x="5366671" y="0"/>
                  <a:pt x="5452301" y="14763"/>
                  <a:pt x="5529073" y="48720"/>
                </a:cubicBezTo>
                <a:cubicBezTo>
                  <a:pt x="5560077" y="62007"/>
                  <a:pt x="5586651" y="82677"/>
                  <a:pt x="5586651" y="124015"/>
                </a:cubicBezTo>
                <a:cubicBezTo>
                  <a:pt x="5586651" y="162401"/>
                  <a:pt x="5554171" y="194881"/>
                  <a:pt x="5512832" y="194881"/>
                </a:cubicBezTo>
                <a:cubicBezTo>
                  <a:pt x="5503974" y="194881"/>
                  <a:pt x="5495116" y="193405"/>
                  <a:pt x="5484781" y="188976"/>
                </a:cubicBezTo>
                <a:cubicBezTo>
                  <a:pt x="5449348" y="175688"/>
                  <a:pt x="5397675" y="144684"/>
                  <a:pt x="5278089" y="144684"/>
                </a:cubicBezTo>
                <a:cubicBezTo>
                  <a:pt x="5205746" y="144684"/>
                  <a:pt x="5109782" y="174212"/>
                  <a:pt x="5109782" y="274605"/>
                </a:cubicBezTo>
                <a:cubicBezTo>
                  <a:pt x="5109782" y="343995"/>
                  <a:pt x="5143738" y="374999"/>
                  <a:pt x="5202793" y="401574"/>
                </a:cubicBezTo>
                <a:lnTo>
                  <a:pt x="5371100" y="475392"/>
                </a:lnTo>
                <a:cubicBezTo>
                  <a:pt x="5483305" y="524113"/>
                  <a:pt x="5589603" y="593502"/>
                  <a:pt x="5589603" y="751475"/>
                </a:cubicBezTo>
                <a:cubicBezTo>
                  <a:pt x="5589603" y="930116"/>
                  <a:pt x="5461159" y="1064466"/>
                  <a:pt x="5261848" y="1064466"/>
                </a:cubicBezTo>
                <a:cubicBezTo>
                  <a:pt x="5174742" y="1064466"/>
                  <a:pt x="5074349" y="1040844"/>
                  <a:pt x="4997577" y="1008364"/>
                </a:cubicBezTo>
                <a:cubicBezTo>
                  <a:pt x="4969526" y="996553"/>
                  <a:pt x="4951809" y="971454"/>
                  <a:pt x="4951809" y="938974"/>
                </a:cubicBezTo>
                <a:cubicBezTo>
                  <a:pt x="4951809" y="897635"/>
                  <a:pt x="4978384" y="863679"/>
                  <a:pt x="5022676" y="863679"/>
                </a:cubicBezTo>
                <a:cubicBezTo>
                  <a:pt x="5041868" y="863679"/>
                  <a:pt x="5056632" y="868108"/>
                  <a:pt x="5069919" y="874014"/>
                </a:cubicBezTo>
                <a:cubicBezTo>
                  <a:pt x="5130451" y="900588"/>
                  <a:pt x="5192459" y="919781"/>
                  <a:pt x="5261848" y="919781"/>
                </a:cubicBezTo>
                <a:cubicBezTo>
                  <a:pt x="5368147" y="919781"/>
                  <a:pt x="5431632" y="868108"/>
                  <a:pt x="5431632" y="770667"/>
                </a:cubicBezTo>
                <a:cubicBezTo>
                  <a:pt x="5431632" y="696849"/>
                  <a:pt x="5369624" y="645175"/>
                  <a:pt x="5303187" y="615648"/>
                </a:cubicBezTo>
                <a:lnTo>
                  <a:pt x="5126022" y="537400"/>
                </a:lnTo>
                <a:cubicBezTo>
                  <a:pt x="5010865" y="487203"/>
                  <a:pt x="4951809" y="397144"/>
                  <a:pt x="4951809" y="281987"/>
                </a:cubicBezTo>
                <a:cubicBezTo>
                  <a:pt x="4951809" y="106299"/>
                  <a:pt x="5117164" y="0"/>
                  <a:pt x="5285470" y="0"/>
                </a:cubicBezTo>
                <a:close/>
                <a:moveTo>
                  <a:pt x="3710797" y="0"/>
                </a:moveTo>
                <a:cubicBezTo>
                  <a:pt x="3758041" y="0"/>
                  <a:pt x="3796427" y="38385"/>
                  <a:pt x="3796427" y="85629"/>
                </a:cubicBezTo>
                <a:cubicBezTo>
                  <a:pt x="3796427" y="132873"/>
                  <a:pt x="3758041" y="171259"/>
                  <a:pt x="3710797" y="171259"/>
                </a:cubicBezTo>
                <a:cubicBezTo>
                  <a:pt x="3663554" y="171259"/>
                  <a:pt x="3625168" y="132873"/>
                  <a:pt x="3625168" y="85629"/>
                </a:cubicBezTo>
                <a:cubicBezTo>
                  <a:pt x="3625168" y="38385"/>
                  <a:pt x="3663554" y="0"/>
                  <a:pt x="3710797" y="0"/>
                </a:cubicBezTo>
                <a:close/>
                <a:moveTo>
                  <a:pt x="2844690" y="0"/>
                </a:moveTo>
                <a:cubicBezTo>
                  <a:pt x="2886028" y="0"/>
                  <a:pt x="2919984" y="33956"/>
                  <a:pt x="2919984" y="76771"/>
                </a:cubicBezTo>
                <a:lnTo>
                  <a:pt x="2919984" y="301180"/>
                </a:lnTo>
                <a:lnTo>
                  <a:pt x="3063192" y="301180"/>
                </a:lnTo>
                <a:cubicBezTo>
                  <a:pt x="3106008" y="301180"/>
                  <a:pt x="3139964" y="332184"/>
                  <a:pt x="3139964" y="373522"/>
                </a:cubicBezTo>
                <a:cubicBezTo>
                  <a:pt x="3139964" y="417814"/>
                  <a:pt x="3107484" y="447341"/>
                  <a:pt x="3063192" y="447341"/>
                </a:cubicBezTo>
                <a:lnTo>
                  <a:pt x="2919984" y="447341"/>
                </a:lnTo>
                <a:lnTo>
                  <a:pt x="2919984" y="832675"/>
                </a:lnTo>
                <a:cubicBezTo>
                  <a:pt x="2919984" y="888777"/>
                  <a:pt x="2949511" y="924210"/>
                  <a:pt x="2987897" y="924210"/>
                </a:cubicBezTo>
                <a:cubicBezTo>
                  <a:pt x="3030712" y="924210"/>
                  <a:pt x="3038094" y="912399"/>
                  <a:pt x="3066146" y="912399"/>
                </a:cubicBezTo>
                <a:cubicBezTo>
                  <a:pt x="3103054" y="912399"/>
                  <a:pt x="3139964" y="938974"/>
                  <a:pt x="3139964" y="983265"/>
                </a:cubicBezTo>
                <a:cubicBezTo>
                  <a:pt x="3139964" y="1020175"/>
                  <a:pt x="3111914" y="1048226"/>
                  <a:pt x="3075004" y="1055608"/>
                </a:cubicBezTo>
                <a:cubicBezTo>
                  <a:pt x="3045477" y="1061513"/>
                  <a:pt x="3017425" y="1064466"/>
                  <a:pt x="2987897" y="1064466"/>
                </a:cubicBezTo>
                <a:cubicBezTo>
                  <a:pt x="2866835" y="1064466"/>
                  <a:pt x="2767918" y="969978"/>
                  <a:pt x="2767918" y="834152"/>
                </a:cubicBezTo>
                <a:lnTo>
                  <a:pt x="2767918" y="76771"/>
                </a:lnTo>
                <a:cubicBezTo>
                  <a:pt x="2767918" y="33956"/>
                  <a:pt x="2801874" y="0"/>
                  <a:pt x="2844690" y="0"/>
                </a:cubicBezTo>
                <a:close/>
                <a:moveTo>
                  <a:pt x="1339739" y="0"/>
                </a:moveTo>
                <a:cubicBezTo>
                  <a:pt x="1381078" y="0"/>
                  <a:pt x="1415034" y="33956"/>
                  <a:pt x="1415034" y="76771"/>
                </a:cubicBezTo>
                <a:lnTo>
                  <a:pt x="1415034" y="324802"/>
                </a:lnTo>
                <a:cubicBezTo>
                  <a:pt x="1460802" y="304133"/>
                  <a:pt x="1519857" y="286416"/>
                  <a:pt x="1568577" y="286416"/>
                </a:cubicBezTo>
                <a:cubicBezTo>
                  <a:pt x="1655684" y="286416"/>
                  <a:pt x="1719168" y="311515"/>
                  <a:pt x="1773793" y="366141"/>
                </a:cubicBezTo>
                <a:cubicBezTo>
                  <a:pt x="1826943" y="419290"/>
                  <a:pt x="1854994" y="496062"/>
                  <a:pt x="1854994" y="581691"/>
                </a:cubicBezTo>
                <a:lnTo>
                  <a:pt x="1854994" y="987694"/>
                </a:lnTo>
                <a:cubicBezTo>
                  <a:pt x="1854994" y="1030509"/>
                  <a:pt x="1821037" y="1064466"/>
                  <a:pt x="1778222" y="1064466"/>
                </a:cubicBezTo>
                <a:cubicBezTo>
                  <a:pt x="1735408" y="1064466"/>
                  <a:pt x="1702927" y="1030509"/>
                  <a:pt x="1702927" y="987694"/>
                </a:cubicBezTo>
                <a:lnTo>
                  <a:pt x="1702927" y="569880"/>
                </a:lnTo>
                <a:cubicBezTo>
                  <a:pt x="1702927" y="479821"/>
                  <a:pt x="1649778" y="426672"/>
                  <a:pt x="1558243" y="426672"/>
                </a:cubicBezTo>
                <a:cubicBezTo>
                  <a:pt x="1506569" y="426672"/>
                  <a:pt x="1456372" y="445865"/>
                  <a:pt x="1415034" y="479821"/>
                </a:cubicBezTo>
                <a:lnTo>
                  <a:pt x="1415034" y="987694"/>
                </a:lnTo>
                <a:cubicBezTo>
                  <a:pt x="1415034" y="1030509"/>
                  <a:pt x="1381078" y="1064466"/>
                  <a:pt x="1339739" y="1064466"/>
                </a:cubicBezTo>
                <a:cubicBezTo>
                  <a:pt x="1296924" y="1064466"/>
                  <a:pt x="1262967" y="1030509"/>
                  <a:pt x="1262967" y="987694"/>
                </a:cubicBezTo>
                <a:lnTo>
                  <a:pt x="1262967" y="76771"/>
                </a:lnTo>
                <a:cubicBezTo>
                  <a:pt x="1262967" y="33956"/>
                  <a:pt x="1296924" y="0"/>
                  <a:pt x="1339739" y="0"/>
                </a:cubicBezTo>
                <a:close/>
                <a:moveTo>
                  <a:pt x="75296" y="0"/>
                </a:moveTo>
                <a:cubicBezTo>
                  <a:pt x="109252" y="0"/>
                  <a:pt x="141733" y="22145"/>
                  <a:pt x="150590" y="57578"/>
                </a:cubicBezTo>
                <a:lnTo>
                  <a:pt x="323327" y="738187"/>
                </a:lnTo>
                <a:lnTo>
                  <a:pt x="488680" y="64960"/>
                </a:lnTo>
                <a:cubicBezTo>
                  <a:pt x="497539" y="26574"/>
                  <a:pt x="535924" y="0"/>
                  <a:pt x="572834" y="0"/>
                </a:cubicBezTo>
                <a:cubicBezTo>
                  <a:pt x="611219" y="0"/>
                  <a:pt x="646652" y="29527"/>
                  <a:pt x="655511" y="63484"/>
                </a:cubicBezTo>
                <a:lnTo>
                  <a:pt x="820865" y="741140"/>
                </a:lnTo>
                <a:lnTo>
                  <a:pt x="995077" y="57578"/>
                </a:lnTo>
                <a:cubicBezTo>
                  <a:pt x="1003935" y="22145"/>
                  <a:pt x="1034939" y="0"/>
                  <a:pt x="1068896" y="0"/>
                </a:cubicBezTo>
                <a:cubicBezTo>
                  <a:pt x="1111711" y="0"/>
                  <a:pt x="1145667" y="36909"/>
                  <a:pt x="1145667" y="76771"/>
                </a:cubicBezTo>
                <a:cubicBezTo>
                  <a:pt x="1145667" y="82677"/>
                  <a:pt x="1144191" y="90059"/>
                  <a:pt x="1142714" y="95964"/>
                </a:cubicBezTo>
                <a:lnTo>
                  <a:pt x="903541" y="1000982"/>
                </a:lnTo>
                <a:cubicBezTo>
                  <a:pt x="894683" y="1037891"/>
                  <a:pt x="856298" y="1064466"/>
                  <a:pt x="820865" y="1064466"/>
                </a:cubicBezTo>
                <a:cubicBezTo>
                  <a:pt x="781003" y="1064466"/>
                  <a:pt x="747046" y="1034939"/>
                  <a:pt x="738188" y="1000982"/>
                </a:cubicBezTo>
                <a:lnTo>
                  <a:pt x="572834" y="332184"/>
                </a:lnTo>
                <a:lnTo>
                  <a:pt x="407480" y="999506"/>
                </a:lnTo>
                <a:cubicBezTo>
                  <a:pt x="398622" y="1037891"/>
                  <a:pt x="361712" y="1064466"/>
                  <a:pt x="324803" y="1064466"/>
                </a:cubicBezTo>
                <a:cubicBezTo>
                  <a:pt x="284941" y="1064466"/>
                  <a:pt x="250984" y="1036415"/>
                  <a:pt x="242126" y="1000982"/>
                </a:cubicBezTo>
                <a:lnTo>
                  <a:pt x="2953" y="95964"/>
                </a:lnTo>
                <a:cubicBezTo>
                  <a:pt x="1477" y="88582"/>
                  <a:pt x="0" y="82677"/>
                  <a:pt x="0" y="75295"/>
                </a:cubicBezTo>
                <a:cubicBezTo>
                  <a:pt x="0" y="33956"/>
                  <a:pt x="36910" y="0"/>
                  <a:pt x="75296" y="0"/>
                </a:cubicBezTo>
                <a:close/>
              </a:path>
            </a:pathLst>
          </a:custGeom>
          <a:solidFill>
            <a:srgbClr val="143AAA"/>
          </a:solidFill>
          <a:ln>
            <a:noFill/>
          </a:ln>
        </p:spPr>
        <p:txBody>
          <a:bodyPr spcFirstLastPara="1" wrap="square" lIns="41575" tIns="20775" rIns="41575" bIns="20775" anchor="ctr" anchorCtr="0">
            <a:noAutofit/>
          </a:bodyPr>
          <a:lstStyle/>
          <a:p>
            <a:pPr marL="0" lvl="0" indent="0" algn="ctr" rtl="0">
              <a:spcBef>
                <a:spcPts val="0"/>
              </a:spcBef>
              <a:spcAft>
                <a:spcPts val="0"/>
              </a:spcAft>
              <a:buNone/>
            </a:pPr>
            <a:endParaRPr sz="800">
              <a:solidFill>
                <a:schemeClr val="lt1"/>
              </a:solidFill>
            </a:endParaRPr>
          </a:p>
        </p:txBody>
      </p:sp>
      <p:sp>
        <p:nvSpPr>
          <p:cNvPr id="89" name="Google Shape;89;p16"/>
          <p:cNvSpPr txBox="1"/>
          <p:nvPr/>
        </p:nvSpPr>
        <p:spPr>
          <a:xfrm>
            <a:off x="334850" y="3893855"/>
            <a:ext cx="9094800" cy="315000"/>
          </a:xfrm>
          <a:prstGeom prst="rect">
            <a:avLst/>
          </a:prstGeom>
          <a:noFill/>
          <a:ln>
            <a:noFill/>
          </a:ln>
        </p:spPr>
        <p:txBody>
          <a:bodyPr spcFirstLastPara="1" wrap="square" lIns="41575" tIns="41575" rIns="41575" bIns="41575" anchor="t" anchorCtr="0">
            <a:spAutoFit/>
          </a:bodyPr>
          <a:lstStyle/>
          <a:p>
            <a:pPr marL="0" lvl="0" indent="0" algn="l" rtl="0">
              <a:lnSpc>
                <a:spcPct val="107000"/>
              </a:lnSpc>
              <a:spcBef>
                <a:spcPts val="400"/>
              </a:spcBef>
              <a:spcAft>
                <a:spcPts val="0"/>
              </a:spcAft>
              <a:buNone/>
            </a:pPr>
            <a:endParaRPr sz="1500">
              <a:solidFill>
                <a:schemeClr val="dk1"/>
              </a:solidFill>
              <a:latin typeface="Comic Sans MS"/>
              <a:ea typeface="Comic Sans MS"/>
              <a:cs typeface="Comic Sans MS"/>
              <a:sym typeface="Comic Sans MS"/>
            </a:endParaRPr>
          </a:p>
        </p:txBody>
      </p:sp>
      <p:sp>
        <p:nvSpPr>
          <p:cNvPr id="90" name="Google Shape;90;p16"/>
          <p:cNvSpPr txBox="1"/>
          <p:nvPr/>
        </p:nvSpPr>
        <p:spPr>
          <a:xfrm>
            <a:off x="0" y="3970444"/>
            <a:ext cx="9094800" cy="315000"/>
          </a:xfrm>
          <a:prstGeom prst="rect">
            <a:avLst/>
          </a:prstGeom>
          <a:noFill/>
          <a:ln>
            <a:noFill/>
          </a:ln>
        </p:spPr>
        <p:txBody>
          <a:bodyPr spcFirstLastPara="1" wrap="square" lIns="41575" tIns="41575" rIns="41575" bIns="41575" anchor="t" anchorCtr="0">
            <a:spAutoFit/>
          </a:bodyPr>
          <a:lstStyle/>
          <a:p>
            <a:pPr marL="0" lvl="0" indent="0" algn="l" rtl="0">
              <a:lnSpc>
                <a:spcPct val="107000"/>
              </a:lnSpc>
              <a:spcBef>
                <a:spcPts val="400"/>
              </a:spcBef>
              <a:spcAft>
                <a:spcPts val="0"/>
              </a:spcAft>
              <a:buNone/>
            </a:pPr>
            <a:endParaRPr sz="1500">
              <a:solidFill>
                <a:schemeClr val="dk1"/>
              </a:solidFill>
              <a:latin typeface="Comic Sans MS"/>
              <a:ea typeface="Comic Sans MS"/>
              <a:cs typeface="Comic Sans MS"/>
              <a:sym typeface="Comic Sans MS"/>
            </a:endParaRPr>
          </a:p>
        </p:txBody>
      </p:sp>
      <p:pic>
        <p:nvPicPr>
          <p:cNvPr id="91" name="Google Shape;91;p16"/>
          <p:cNvPicPr preferRelativeResize="0"/>
          <p:nvPr/>
        </p:nvPicPr>
        <p:blipFill>
          <a:blip r:embed="rId6">
            <a:alphaModFix/>
          </a:blip>
          <a:stretch>
            <a:fillRect/>
          </a:stretch>
        </p:blipFill>
        <p:spPr>
          <a:xfrm>
            <a:off x="75400" y="1127725"/>
            <a:ext cx="1144400" cy="11444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additive="base">
                                        <p:cTn id="7" dur="1500"/>
                                        <p:tgtEl>
                                          <p:spTgt spid="86"/>
                                        </p:tgtEl>
                                        <p:attrNameLst>
                                          <p:attrName>ppt_y</p:attrName>
                                        </p:attrNameLst>
                                      </p:cBhvr>
                                      <p:tavLst>
                                        <p:tav tm="0">
                                          <p:val>
                                            <p:strVal val="#ppt_y+1"/>
                                          </p:val>
                                        </p:tav>
                                        <p:tav tm="100000">
                                          <p:val>
                                            <p:strVal val="#ppt_y"/>
                                          </p:val>
                                        </p:tav>
                                      </p:tavLst>
                                    </p:anim>
                                  </p:childTnLst>
                                </p:cTn>
                              </p:par>
                              <p:par>
                                <p:cTn id="8" presetID="2" presetClass="entr" presetSubtype="4" fill="hold" nodeType="withEffect">
                                  <p:stCondLst>
                                    <p:cond delay="200"/>
                                  </p:stCondLst>
                                  <p:childTnLst>
                                    <p:set>
                                      <p:cBhvr>
                                        <p:cTn id="9" dur="1" fill="hold">
                                          <p:stCondLst>
                                            <p:cond delay="0"/>
                                          </p:stCondLst>
                                        </p:cTn>
                                        <p:tgtEl>
                                          <p:spTgt spid="85"/>
                                        </p:tgtEl>
                                        <p:attrNameLst>
                                          <p:attrName>style.visibility</p:attrName>
                                        </p:attrNameLst>
                                      </p:cBhvr>
                                      <p:to>
                                        <p:strVal val="visible"/>
                                      </p:to>
                                    </p:set>
                                    <p:anim calcmode="lin" valueType="num">
                                      <p:cBhvr additive="base">
                                        <p:cTn id="10" dur="1500"/>
                                        <p:tgtEl>
                                          <p:spTgt spid="85"/>
                                        </p:tgtEl>
                                        <p:attrNameLst>
                                          <p:attrName>ppt_y</p:attrName>
                                        </p:attrNameLst>
                                      </p:cBhvr>
                                      <p:tavLst>
                                        <p:tav tm="0">
                                          <p:val>
                                            <p:strVal val="#ppt_y+1"/>
                                          </p:val>
                                        </p:tav>
                                        <p:tav tm="100000">
                                          <p:val>
                                            <p:strVal val="#ppt_y"/>
                                          </p:val>
                                        </p:tav>
                                      </p:tavLst>
                                    </p:anim>
                                  </p:childTnLst>
                                </p:cTn>
                              </p:par>
                              <p:par>
                                <p:cTn id="11" presetID="2" presetClass="entr" presetSubtype="4" fill="hold" nodeType="withEffect">
                                  <p:stCondLst>
                                    <p:cond delay="300"/>
                                  </p:stCondLst>
                                  <p:childTnLst>
                                    <p:set>
                                      <p:cBhvr>
                                        <p:cTn id="12" dur="1" fill="hold">
                                          <p:stCondLst>
                                            <p:cond delay="0"/>
                                          </p:stCondLst>
                                        </p:cTn>
                                        <p:tgtEl>
                                          <p:spTgt spid="87"/>
                                        </p:tgtEl>
                                        <p:attrNameLst>
                                          <p:attrName>style.visibility</p:attrName>
                                        </p:attrNameLst>
                                      </p:cBhvr>
                                      <p:to>
                                        <p:strVal val="visible"/>
                                      </p:to>
                                    </p:set>
                                    <p:anim calcmode="lin" valueType="num">
                                      <p:cBhvr additive="base">
                                        <p:cTn id="13" dur="1500"/>
                                        <p:tgtEl>
                                          <p:spTgt spid="87"/>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90"/>
                                        </p:tgtEl>
                                        <p:attrNameLst>
                                          <p:attrName>style.visibility</p:attrName>
                                        </p:attrNameLst>
                                      </p:cBhvr>
                                      <p:to>
                                        <p:strVal val="visible"/>
                                      </p:to>
                                    </p:set>
                                    <p:animEffect transition="in" filter="fade">
                                      <p:cBhvr>
                                        <p:cTn id="18" dur="1000"/>
                                        <p:tgtEl>
                                          <p:spTgt spid="90"/>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86"/>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solidFill>
          <a:srgbClr val="133BAB"/>
        </a:solidFill>
        <a:effectLst/>
      </p:bgPr>
    </p:bg>
    <p:spTree>
      <p:nvGrpSpPr>
        <p:cNvPr id="1" name="Shape 96"/>
        <p:cNvGrpSpPr/>
        <p:nvPr/>
      </p:nvGrpSpPr>
      <p:grpSpPr>
        <a:xfrm>
          <a:off x="0" y="0"/>
          <a:ext cx="0" cy="0"/>
          <a:chOff x="0" y="0"/>
          <a:chExt cx="0" cy="0"/>
        </a:xfrm>
      </p:grpSpPr>
      <p:pic>
        <p:nvPicPr>
          <p:cNvPr id="97" name="Google Shape;97;p17" descr="Shape&#10;&#10;Description automatically generated"/>
          <p:cNvPicPr preferRelativeResize="0"/>
          <p:nvPr/>
        </p:nvPicPr>
        <p:blipFill rotWithShape="1">
          <a:blip r:embed="rId3">
            <a:alphaModFix/>
          </a:blip>
          <a:srcRect/>
          <a:stretch/>
        </p:blipFill>
        <p:spPr>
          <a:xfrm>
            <a:off x="0" y="1335"/>
            <a:ext cx="9143351" cy="5140826"/>
          </a:xfrm>
          <a:prstGeom prst="rect">
            <a:avLst/>
          </a:prstGeom>
          <a:noFill/>
          <a:ln>
            <a:noFill/>
          </a:ln>
        </p:spPr>
      </p:pic>
      <p:pic>
        <p:nvPicPr>
          <p:cNvPr id="98" name="Google Shape;98;p17" descr="Icon&#10;&#10;Description automatically generated with medium confidence"/>
          <p:cNvPicPr preferRelativeResize="0"/>
          <p:nvPr/>
        </p:nvPicPr>
        <p:blipFill rotWithShape="1">
          <a:blip r:embed="rId4">
            <a:alphaModFix/>
          </a:blip>
          <a:srcRect/>
          <a:stretch/>
        </p:blipFill>
        <p:spPr>
          <a:xfrm>
            <a:off x="3018128" y="425239"/>
            <a:ext cx="3105638" cy="4574568"/>
          </a:xfrm>
          <a:prstGeom prst="rect">
            <a:avLst/>
          </a:prstGeom>
          <a:noFill/>
          <a:ln>
            <a:noFill/>
          </a:ln>
        </p:spPr>
      </p:pic>
      <p:pic>
        <p:nvPicPr>
          <p:cNvPr id="99" name="Google Shape;99;p17" descr="Icon&#10;&#10;Description automatically generated"/>
          <p:cNvPicPr preferRelativeResize="0"/>
          <p:nvPr/>
        </p:nvPicPr>
        <p:blipFill rotWithShape="1">
          <a:blip r:embed="rId5">
            <a:alphaModFix/>
          </a:blip>
          <a:srcRect/>
          <a:stretch/>
        </p:blipFill>
        <p:spPr>
          <a:xfrm>
            <a:off x="4643020" y="2571533"/>
            <a:ext cx="325830" cy="531967"/>
          </a:xfrm>
          <a:prstGeom prst="rect">
            <a:avLst/>
          </a:prstGeom>
          <a:noFill/>
          <a:ln>
            <a:noFill/>
          </a:ln>
        </p:spPr>
      </p:pic>
      <p:pic>
        <p:nvPicPr>
          <p:cNvPr id="100" name="Google Shape;100;p17" descr="Icon&#10;&#10;Description automatically generated"/>
          <p:cNvPicPr preferRelativeResize="0"/>
          <p:nvPr/>
        </p:nvPicPr>
        <p:blipFill rotWithShape="1">
          <a:blip r:embed="rId5">
            <a:alphaModFix/>
          </a:blip>
          <a:srcRect/>
          <a:stretch/>
        </p:blipFill>
        <p:spPr>
          <a:xfrm>
            <a:off x="4881710" y="3099507"/>
            <a:ext cx="325830" cy="531967"/>
          </a:xfrm>
          <a:prstGeom prst="rect">
            <a:avLst/>
          </a:prstGeom>
          <a:noFill/>
          <a:ln>
            <a:noFill/>
          </a:ln>
        </p:spPr>
      </p:pic>
      <p:pic>
        <p:nvPicPr>
          <p:cNvPr id="101" name="Google Shape;101;p17" descr="Icon&#10;&#10;Description automatically generated"/>
          <p:cNvPicPr preferRelativeResize="0"/>
          <p:nvPr/>
        </p:nvPicPr>
        <p:blipFill rotWithShape="1">
          <a:blip r:embed="rId5">
            <a:alphaModFix/>
          </a:blip>
          <a:srcRect/>
          <a:stretch/>
        </p:blipFill>
        <p:spPr>
          <a:xfrm>
            <a:off x="5351856" y="3566004"/>
            <a:ext cx="325830" cy="531967"/>
          </a:xfrm>
          <a:prstGeom prst="rect">
            <a:avLst/>
          </a:prstGeom>
          <a:noFill/>
          <a:ln>
            <a:noFill/>
          </a:ln>
        </p:spPr>
      </p:pic>
      <p:pic>
        <p:nvPicPr>
          <p:cNvPr id="102" name="Google Shape;102;p17" descr="Icon&#10;&#10;Description automatically generated"/>
          <p:cNvPicPr preferRelativeResize="0"/>
          <p:nvPr/>
        </p:nvPicPr>
        <p:blipFill rotWithShape="1">
          <a:blip r:embed="rId5">
            <a:alphaModFix/>
          </a:blip>
          <a:srcRect/>
          <a:stretch/>
        </p:blipFill>
        <p:spPr>
          <a:xfrm>
            <a:off x="4791297" y="3819142"/>
            <a:ext cx="325830" cy="531967"/>
          </a:xfrm>
          <a:prstGeom prst="rect">
            <a:avLst/>
          </a:prstGeom>
          <a:noFill/>
          <a:ln>
            <a:noFill/>
          </a:ln>
        </p:spPr>
      </p:pic>
      <p:pic>
        <p:nvPicPr>
          <p:cNvPr id="103" name="Google Shape;103;p17" descr="Icon&#10;&#10;Description automatically generated"/>
          <p:cNvPicPr preferRelativeResize="0"/>
          <p:nvPr/>
        </p:nvPicPr>
        <p:blipFill rotWithShape="1">
          <a:blip r:embed="rId5">
            <a:alphaModFix/>
          </a:blip>
          <a:srcRect/>
          <a:stretch/>
        </p:blipFill>
        <p:spPr>
          <a:xfrm>
            <a:off x="4245204" y="3992722"/>
            <a:ext cx="325830" cy="531967"/>
          </a:xfrm>
          <a:prstGeom prst="rect">
            <a:avLst/>
          </a:prstGeom>
          <a:noFill/>
          <a:ln>
            <a:noFill/>
          </a:ln>
        </p:spPr>
      </p:pic>
      <p:pic>
        <p:nvPicPr>
          <p:cNvPr id="104" name="Google Shape;104;p17" descr="Icon&#10;&#10;Description automatically generated"/>
          <p:cNvPicPr preferRelativeResize="0"/>
          <p:nvPr/>
        </p:nvPicPr>
        <p:blipFill rotWithShape="1">
          <a:blip r:embed="rId5">
            <a:alphaModFix/>
          </a:blip>
          <a:srcRect/>
          <a:stretch/>
        </p:blipFill>
        <p:spPr>
          <a:xfrm>
            <a:off x="3796756" y="4202466"/>
            <a:ext cx="325830" cy="531967"/>
          </a:xfrm>
          <a:prstGeom prst="rect">
            <a:avLst/>
          </a:prstGeom>
          <a:noFill/>
          <a:ln>
            <a:noFill/>
          </a:ln>
        </p:spPr>
      </p:pic>
      <p:pic>
        <p:nvPicPr>
          <p:cNvPr id="105" name="Google Shape;105;p17" descr="Icon&#10;&#10;Description automatically generated"/>
          <p:cNvPicPr preferRelativeResize="0"/>
          <p:nvPr/>
        </p:nvPicPr>
        <p:blipFill rotWithShape="1">
          <a:blip r:embed="rId5">
            <a:alphaModFix/>
          </a:blip>
          <a:srcRect/>
          <a:stretch/>
        </p:blipFill>
        <p:spPr>
          <a:xfrm>
            <a:off x="4280806" y="3236925"/>
            <a:ext cx="325830" cy="531967"/>
          </a:xfrm>
          <a:prstGeom prst="rect">
            <a:avLst/>
          </a:prstGeom>
          <a:noFill/>
          <a:ln>
            <a:noFill/>
          </a:ln>
        </p:spPr>
      </p:pic>
      <p:pic>
        <p:nvPicPr>
          <p:cNvPr id="106" name="Google Shape;106;p17" descr="Icon&#10;&#10;Description automatically generated"/>
          <p:cNvPicPr preferRelativeResize="0"/>
          <p:nvPr/>
        </p:nvPicPr>
        <p:blipFill rotWithShape="1">
          <a:blip r:embed="rId5">
            <a:alphaModFix/>
          </a:blip>
          <a:srcRect/>
          <a:stretch/>
        </p:blipFill>
        <p:spPr>
          <a:xfrm>
            <a:off x="3503255" y="1964001"/>
            <a:ext cx="325830" cy="531967"/>
          </a:xfrm>
          <a:prstGeom prst="rect">
            <a:avLst/>
          </a:prstGeom>
          <a:noFill/>
          <a:ln>
            <a:noFill/>
          </a:ln>
        </p:spPr>
      </p:pic>
      <p:pic>
        <p:nvPicPr>
          <p:cNvPr id="107" name="Google Shape;107;p17" descr="Icon&#10;&#10;Description automatically generated"/>
          <p:cNvPicPr preferRelativeResize="0"/>
          <p:nvPr/>
        </p:nvPicPr>
        <p:blipFill rotWithShape="1">
          <a:blip r:embed="rId5">
            <a:alphaModFix/>
          </a:blip>
          <a:srcRect/>
          <a:stretch/>
        </p:blipFill>
        <p:spPr>
          <a:xfrm>
            <a:off x="2996944" y="2086954"/>
            <a:ext cx="325830" cy="531967"/>
          </a:xfrm>
          <a:prstGeom prst="rect">
            <a:avLst/>
          </a:prstGeom>
          <a:noFill/>
          <a:ln>
            <a:noFill/>
          </a:ln>
        </p:spPr>
      </p:pic>
      <p:pic>
        <p:nvPicPr>
          <p:cNvPr id="108" name="Google Shape;108;p17" descr="Icon&#10;&#10;Description automatically generated"/>
          <p:cNvPicPr preferRelativeResize="0"/>
          <p:nvPr/>
        </p:nvPicPr>
        <p:blipFill rotWithShape="1">
          <a:blip r:embed="rId5">
            <a:alphaModFix/>
          </a:blip>
          <a:srcRect/>
          <a:stretch/>
        </p:blipFill>
        <p:spPr>
          <a:xfrm>
            <a:off x="3293497" y="228197"/>
            <a:ext cx="325830" cy="531967"/>
          </a:xfrm>
          <a:prstGeom prst="rect">
            <a:avLst/>
          </a:prstGeom>
          <a:noFill/>
          <a:ln>
            <a:noFill/>
          </a:ln>
        </p:spPr>
      </p:pic>
      <p:pic>
        <p:nvPicPr>
          <p:cNvPr id="109" name="Google Shape;109;p17" descr="Icon&#10;&#10;Description automatically generated"/>
          <p:cNvPicPr preferRelativeResize="0"/>
          <p:nvPr/>
        </p:nvPicPr>
        <p:blipFill rotWithShape="1">
          <a:blip r:embed="rId5">
            <a:alphaModFix/>
          </a:blip>
          <a:srcRect/>
          <a:stretch/>
        </p:blipFill>
        <p:spPr>
          <a:xfrm>
            <a:off x="4016800" y="553661"/>
            <a:ext cx="325830" cy="531967"/>
          </a:xfrm>
          <a:prstGeom prst="rect">
            <a:avLst/>
          </a:prstGeom>
          <a:noFill/>
          <a:ln>
            <a:noFill/>
          </a:ln>
        </p:spPr>
      </p:pic>
      <p:pic>
        <p:nvPicPr>
          <p:cNvPr id="110" name="Google Shape;110;p17" descr="Icon&#10;&#10;Description automatically generated"/>
          <p:cNvPicPr preferRelativeResize="0"/>
          <p:nvPr/>
        </p:nvPicPr>
        <p:blipFill rotWithShape="1">
          <a:blip r:embed="rId5">
            <a:alphaModFix/>
          </a:blip>
          <a:srcRect/>
          <a:stretch/>
        </p:blipFill>
        <p:spPr>
          <a:xfrm>
            <a:off x="3705780" y="929751"/>
            <a:ext cx="325830" cy="531967"/>
          </a:xfrm>
          <a:prstGeom prst="rect">
            <a:avLst/>
          </a:prstGeom>
          <a:noFill/>
          <a:ln>
            <a:noFill/>
          </a:ln>
        </p:spPr>
      </p:pic>
      <p:pic>
        <p:nvPicPr>
          <p:cNvPr id="111" name="Google Shape;111;p17" descr="Icon&#10;&#10;Description automatically generated"/>
          <p:cNvPicPr preferRelativeResize="0"/>
          <p:nvPr/>
        </p:nvPicPr>
        <p:blipFill rotWithShape="1">
          <a:blip r:embed="rId5">
            <a:alphaModFix/>
          </a:blip>
          <a:srcRect/>
          <a:stretch/>
        </p:blipFill>
        <p:spPr>
          <a:xfrm>
            <a:off x="4212091" y="1374551"/>
            <a:ext cx="325830" cy="531967"/>
          </a:xfrm>
          <a:prstGeom prst="rect">
            <a:avLst/>
          </a:prstGeom>
          <a:noFill/>
          <a:ln>
            <a:noFill/>
          </a:ln>
        </p:spPr>
      </p:pic>
      <p:pic>
        <p:nvPicPr>
          <p:cNvPr id="112" name="Google Shape;112;p17" descr="Icon&#10;&#10;Description automatically generated"/>
          <p:cNvPicPr preferRelativeResize="0"/>
          <p:nvPr/>
        </p:nvPicPr>
        <p:blipFill rotWithShape="1">
          <a:blip r:embed="rId5">
            <a:alphaModFix/>
          </a:blip>
          <a:srcRect/>
          <a:stretch/>
        </p:blipFill>
        <p:spPr>
          <a:xfrm>
            <a:off x="4790733" y="1808502"/>
            <a:ext cx="325830" cy="531967"/>
          </a:xfrm>
          <a:prstGeom prst="rect">
            <a:avLst/>
          </a:prstGeom>
          <a:noFill/>
          <a:ln>
            <a:noFill/>
          </a:ln>
        </p:spPr>
      </p:pic>
      <p:pic>
        <p:nvPicPr>
          <p:cNvPr id="113" name="Google Shape;113;p17" descr="Icon&#10;&#10;Description automatically generated"/>
          <p:cNvPicPr preferRelativeResize="0"/>
          <p:nvPr/>
        </p:nvPicPr>
        <p:blipFill rotWithShape="1">
          <a:blip r:embed="rId5">
            <a:alphaModFix/>
          </a:blip>
          <a:srcRect/>
          <a:stretch/>
        </p:blipFill>
        <p:spPr>
          <a:xfrm>
            <a:off x="3933496" y="2212567"/>
            <a:ext cx="325830" cy="531967"/>
          </a:xfrm>
          <a:prstGeom prst="rect">
            <a:avLst/>
          </a:prstGeom>
          <a:noFill/>
          <a:ln>
            <a:noFill/>
          </a:ln>
        </p:spPr>
      </p:pic>
      <p:pic>
        <p:nvPicPr>
          <p:cNvPr id="114" name="Google Shape;114;p17" descr="Icon&#10;&#10;Description automatically generated"/>
          <p:cNvPicPr preferRelativeResize="0"/>
          <p:nvPr/>
        </p:nvPicPr>
        <p:blipFill rotWithShape="1">
          <a:blip r:embed="rId5">
            <a:alphaModFix/>
          </a:blip>
          <a:srcRect/>
          <a:stretch/>
        </p:blipFill>
        <p:spPr>
          <a:xfrm>
            <a:off x="4986025" y="2311161"/>
            <a:ext cx="325830" cy="531967"/>
          </a:xfrm>
          <a:prstGeom prst="rect">
            <a:avLst/>
          </a:prstGeom>
          <a:noFill/>
          <a:ln>
            <a:noFill/>
          </a:ln>
        </p:spPr>
      </p:pic>
      <p:pic>
        <p:nvPicPr>
          <p:cNvPr id="115" name="Google Shape;115;p17" descr="Icon&#10;&#10;Description automatically generated"/>
          <p:cNvPicPr preferRelativeResize="0"/>
          <p:nvPr/>
        </p:nvPicPr>
        <p:blipFill rotWithShape="1">
          <a:blip r:embed="rId6">
            <a:alphaModFix/>
          </a:blip>
          <a:srcRect/>
          <a:stretch/>
        </p:blipFill>
        <p:spPr>
          <a:xfrm>
            <a:off x="-4" y="1325"/>
            <a:ext cx="1676772" cy="16993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08"/>
                                        </p:tgtEl>
                                        <p:attrNameLst>
                                          <p:attrName>style.visibility</p:attrName>
                                        </p:attrNameLst>
                                      </p:cBhvr>
                                      <p:to>
                                        <p:strVal val="visible"/>
                                      </p:to>
                                    </p:set>
                                    <p:anim calcmode="lin" valueType="num">
                                      <p:cBhvr additive="base">
                                        <p:cTn id="7" dur="1000"/>
                                        <p:tgtEl>
                                          <p:spTgt spid="108"/>
                                        </p:tgtEl>
                                        <p:attrNameLst>
                                          <p:attrName>ppt_y</p:attrName>
                                        </p:attrNameLst>
                                      </p:cBhvr>
                                      <p:tavLst>
                                        <p:tav tm="0">
                                          <p:val>
                                            <p:strVal val="#ppt_y-1"/>
                                          </p:val>
                                        </p:tav>
                                        <p:tav tm="100000">
                                          <p:val>
                                            <p:strVal val="#ppt_y"/>
                                          </p:val>
                                        </p:tav>
                                      </p:tavLst>
                                    </p:anim>
                                  </p:childTnLst>
                                </p:cTn>
                              </p:par>
                              <p:par>
                                <p:cTn id="8" presetID="2" presetClass="entr" presetSubtype="1" fill="hold" nodeType="withEffect">
                                  <p:stCondLst>
                                    <p:cond delay="1000"/>
                                  </p:stCondLst>
                                  <p:childTnLst>
                                    <p:set>
                                      <p:cBhvr>
                                        <p:cTn id="9" dur="1" fill="hold">
                                          <p:stCondLst>
                                            <p:cond delay="0"/>
                                          </p:stCondLst>
                                        </p:cTn>
                                        <p:tgtEl>
                                          <p:spTgt spid="109"/>
                                        </p:tgtEl>
                                        <p:attrNameLst>
                                          <p:attrName>style.visibility</p:attrName>
                                        </p:attrNameLst>
                                      </p:cBhvr>
                                      <p:to>
                                        <p:strVal val="visible"/>
                                      </p:to>
                                    </p:set>
                                    <p:anim calcmode="lin" valueType="num">
                                      <p:cBhvr additive="base">
                                        <p:cTn id="10" dur="1000"/>
                                        <p:tgtEl>
                                          <p:spTgt spid="109"/>
                                        </p:tgtEl>
                                        <p:attrNameLst>
                                          <p:attrName>ppt_y</p:attrName>
                                        </p:attrNameLst>
                                      </p:cBhvr>
                                      <p:tavLst>
                                        <p:tav tm="0">
                                          <p:val>
                                            <p:strVal val="#ppt_y-1"/>
                                          </p:val>
                                        </p:tav>
                                        <p:tav tm="100000">
                                          <p:val>
                                            <p:strVal val="#ppt_y"/>
                                          </p:val>
                                        </p:tav>
                                      </p:tavLst>
                                    </p:anim>
                                  </p:childTnLst>
                                </p:cTn>
                              </p:par>
                              <p:par>
                                <p:cTn id="11" presetID="2" presetClass="entr" presetSubtype="1" fill="hold" nodeType="withEffect">
                                  <p:stCondLst>
                                    <p:cond delay="200"/>
                                  </p:stCondLst>
                                  <p:childTnLst>
                                    <p:set>
                                      <p:cBhvr>
                                        <p:cTn id="12" dur="1" fill="hold">
                                          <p:stCondLst>
                                            <p:cond delay="0"/>
                                          </p:stCondLst>
                                        </p:cTn>
                                        <p:tgtEl>
                                          <p:spTgt spid="110"/>
                                        </p:tgtEl>
                                        <p:attrNameLst>
                                          <p:attrName>style.visibility</p:attrName>
                                        </p:attrNameLst>
                                      </p:cBhvr>
                                      <p:to>
                                        <p:strVal val="visible"/>
                                      </p:to>
                                    </p:set>
                                    <p:anim calcmode="lin" valueType="num">
                                      <p:cBhvr additive="base">
                                        <p:cTn id="13" dur="1000"/>
                                        <p:tgtEl>
                                          <p:spTgt spid="110"/>
                                        </p:tgtEl>
                                        <p:attrNameLst>
                                          <p:attrName>ppt_y</p:attrName>
                                        </p:attrNameLst>
                                      </p:cBhvr>
                                      <p:tavLst>
                                        <p:tav tm="0">
                                          <p:val>
                                            <p:strVal val="#ppt_y-1"/>
                                          </p:val>
                                        </p:tav>
                                        <p:tav tm="100000">
                                          <p:val>
                                            <p:strVal val="#ppt_y"/>
                                          </p:val>
                                        </p:tav>
                                      </p:tavLst>
                                    </p:anim>
                                  </p:childTnLst>
                                </p:cTn>
                              </p:par>
                              <p:par>
                                <p:cTn id="14" presetID="2" presetClass="entr" presetSubtype="1" fill="hold" nodeType="withEffect">
                                  <p:stCondLst>
                                    <p:cond delay="300"/>
                                  </p:stCondLst>
                                  <p:childTnLst>
                                    <p:set>
                                      <p:cBhvr>
                                        <p:cTn id="15" dur="1" fill="hold">
                                          <p:stCondLst>
                                            <p:cond delay="0"/>
                                          </p:stCondLst>
                                        </p:cTn>
                                        <p:tgtEl>
                                          <p:spTgt spid="111"/>
                                        </p:tgtEl>
                                        <p:attrNameLst>
                                          <p:attrName>style.visibility</p:attrName>
                                        </p:attrNameLst>
                                      </p:cBhvr>
                                      <p:to>
                                        <p:strVal val="visible"/>
                                      </p:to>
                                    </p:set>
                                    <p:anim calcmode="lin" valueType="num">
                                      <p:cBhvr additive="base">
                                        <p:cTn id="16" dur="1000"/>
                                        <p:tgtEl>
                                          <p:spTgt spid="111"/>
                                        </p:tgtEl>
                                        <p:attrNameLst>
                                          <p:attrName>ppt_y</p:attrName>
                                        </p:attrNameLst>
                                      </p:cBhvr>
                                      <p:tavLst>
                                        <p:tav tm="0">
                                          <p:val>
                                            <p:strVal val="#ppt_y-1"/>
                                          </p:val>
                                        </p:tav>
                                        <p:tav tm="100000">
                                          <p:val>
                                            <p:strVal val="#ppt_y"/>
                                          </p:val>
                                        </p:tav>
                                      </p:tavLst>
                                    </p:anim>
                                  </p:childTnLst>
                                </p:cTn>
                              </p:par>
                              <p:par>
                                <p:cTn id="17" presetID="2" presetClass="entr" presetSubtype="1" fill="hold" nodeType="withEffect">
                                  <p:stCondLst>
                                    <p:cond delay="400"/>
                                  </p:stCondLst>
                                  <p:childTnLst>
                                    <p:set>
                                      <p:cBhvr>
                                        <p:cTn id="18" dur="1" fill="hold">
                                          <p:stCondLst>
                                            <p:cond delay="0"/>
                                          </p:stCondLst>
                                        </p:cTn>
                                        <p:tgtEl>
                                          <p:spTgt spid="112"/>
                                        </p:tgtEl>
                                        <p:attrNameLst>
                                          <p:attrName>style.visibility</p:attrName>
                                        </p:attrNameLst>
                                      </p:cBhvr>
                                      <p:to>
                                        <p:strVal val="visible"/>
                                      </p:to>
                                    </p:set>
                                    <p:anim calcmode="lin" valueType="num">
                                      <p:cBhvr additive="base">
                                        <p:cTn id="19" dur="1000"/>
                                        <p:tgtEl>
                                          <p:spTgt spid="112"/>
                                        </p:tgtEl>
                                        <p:attrNameLst>
                                          <p:attrName>ppt_y</p:attrName>
                                        </p:attrNameLst>
                                      </p:cBhvr>
                                      <p:tavLst>
                                        <p:tav tm="0">
                                          <p:val>
                                            <p:strVal val="#ppt_y-1"/>
                                          </p:val>
                                        </p:tav>
                                        <p:tav tm="100000">
                                          <p:val>
                                            <p:strVal val="#ppt_y"/>
                                          </p:val>
                                        </p:tav>
                                      </p:tavLst>
                                    </p:anim>
                                  </p:childTnLst>
                                </p:cTn>
                              </p:par>
                              <p:par>
                                <p:cTn id="20" presetID="2" presetClass="entr" presetSubtype="1" fill="hold" nodeType="withEffect">
                                  <p:stCondLst>
                                    <p:cond delay="500"/>
                                  </p:stCondLst>
                                  <p:childTnLst>
                                    <p:set>
                                      <p:cBhvr>
                                        <p:cTn id="21" dur="1" fill="hold">
                                          <p:stCondLst>
                                            <p:cond delay="0"/>
                                          </p:stCondLst>
                                        </p:cTn>
                                        <p:tgtEl>
                                          <p:spTgt spid="114"/>
                                        </p:tgtEl>
                                        <p:attrNameLst>
                                          <p:attrName>style.visibility</p:attrName>
                                        </p:attrNameLst>
                                      </p:cBhvr>
                                      <p:to>
                                        <p:strVal val="visible"/>
                                      </p:to>
                                    </p:set>
                                    <p:anim calcmode="lin" valueType="num">
                                      <p:cBhvr additive="base">
                                        <p:cTn id="22" dur="1000"/>
                                        <p:tgtEl>
                                          <p:spTgt spid="114"/>
                                        </p:tgtEl>
                                        <p:attrNameLst>
                                          <p:attrName>ppt_y</p:attrName>
                                        </p:attrNameLst>
                                      </p:cBhvr>
                                      <p:tavLst>
                                        <p:tav tm="0">
                                          <p:val>
                                            <p:strVal val="#ppt_y-1"/>
                                          </p:val>
                                        </p:tav>
                                        <p:tav tm="100000">
                                          <p:val>
                                            <p:strVal val="#ppt_y"/>
                                          </p:val>
                                        </p:tav>
                                      </p:tavLst>
                                    </p:anim>
                                  </p:childTnLst>
                                </p:cTn>
                              </p:par>
                              <p:par>
                                <p:cTn id="23" presetID="2" presetClass="entr" presetSubtype="1" fill="hold" nodeType="withEffect">
                                  <p:stCondLst>
                                    <p:cond delay="600"/>
                                  </p:stCondLst>
                                  <p:childTnLst>
                                    <p:set>
                                      <p:cBhvr>
                                        <p:cTn id="24" dur="1" fill="hold">
                                          <p:stCondLst>
                                            <p:cond delay="0"/>
                                          </p:stCondLst>
                                        </p:cTn>
                                        <p:tgtEl>
                                          <p:spTgt spid="99"/>
                                        </p:tgtEl>
                                        <p:attrNameLst>
                                          <p:attrName>style.visibility</p:attrName>
                                        </p:attrNameLst>
                                      </p:cBhvr>
                                      <p:to>
                                        <p:strVal val="visible"/>
                                      </p:to>
                                    </p:set>
                                    <p:anim calcmode="lin" valueType="num">
                                      <p:cBhvr additive="base">
                                        <p:cTn id="25" dur="1000"/>
                                        <p:tgtEl>
                                          <p:spTgt spid="99"/>
                                        </p:tgtEl>
                                        <p:attrNameLst>
                                          <p:attrName>ppt_y</p:attrName>
                                        </p:attrNameLst>
                                      </p:cBhvr>
                                      <p:tavLst>
                                        <p:tav tm="0">
                                          <p:val>
                                            <p:strVal val="#ppt_y-1"/>
                                          </p:val>
                                        </p:tav>
                                        <p:tav tm="100000">
                                          <p:val>
                                            <p:strVal val="#ppt_y"/>
                                          </p:val>
                                        </p:tav>
                                      </p:tavLst>
                                    </p:anim>
                                  </p:childTnLst>
                                </p:cTn>
                              </p:par>
                              <p:par>
                                <p:cTn id="26" presetID="2" presetClass="entr" presetSubtype="1" fill="hold" nodeType="withEffect">
                                  <p:stCondLst>
                                    <p:cond delay="700"/>
                                  </p:stCondLst>
                                  <p:childTnLst>
                                    <p:set>
                                      <p:cBhvr>
                                        <p:cTn id="27" dur="1" fill="hold">
                                          <p:stCondLst>
                                            <p:cond delay="0"/>
                                          </p:stCondLst>
                                        </p:cTn>
                                        <p:tgtEl>
                                          <p:spTgt spid="100"/>
                                        </p:tgtEl>
                                        <p:attrNameLst>
                                          <p:attrName>style.visibility</p:attrName>
                                        </p:attrNameLst>
                                      </p:cBhvr>
                                      <p:to>
                                        <p:strVal val="visible"/>
                                      </p:to>
                                    </p:set>
                                    <p:anim calcmode="lin" valueType="num">
                                      <p:cBhvr additive="base">
                                        <p:cTn id="28" dur="1000"/>
                                        <p:tgtEl>
                                          <p:spTgt spid="100"/>
                                        </p:tgtEl>
                                        <p:attrNameLst>
                                          <p:attrName>ppt_y</p:attrName>
                                        </p:attrNameLst>
                                      </p:cBhvr>
                                      <p:tavLst>
                                        <p:tav tm="0">
                                          <p:val>
                                            <p:strVal val="#ppt_y-1"/>
                                          </p:val>
                                        </p:tav>
                                        <p:tav tm="100000">
                                          <p:val>
                                            <p:strVal val="#ppt_y"/>
                                          </p:val>
                                        </p:tav>
                                      </p:tavLst>
                                    </p:anim>
                                  </p:childTnLst>
                                </p:cTn>
                              </p:par>
                              <p:par>
                                <p:cTn id="29" presetID="2" presetClass="entr" presetSubtype="1" fill="hold" nodeType="withEffect">
                                  <p:stCondLst>
                                    <p:cond delay="800"/>
                                  </p:stCondLst>
                                  <p:childTnLst>
                                    <p:set>
                                      <p:cBhvr>
                                        <p:cTn id="30" dur="1" fill="hold">
                                          <p:stCondLst>
                                            <p:cond delay="0"/>
                                          </p:stCondLst>
                                        </p:cTn>
                                        <p:tgtEl>
                                          <p:spTgt spid="101"/>
                                        </p:tgtEl>
                                        <p:attrNameLst>
                                          <p:attrName>style.visibility</p:attrName>
                                        </p:attrNameLst>
                                      </p:cBhvr>
                                      <p:to>
                                        <p:strVal val="visible"/>
                                      </p:to>
                                    </p:set>
                                    <p:anim calcmode="lin" valueType="num">
                                      <p:cBhvr additive="base">
                                        <p:cTn id="31" dur="1000"/>
                                        <p:tgtEl>
                                          <p:spTgt spid="101"/>
                                        </p:tgtEl>
                                        <p:attrNameLst>
                                          <p:attrName>ppt_y</p:attrName>
                                        </p:attrNameLst>
                                      </p:cBhvr>
                                      <p:tavLst>
                                        <p:tav tm="0">
                                          <p:val>
                                            <p:strVal val="#ppt_y-1"/>
                                          </p:val>
                                        </p:tav>
                                        <p:tav tm="100000">
                                          <p:val>
                                            <p:strVal val="#ppt_y"/>
                                          </p:val>
                                        </p:tav>
                                      </p:tavLst>
                                    </p:anim>
                                  </p:childTnLst>
                                </p:cTn>
                              </p:par>
                              <p:par>
                                <p:cTn id="32" presetID="2" presetClass="entr" presetSubtype="1" fill="hold" nodeType="withEffect">
                                  <p:stCondLst>
                                    <p:cond delay="900"/>
                                  </p:stCondLst>
                                  <p:childTnLst>
                                    <p:set>
                                      <p:cBhvr>
                                        <p:cTn id="33" dur="1" fill="hold">
                                          <p:stCondLst>
                                            <p:cond delay="0"/>
                                          </p:stCondLst>
                                        </p:cTn>
                                        <p:tgtEl>
                                          <p:spTgt spid="102"/>
                                        </p:tgtEl>
                                        <p:attrNameLst>
                                          <p:attrName>style.visibility</p:attrName>
                                        </p:attrNameLst>
                                      </p:cBhvr>
                                      <p:to>
                                        <p:strVal val="visible"/>
                                      </p:to>
                                    </p:set>
                                    <p:anim calcmode="lin" valueType="num">
                                      <p:cBhvr additive="base">
                                        <p:cTn id="34" dur="1000"/>
                                        <p:tgtEl>
                                          <p:spTgt spid="102"/>
                                        </p:tgtEl>
                                        <p:attrNameLst>
                                          <p:attrName>ppt_y</p:attrName>
                                        </p:attrNameLst>
                                      </p:cBhvr>
                                      <p:tavLst>
                                        <p:tav tm="0">
                                          <p:val>
                                            <p:strVal val="#ppt_y-1"/>
                                          </p:val>
                                        </p:tav>
                                        <p:tav tm="100000">
                                          <p:val>
                                            <p:strVal val="#ppt_y"/>
                                          </p:val>
                                        </p:tav>
                                      </p:tavLst>
                                    </p:anim>
                                  </p:childTnLst>
                                </p:cTn>
                              </p:par>
                              <p:par>
                                <p:cTn id="35" presetID="2" presetClass="entr" presetSubtype="1" fill="hold" nodeType="withEffect">
                                  <p:stCondLst>
                                    <p:cond delay="1000"/>
                                  </p:stCondLst>
                                  <p:childTnLst>
                                    <p:set>
                                      <p:cBhvr>
                                        <p:cTn id="36" dur="1" fill="hold">
                                          <p:stCondLst>
                                            <p:cond delay="0"/>
                                          </p:stCondLst>
                                        </p:cTn>
                                        <p:tgtEl>
                                          <p:spTgt spid="103"/>
                                        </p:tgtEl>
                                        <p:attrNameLst>
                                          <p:attrName>style.visibility</p:attrName>
                                        </p:attrNameLst>
                                      </p:cBhvr>
                                      <p:to>
                                        <p:strVal val="visible"/>
                                      </p:to>
                                    </p:set>
                                    <p:anim calcmode="lin" valueType="num">
                                      <p:cBhvr additive="base">
                                        <p:cTn id="37" dur="1000"/>
                                        <p:tgtEl>
                                          <p:spTgt spid="103"/>
                                        </p:tgtEl>
                                        <p:attrNameLst>
                                          <p:attrName>ppt_y</p:attrName>
                                        </p:attrNameLst>
                                      </p:cBhvr>
                                      <p:tavLst>
                                        <p:tav tm="0">
                                          <p:val>
                                            <p:strVal val="#ppt_y-1"/>
                                          </p:val>
                                        </p:tav>
                                        <p:tav tm="100000">
                                          <p:val>
                                            <p:strVal val="#ppt_y"/>
                                          </p:val>
                                        </p:tav>
                                      </p:tavLst>
                                    </p:anim>
                                  </p:childTnLst>
                                </p:cTn>
                              </p:par>
                              <p:par>
                                <p:cTn id="38" presetID="2" presetClass="entr" presetSubtype="1" fill="hold" nodeType="withEffect">
                                  <p:stCondLst>
                                    <p:cond delay="1100"/>
                                  </p:stCondLst>
                                  <p:childTnLst>
                                    <p:set>
                                      <p:cBhvr>
                                        <p:cTn id="39" dur="1" fill="hold">
                                          <p:stCondLst>
                                            <p:cond delay="0"/>
                                          </p:stCondLst>
                                        </p:cTn>
                                        <p:tgtEl>
                                          <p:spTgt spid="104"/>
                                        </p:tgtEl>
                                        <p:attrNameLst>
                                          <p:attrName>style.visibility</p:attrName>
                                        </p:attrNameLst>
                                      </p:cBhvr>
                                      <p:to>
                                        <p:strVal val="visible"/>
                                      </p:to>
                                    </p:set>
                                    <p:anim calcmode="lin" valueType="num">
                                      <p:cBhvr additive="base">
                                        <p:cTn id="40" dur="1000"/>
                                        <p:tgtEl>
                                          <p:spTgt spid="104"/>
                                        </p:tgtEl>
                                        <p:attrNameLst>
                                          <p:attrName>ppt_y</p:attrName>
                                        </p:attrNameLst>
                                      </p:cBhvr>
                                      <p:tavLst>
                                        <p:tav tm="0">
                                          <p:val>
                                            <p:strVal val="#ppt_y-1"/>
                                          </p:val>
                                        </p:tav>
                                        <p:tav tm="100000">
                                          <p:val>
                                            <p:strVal val="#ppt_y"/>
                                          </p:val>
                                        </p:tav>
                                      </p:tavLst>
                                    </p:anim>
                                  </p:childTnLst>
                                </p:cTn>
                              </p:par>
                              <p:par>
                                <p:cTn id="41" presetID="2" presetClass="entr" presetSubtype="1" fill="hold" nodeType="withEffect">
                                  <p:stCondLst>
                                    <p:cond delay="1200"/>
                                  </p:stCondLst>
                                  <p:childTnLst>
                                    <p:set>
                                      <p:cBhvr>
                                        <p:cTn id="42" dur="1" fill="hold">
                                          <p:stCondLst>
                                            <p:cond delay="0"/>
                                          </p:stCondLst>
                                        </p:cTn>
                                        <p:tgtEl>
                                          <p:spTgt spid="105"/>
                                        </p:tgtEl>
                                        <p:attrNameLst>
                                          <p:attrName>style.visibility</p:attrName>
                                        </p:attrNameLst>
                                      </p:cBhvr>
                                      <p:to>
                                        <p:strVal val="visible"/>
                                      </p:to>
                                    </p:set>
                                    <p:anim calcmode="lin" valueType="num">
                                      <p:cBhvr additive="base">
                                        <p:cTn id="43" dur="1000"/>
                                        <p:tgtEl>
                                          <p:spTgt spid="105"/>
                                        </p:tgtEl>
                                        <p:attrNameLst>
                                          <p:attrName>ppt_y</p:attrName>
                                        </p:attrNameLst>
                                      </p:cBhvr>
                                      <p:tavLst>
                                        <p:tav tm="0">
                                          <p:val>
                                            <p:strVal val="#ppt_y-1"/>
                                          </p:val>
                                        </p:tav>
                                        <p:tav tm="100000">
                                          <p:val>
                                            <p:strVal val="#ppt_y"/>
                                          </p:val>
                                        </p:tav>
                                      </p:tavLst>
                                    </p:anim>
                                  </p:childTnLst>
                                </p:cTn>
                              </p:par>
                              <p:par>
                                <p:cTn id="44" presetID="2" presetClass="entr" presetSubtype="1" fill="hold" nodeType="withEffect">
                                  <p:stCondLst>
                                    <p:cond delay="1300"/>
                                  </p:stCondLst>
                                  <p:childTnLst>
                                    <p:set>
                                      <p:cBhvr>
                                        <p:cTn id="45" dur="1" fill="hold">
                                          <p:stCondLst>
                                            <p:cond delay="0"/>
                                          </p:stCondLst>
                                        </p:cTn>
                                        <p:tgtEl>
                                          <p:spTgt spid="113"/>
                                        </p:tgtEl>
                                        <p:attrNameLst>
                                          <p:attrName>style.visibility</p:attrName>
                                        </p:attrNameLst>
                                      </p:cBhvr>
                                      <p:to>
                                        <p:strVal val="visible"/>
                                      </p:to>
                                    </p:set>
                                    <p:anim calcmode="lin" valueType="num">
                                      <p:cBhvr additive="base">
                                        <p:cTn id="46" dur="1000"/>
                                        <p:tgtEl>
                                          <p:spTgt spid="113"/>
                                        </p:tgtEl>
                                        <p:attrNameLst>
                                          <p:attrName>ppt_y</p:attrName>
                                        </p:attrNameLst>
                                      </p:cBhvr>
                                      <p:tavLst>
                                        <p:tav tm="0">
                                          <p:val>
                                            <p:strVal val="#ppt_y-1"/>
                                          </p:val>
                                        </p:tav>
                                        <p:tav tm="100000">
                                          <p:val>
                                            <p:strVal val="#ppt_y"/>
                                          </p:val>
                                        </p:tav>
                                      </p:tavLst>
                                    </p:anim>
                                  </p:childTnLst>
                                </p:cTn>
                              </p:par>
                              <p:par>
                                <p:cTn id="47" presetID="2" presetClass="entr" presetSubtype="1" fill="hold" nodeType="withEffect">
                                  <p:stCondLst>
                                    <p:cond delay="1400"/>
                                  </p:stCondLst>
                                  <p:childTnLst>
                                    <p:set>
                                      <p:cBhvr>
                                        <p:cTn id="48" dur="1" fill="hold">
                                          <p:stCondLst>
                                            <p:cond delay="0"/>
                                          </p:stCondLst>
                                        </p:cTn>
                                        <p:tgtEl>
                                          <p:spTgt spid="106"/>
                                        </p:tgtEl>
                                        <p:attrNameLst>
                                          <p:attrName>style.visibility</p:attrName>
                                        </p:attrNameLst>
                                      </p:cBhvr>
                                      <p:to>
                                        <p:strVal val="visible"/>
                                      </p:to>
                                    </p:set>
                                    <p:anim calcmode="lin" valueType="num">
                                      <p:cBhvr additive="base">
                                        <p:cTn id="49" dur="1000"/>
                                        <p:tgtEl>
                                          <p:spTgt spid="106"/>
                                        </p:tgtEl>
                                        <p:attrNameLst>
                                          <p:attrName>ppt_y</p:attrName>
                                        </p:attrNameLst>
                                      </p:cBhvr>
                                      <p:tavLst>
                                        <p:tav tm="0">
                                          <p:val>
                                            <p:strVal val="#ppt_y-1"/>
                                          </p:val>
                                        </p:tav>
                                        <p:tav tm="100000">
                                          <p:val>
                                            <p:strVal val="#ppt_y"/>
                                          </p:val>
                                        </p:tav>
                                      </p:tavLst>
                                    </p:anim>
                                  </p:childTnLst>
                                </p:cTn>
                              </p:par>
                              <p:par>
                                <p:cTn id="50" presetID="2" presetClass="entr" presetSubtype="1" fill="hold" nodeType="withEffect">
                                  <p:stCondLst>
                                    <p:cond delay="1500"/>
                                  </p:stCondLst>
                                  <p:childTnLst>
                                    <p:set>
                                      <p:cBhvr>
                                        <p:cTn id="51" dur="1" fill="hold">
                                          <p:stCondLst>
                                            <p:cond delay="0"/>
                                          </p:stCondLst>
                                        </p:cTn>
                                        <p:tgtEl>
                                          <p:spTgt spid="107"/>
                                        </p:tgtEl>
                                        <p:attrNameLst>
                                          <p:attrName>style.visibility</p:attrName>
                                        </p:attrNameLst>
                                      </p:cBhvr>
                                      <p:to>
                                        <p:strVal val="visible"/>
                                      </p:to>
                                    </p:set>
                                    <p:anim calcmode="lin" valueType="num">
                                      <p:cBhvr additive="base">
                                        <p:cTn id="52" dur="1000"/>
                                        <p:tgtEl>
                                          <p:spTgt spid="10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Shape 120"/>
        <p:cNvGrpSpPr/>
        <p:nvPr/>
      </p:nvGrpSpPr>
      <p:grpSpPr>
        <a:xfrm>
          <a:off x="0" y="0"/>
          <a:ext cx="0" cy="0"/>
          <a:chOff x="0" y="0"/>
          <a:chExt cx="0" cy="0"/>
        </a:xfrm>
      </p:grpSpPr>
      <p:grpSp>
        <p:nvGrpSpPr>
          <p:cNvPr id="121" name="Google Shape;121;p18"/>
          <p:cNvGrpSpPr/>
          <p:nvPr/>
        </p:nvGrpSpPr>
        <p:grpSpPr>
          <a:xfrm>
            <a:off x="0" y="823"/>
            <a:ext cx="9143418" cy="5142045"/>
            <a:chOff x="0" y="1809"/>
            <a:chExt cx="20104261" cy="11306168"/>
          </a:xfrm>
        </p:grpSpPr>
        <p:sp>
          <p:nvSpPr>
            <p:cNvPr id="122" name="Google Shape;122;p18"/>
            <p:cNvSpPr/>
            <p:nvPr/>
          </p:nvSpPr>
          <p:spPr>
            <a:xfrm>
              <a:off x="0" y="1809"/>
              <a:ext cx="20104100" cy="11304270"/>
            </a:xfrm>
            <a:custGeom>
              <a:avLst/>
              <a:gdLst/>
              <a:ahLst/>
              <a:cxnLst/>
              <a:rect l="l" t="t" r="r" b="b"/>
              <a:pathLst>
                <a:path w="20104100" h="11304270" extrusionOk="0">
                  <a:moveTo>
                    <a:pt x="20104078" y="0"/>
                  </a:moveTo>
                  <a:lnTo>
                    <a:pt x="0" y="0"/>
                  </a:lnTo>
                  <a:lnTo>
                    <a:pt x="0" y="11303838"/>
                  </a:lnTo>
                  <a:lnTo>
                    <a:pt x="20104078" y="11303838"/>
                  </a:lnTo>
                  <a:lnTo>
                    <a:pt x="20104078" y="0"/>
                  </a:lnTo>
                  <a:close/>
                </a:path>
              </a:pathLst>
            </a:custGeom>
            <a:solidFill>
              <a:srgbClr val="FFDDF9"/>
            </a:solidFill>
            <a:ln>
              <a:noFill/>
            </a:ln>
          </p:spPr>
          <p:txBody>
            <a:bodyPr spcFirstLastPara="1" wrap="square" lIns="0" tIns="0" rIns="0" bIns="0" anchor="t" anchorCtr="0">
              <a:noAutofit/>
            </a:bodyPr>
            <a:lstStyle/>
            <a:p>
              <a:pPr marL="0" lvl="0" indent="0" algn="l" rtl="0">
                <a:spcBef>
                  <a:spcPts val="0"/>
                </a:spcBef>
                <a:spcAft>
                  <a:spcPts val="0"/>
                </a:spcAft>
                <a:buNone/>
              </a:pPr>
              <a:endParaRPr sz="800"/>
            </a:p>
          </p:txBody>
        </p:sp>
        <p:grpSp>
          <p:nvGrpSpPr>
            <p:cNvPr id="123" name="Google Shape;123;p18"/>
            <p:cNvGrpSpPr/>
            <p:nvPr/>
          </p:nvGrpSpPr>
          <p:grpSpPr>
            <a:xfrm>
              <a:off x="0" y="3707"/>
              <a:ext cx="20104261" cy="11304270"/>
              <a:chOff x="0" y="3707"/>
              <a:chExt cx="20104261" cy="11304270"/>
            </a:xfrm>
          </p:grpSpPr>
          <p:sp>
            <p:nvSpPr>
              <p:cNvPr id="124" name="Google Shape;124;p18"/>
              <p:cNvSpPr/>
              <p:nvPr/>
            </p:nvSpPr>
            <p:spPr>
              <a:xfrm>
                <a:off x="0" y="3707"/>
                <a:ext cx="20104100" cy="11304270"/>
              </a:xfrm>
              <a:custGeom>
                <a:avLst/>
                <a:gdLst/>
                <a:ahLst/>
                <a:cxnLst/>
                <a:rect l="l" t="t" r="r" b="b"/>
                <a:pathLst>
                  <a:path w="20104100" h="11304270" extrusionOk="0">
                    <a:moveTo>
                      <a:pt x="20104085" y="0"/>
                    </a:moveTo>
                    <a:lnTo>
                      <a:pt x="0" y="0"/>
                    </a:lnTo>
                    <a:lnTo>
                      <a:pt x="0" y="11303735"/>
                    </a:lnTo>
                  </a:path>
                </a:pathLst>
              </a:custGeom>
              <a:noFill/>
              <a:ln w="9525" cap="flat" cmpd="sng">
                <a:solidFill>
                  <a:srgbClr val="FF6600"/>
                </a:solidFill>
                <a:prstDash val="solid"/>
                <a:round/>
                <a:headEnd type="none" w="sm" len="sm"/>
                <a:tailEnd type="none" w="sm" len="sm"/>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125" name="Google Shape;125;p18"/>
              <p:cNvSpPr/>
              <p:nvPr/>
            </p:nvSpPr>
            <p:spPr>
              <a:xfrm>
                <a:off x="16493652" y="9111221"/>
                <a:ext cx="3610609" cy="2196465"/>
              </a:xfrm>
              <a:custGeom>
                <a:avLst/>
                <a:gdLst/>
                <a:ahLst/>
                <a:cxnLst/>
                <a:rect l="l" t="t" r="r" b="b"/>
                <a:pathLst>
                  <a:path w="3610609" h="2196465" extrusionOk="0">
                    <a:moveTo>
                      <a:pt x="2755096" y="127358"/>
                    </a:moveTo>
                    <a:lnTo>
                      <a:pt x="2711282" y="127739"/>
                    </a:lnTo>
                    <a:lnTo>
                      <a:pt x="2667919" y="128852"/>
                    </a:lnTo>
                    <a:lnTo>
                      <a:pt x="2625014" y="130936"/>
                    </a:lnTo>
                    <a:lnTo>
                      <a:pt x="2582580" y="134227"/>
                    </a:lnTo>
                    <a:lnTo>
                      <a:pt x="2540624" y="138964"/>
                    </a:lnTo>
                    <a:lnTo>
                      <a:pt x="2499157" y="145385"/>
                    </a:lnTo>
                    <a:lnTo>
                      <a:pt x="2458187" y="153726"/>
                    </a:lnTo>
                    <a:lnTo>
                      <a:pt x="2417726" y="164225"/>
                    </a:lnTo>
                    <a:lnTo>
                      <a:pt x="2377782" y="177121"/>
                    </a:lnTo>
                    <a:lnTo>
                      <a:pt x="2338364" y="192650"/>
                    </a:lnTo>
                    <a:lnTo>
                      <a:pt x="2299483" y="211050"/>
                    </a:lnTo>
                    <a:lnTo>
                      <a:pt x="2261148" y="232560"/>
                    </a:lnTo>
                    <a:lnTo>
                      <a:pt x="2223369" y="257416"/>
                    </a:lnTo>
                    <a:lnTo>
                      <a:pt x="2186155" y="285856"/>
                    </a:lnTo>
                    <a:lnTo>
                      <a:pt x="2149516" y="318119"/>
                    </a:lnTo>
                    <a:lnTo>
                      <a:pt x="2113461" y="354440"/>
                    </a:lnTo>
                    <a:lnTo>
                      <a:pt x="2078000" y="395059"/>
                    </a:lnTo>
                    <a:lnTo>
                      <a:pt x="2051222" y="430272"/>
                    </a:lnTo>
                    <a:lnTo>
                      <a:pt x="2027502" y="466739"/>
                    </a:lnTo>
                    <a:lnTo>
                      <a:pt x="2006594" y="504360"/>
                    </a:lnTo>
                    <a:lnTo>
                      <a:pt x="1988254" y="543036"/>
                    </a:lnTo>
                    <a:lnTo>
                      <a:pt x="1972239" y="582666"/>
                    </a:lnTo>
                    <a:lnTo>
                      <a:pt x="1958303" y="623151"/>
                    </a:lnTo>
                    <a:lnTo>
                      <a:pt x="1946203" y="664390"/>
                    </a:lnTo>
                    <a:lnTo>
                      <a:pt x="1935694" y="706285"/>
                    </a:lnTo>
                    <a:lnTo>
                      <a:pt x="1926531" y="748734"/>
                    </a:lnTo>
                    <a:lnTo>
                      <a:pt x="1918471" y="791638"/>
                    </a:lnTo>
                    <a:lnTo>
                      <a:pt x="1911269" y="834897"/>
                    </a:lnTo>
                    <a:lnTo>
                      <a:pt x="1904681" y="878412"/>
                    </a:lnTo>
                    <a:lnTo>
                      <a:pt x="1898462" y="922081"/>
                    </a:lnTo>
                    <a:lnTo>
                      <a:pt x="1892369" y="965806"/>
                    </a:lnTo>
                    <a:lnTo>
                      <a:pt x="1886156" y="1009487"/>
                    </a:lnTo>
                    <a:lnTo>
                      <a:pt x="1879579" y="1053023"/>
                    </a:lnTo>
                    <a:lnTo>
                      <a:pt x="1872394" y="1096315"/>
                    </a:lnTo>
                    <a:lnTo>
                      <a:pt x="1864358" y="1139262"/>
                    </a:lnTo>
                    <a:lnTo>
                      <a:pt x="1855224" y="1181765"/>
                    </a:lnTo>
                    <a:lnTo>
                      <a:pt x="1844750" y="1223724"/>
                    </a:lnTo>
                    <a:lnTo>
                      <a:pt x="1832690" y="1265040"/>
                    </a:lnTo>
                    <a:lnTo>
                      <a:pt x="1818801" y="1305611"/>
                    </a:lnTo>
                    <a:lnTo>
                      <a:pt x="1802838" y="1345339"/>
                    </a:lnTo>
                    <a:lnTo>
                      <a:pt x="1784557" y="1384122"/>
                    </a:lnTo>
                    <a:lnTo>
                      <a:pt x="1763713" y="1421863"/>
                    </a:lnTo>
                    <a:lnTo>
                      <a:pt x="1740062" y="1458460"/>
                    </a:lnTo>
                    <a:lnTo>
                      <a:pt x="1713360" y="1493813"/>
                    </a:lnTo>
                    <a:lnTo>
                      <a:pt x="1683362" y="1527823"/>
                    </a:lnTo>
                    <a:lnTo>
                      <a:pt x="1649824" y="1560390"/>
                    </a:lnTo>
                    <a:lnTo>
                      <a:pt x="1615432" y="1589222"/>
                    </a:lnTo>
                    <a:lnTo>
                      <a:pt x="1579859" y="1615374"/>
                    </a:lnTo>
                    <a:lnTo>
                      <a:pt x="1543170" y="1639005"/>
                    </a:lnTo>
                    <a:lnTo>
                      <a:pt x="1505432" y="1660272"/>
                    </a:lnTo>
                    <a:lnTo>
                      <a:pt x="1466709" y="1679332"/>
                    </a:lnTo>
                    <a:lnTo>
                      <a:pt x="1427067" y="1696344"/>
                    </a:lnTo>
                    <a:lnTo>
                      <a:pt x="1386572" y="1711465"/>
                    </a:lnTo>
                    <a:lnTo>
                      <a:pt x="1345290" y="1724853"/>
                    </a:lnTo>
                    <a:lnTo>
                      <a:pt x="1303285" y="1736665"/>
                    </a:lnTo>
                    <a:lnTo>
                      <a:pt x="1260624" y="1747060"/>
                    </a:lnTo>
                    <a:lnTo>
                      <a:pt x="1217372" y="1756195"/>
                    </a:lnTo>
                    <a:lnTo>
                      <a:pt x="1173594" y="1764227"/>
                    </a:lnTo>
                    <a:lnTo>
                      <a:pt x="1129357" y="1771315"/>
                    </a:lnTo>
                    <a:lnTo>
                      <a:pt x="1084725" y="1777616"/>
                    </a:lnTo>
                    <a:lnTo>
                      <a:pt x="1039765" y="1783288"/>
                    </a:lnTo>
                    <a:lnTo>
                      <a:pt x="766773" y="1812940"/>
                    </a:lnTo>
                    <a:lnTo>
                      <a:pt x="721347" y="1818624"/>
                    </a:lnTo>
                    <a:lnTo>
                      <a:pt x="676118" y="1824941"/>
                    </a:lnTo>
                    <a:lnTo>
                      <a:pt x="631150" y="1832048"/>
                    </a:lnTo>
                    <a:lnTo>
                      <a:pt x="586509" y="1840103"/>
                    </a:lnTo>
                    <a:lnTo>
                      <a:pt x="542260" y="1849263"/>
                    </a:lnTo>
                    <a:lnTo>
                      <a:pt x="498470" y="1859687"/>
                    </a:lnTo>
                    <a:lnTo>
                      <a:pt x="455203" y="1871533"/>
                    </a:lnTo>
                    <a:lnTo>
                      <a:pt x="412525" y="1884957"/>
                    </a:lnTo>
                    <a:lnTo>
                      <a:pt x="370502" y="1900117"/>
                    </a:lnTo>
                    <a:lnTo>
                      <a:pt x="329200" y="1917173"/>
                    </a:lnTo>
                    <a:lnTo>
                      <a:pt x="288683" y="1936280"/>
                    </a:lnTo>
                    <a:lnTo>
                      <a:pt x="249018" y="1957596"/>
                    </a:lnTo>
                    <a:lnTo>
                      <a:pt x="210270" y="1981281"/>
                    </a:lnTo>
                    <a:lnTo>
                      <a:pt x="172505" y="2007490"/>
                    </a:lnTo>
                    <a:lnTo>
                      <a:pt x="135788" y="2036382"/>
                    </a:lnTo>
                    <a:lnTo>
                      <a:pt x="98057" y="2070889"/>
                    </a:lnTo>
                    <a:lnTo>
                      <a:pt x="63807" y="2107993"/>
                    </a:lnTo>
                    <a:lnTo>
                      <a:pt x="32715" y="2147388"/>
                    </a:lnTo>
                    <a:lnTo>
                      <a:pt x="4456" y="2188769"/>
                    </a:lnTo>
                    <a:lnTo>
                      <a:pt x="0" y="2196221"/>
                    </a:lnTo>
                    <a:lnTo>
                      <a:pt x="3610431" y="2196221"/>
                    </a:lnTo>
                    <a:lnTo>
                      <a:pt x="3610431" y="128408"/>
                    </a:lnTo>
                    <a:lnTo>
                      <a:pt x="2934661" y="128408"/>
                    </a:lnTo>
                    <a:lnTo>
                      <a:pt x="2755096" y="127358"/>
                    </a:lnTo>
                    <a:close/>
                  </a:path>
                  <a:path w="3610609" h="2196465" extrusionOk="0">
                    <a:moveTo>
                      <a:pt x="3610431" y="0"/>
                    </a:moveTo>
                    <a:lnTo>
                      <a:pt x="3568845" y="17242"/>
                    </a:lnTo>
                    <a:lnTo>
                      <a:pt x="3524194" y="33707"/>
                    </a:lnTo>
                    <a:lnTo>
                      <a:pt x="3476354" y="49477"/>
                    </a:lnTo>
                    <a:lnTo>
                      <a:pt x="3425203" y="64633"/>
                    </a:lnTo>
                    <a:lnTo>
                      <a:pt x="3370620" y="79257"/>
                    </a:lnTo>
                    <a:lnTo>
                      <a:pt x="3312481" y="93431"/>
                    </a:lnTo>
                    <a:lnTo>
                      <a:pt x="3264014" y="103556"/>
                    </a:lnTo>
                    <a:lnTo>
                      <a:pt x="3215882" y="111562"/>
                    </a:lnTo>
                    <a:lnTo>
                      <a:pt x="3168094" y="117687"/>
                    </a:lnTo>
                    <a:lnTo>
                      <a:pt x="3120661" y="122168"/>
                    </a:lnTo>
                    <a:lnTo>
                      <a:pt x="3073591" y="125243"/>
                    </a:lnTo>
                    <a:lnTo>
                      <a:pt x="3026895" y="127150"/>
                    </a:lnTo>
                    <a:lnTo>
                      <a:pt x="2980582" y="128125"/>
                    </a:lnTo>
                    <a:lnTo>
                      <a:pt x="2934661" y="128408"/>
                    </a:lnTo>
                    <a:lnTo>
                      <a:pt x="3610431" y="128408"/>
                    </a:lnTo>
                    <a:lnTo>
                      <a:pt x="3610431" y="0"/>
                    </a:lnTo>
                    <a:close/>
                  </a:path>
                </a:pathLst>
              </a:custGeom>
              <a:solidFill>
                <a:srgbClr val="FFADEF"/>
              </a:solidFill>
              <a:ln>
                <a:noFill/>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126" name="Google Shape;126;p18"/>
              <p:cNvSpPr/>
              <p:nvPr/>
            </p:nvSpPr>
            <p:spPr>
              <a:xfrm>
                <a:off x="0" y="2633342"/>
                <a:ext cx="20104100" cy="8674100"/>
              </a:xfrm>
              <a:custGeom>
                <a:avLst/>
                <a:gdLst/>
                <a:ahLst/>
                <a:cxnLst/>
                <a:rect l="l" t="t" r="r" b="b"/>
                <a:pathLst>
                  <a:path w="20104100" h="8674100" extrusionOk="0">
                    <a:moveTo>
                      <a:pt x="8445424" y="7937513"/>
                    </a:moveTo>
                    <a:lnTo>
                      <a:pt x="8444916" y="7886713"/>
                    </a:lnTo>
                    <a:lnTo>
                      <a:pt x="8442769" y="7835913"/>
                    </a:lnTo>
                    <a:lnTo>
                      <a:pt x="8439036" y="7797813"/>
                    </a:lnTo>
                    <a:lnTo>
                      <a:pt x="8433765" y="7747013"/>
                    </a:lnTo>
                    <a:lnTo>
                      <a:pt x="8427009" y="7696213"/>
                    </a:lnTo>
                    <a:lnTo>
                      <a:pt x="8418830" y="7658113"/>
                    </a:lnTo>
                    <a:lnTo>
                      <a:pt x="8409279" y="7607313"/>
                    </a:lnTo>
                    <a:lnTo>
                      <a:pt x="8398408" y="7556513"/>
                    </a:lnTo>
                    <a:lnTo>
                      <a:pt x="8386267" y="7518413"/>
                    </a:lnTo>
                    <a:lnTo>
                      <a:pt x="8372919" y="7467613"/>
                    </a:lnTo>
                    <a:lnTo>
                      <a:pt x="8358429" y="7416813"/>
                    </a:lnTo>
                    <a:lnTo>
                      <a:pt x="8342820" y="7378713"/>
                    </a:lnTo>
                    <a:lnTo>
                      <a:pt x="8326171" y="7327913"/>
                    </a:lnTo>
                    <a:lnTo>
                      <a:pt x="8308518" y="7277113"/>
                    </a:lnTo>
                    <a:lnTo>
                      <a:pt x="8289938" y="7239013"/>
                    </a:lnTo>
                    <a:lnTo>
                      <a:pt x="8270468" y="7188213"/>
                    </a:lnTo>
                    <a:lnTo>
                      <a:pt x="8250161" y="7150113"/>
                    </a:lnTo>
                    <a:lnTo>
                      <a:pt x="8229079" y="7099313"/>
                    </a:lnTo>
                    <a:lnTo>
                      <a:pt x="8207273" y="7061213"/>
                    </a:lnTo>
                    <a:lnTo>
                      <a:pt x="8184794" y="7010413"/>
                    </a:lnTo>
                    <a:lnTo>
                      <a:pt x="8161693" y="6972313"/>
                    </a:lnTo>
                    <a:lnTo>
                      <a:pt x="8138046" y="6921513"/>
                    </a:lnTo>
                    <a:lnTo>
                      <a:pt x="8113877" y="6883413"/>
                    </a:lnTo>
                    <a:lnTo>
                      <a:pt x="8089265" y="6832613"/>
                    </a:lnTo>
                    <a:lnTo>
                      <a:pt x="8064246" y="6794513"/>
                    </a:lnTo>
                    <a:lnTo>
                      <a:pt x="8038884" y="6756413"/>
                    </a:lnTo>
                    <a:lnTo>
                      <a:pt x="8013230" y="6718313"/>
                    </a:lnTo>
                    <a:lnTo>
                      <a:pt x="7987335" y="6667513"/>
                    </a:lnTo>
                    <a:lnTo>
                      <a:pt x="7960461" y="6629413"/>
                    </a:lnTo>
                    <a:lnTo>
                      <a:pt x="7933347" y="6591313"/>
                    </a:lnTo>
                    <a:lnTo>
                      <a:pt x="7906055" y="6540513"/>
                    </a:lnTo>
                    <a:lnTo>
                      <a:pt x="7851165" y="6464313"/>
                    </a:lnTo>
                    <a:lnTo>
                      <a:pt x="7823670" y="6413513"/>
                    </a:lnTo>
                    <a:lnTo>
                      <a:pt x="7768857" y="6337313"/>
                    </a:lnTo>
                    <a:lnTo>
                      <a:pt x="7741666" y="6286512"/>
                    </a:lnTo>
                    <a:lnTo>
                      <a:pt x="7714666" y="6248412"/>
                    </a:lnTo>
                    <a:lnTo>
                      <a:pt x="7687945" y="6210312"/>
                    </a:lnTo>
                    <a:lnTo>
                      <a:pt x="7661542" y="6159512"/>
                    </a:lnTo>
                    <a:lnTo>
                      <a:pt x="7635519" y="6121412"/>
                    </a:lnTo>
                    <a:lnTo>
                      <a:pt x="7609929" y="6070612"/>
                    </a:lnTo>
                    <a:lnTo>
                      <a:pt x="7584834" y="6032512"/>
                    </a:lnTo>
                    <a:lnTo>
                      <a:pt x="7560272" y="5981712"/>
                    </a:lnTo>
                    <a:lnTo>
                      <a:pt x="7536320" y="5943612"/>
                    </a:lnTo>
                    <a:lnTo>
                      <a:pt x="7513028" y="5905512"/>
                    </a:lnTo>
                    <a:lnTo>
                      <a:pt x="7490434" y="5854712"/>
                    </a:lnTo>
                    <a:lnTo>
                      <a:pt x="7468616" y="5816612"/>
                    </a:lnTo>
                    <a:lnTo>
                      <a:pt x="7447623" y="5765812"/>
                    </a:lnTo>
                    <a:lnTo>
                      <a:pt x="7427519" y="5715012"/>
                    </a:lnTo>
                    <a:lnTo>
                      <a:pt x="7408342" y="5676912"/>
                    </a:lnTo>
                    <a:lnTo>
                      <a:pt x="7390155" y="5626112"/>
                    </a:lnTo>
                    <a:lnTo>
                      <a:pt x="7373010" y="5588012"/>
                    </a:lnTo>
                    <a:lnTo>
                      <a:pt x="7356983" y="5537212"/>
                    </a:lnTo>
                    <a:lnTo>
                      <a:pt x="7342098" y="5486412"/>
                    </a:lnTo>
                    <a:lnTo>
                      <a:pt x="7328446" y="5448312"/>
                    </a:lnTo>
                    <a:lnTo>
                      <a:pt x="7316051" y="5397512"/>
                    </a:lnTo>
                    <a:lnTo>
                      <a:pt x="7304989" y="5346712"/>
                    </a:lnTo>
                    <a:lnTo>
                      <a:pt x="7295299" y="5295912"/>
                    </a:lnTo>
                    <a:lnTo>
                      <a:pt x="7287057" y="5257812"/>
                    </a:lnTo>
                    <a:lnTo>
                      <a:pt x="7280313" y="5207012"/>
                    </a:lnTo>
                    <a:lnTo>
                      <a:pt x="7275106" y="5156212"/>
                    </a:lnTo>
                    <a:lnTo>
                      <a:pt x="7271512" y="5105412"/>
                    </a:lnTo>
                    <a:lnTo>
                      <a:pt x="7269594" y="5054612"/>
                    </a:lnTo>
                    <a:lnTo>
                      <a:pt x="7269175" y="5016512"/>
                    </a:lnTo>
                    <a:lnTo>
                      <a:pt x="7270204" y="4965712"/>
                    </a:lnTo>
                    <a:lnTo>
                      <a:pt x="7272617" y="4914912"/>
                    </a:lnTo>
                    <a:lnTo>
                      <a:pt x="7276376" y="4864112"/>
                    </a:lnTo>
                    <a:lnTo>
                      <a:pt x="7281405" y="4826012"/>
                    </a:lnTo>
                    <a:lnTo>
                      <a:pt x="7287654" y="4775212"/>
                    </a:lnTo>
                    <a:lnTo>
                      <a:pt x="7295070" y="4724412"/>
                    </a:lnTo>
                    <a:lnTo>
                      <a:pt x="7303592" y="4686312"/>
                    </a:lnTo>
                    <a:lnTo>
                      <a:pt x="7313155" y="4635512"/>
                    </a:lnTo>
                    <a:lnTo>
                      <a:pt x="7323722" y="4597412"/>
                    </a:lnTo>
                    <a:lnTo>
                      <a:pt x="7335215" y="4546612"/>
                    </a:lnTo>
                    <a:lnTo>
                      <a:pt x="7347598" y="4495812"/>
                    </a:lnTo>
                    <a:lnTo>
                      <a:pt x="7360793" y="4457712"/>
                    </a:lnTo>
                    <a:lnTo>
                      <a:pt x="7374750" y="4406912"/>
                    </a:lnTo>
                    <a:lnTo>
                      <a:pt x="7389431" y="4368812"/>
                    </a:lnTo>
                    <a:lnTo>
                      <a:pt x="7404748" y="4318012"/>
                    </a:lnTo>
                    <a:lnTo>
                      <a:pt x="7420673" y="4279912"/>
                    </a:lnTo>
                    <a:lnTo>
                      <a:pt x="7437133" y="4229112"/>
                    </a:lnTo>
                    <a:lnTo>
                      <a:pt x="7454062" y="4191012"/>
                    </a:lnTo>
                    <a:lnTo>
                      <a:pt x="7471435" y="4140212"/>
                    </a:lnTo>
                    <a:lnTo>
                      <a:pt x="7489164" y="4102112"/>
                    </a:lnTo>
                    <a:lnTo>
                      <a:pt x="7507198" y="4051312"/>
                    </a:lnTo>
                    <a:lnTo>
                      <a:pt x="7525499" y="4000512"/>
                    </a:lnTo>
                    <a:lnTo>
                      <a:pt x="7543990" y="3962412"/>
                    </a:lnTo>
                    <a:lnTo>
                      <a:pt x="7562621" y="3911612"/>
                    </a:lnTo>
                    <a:lnTo>
                      <a:pt x="7600086" y="3822712"/>
                    </a:lnTo>
                    <a:lnTo>
                      <a:pt x="7618793" y="3784612"/>
                    </a:lnTo>
                    <a:lnTo>
                      <a:pt x="7637424" y="3733812"/>
                    </a:lnTo>
                    <a:lnTo>
                      <a:pt x="7655903" y="3695712"/>
                    </a:lnTo>
                    <a:lnTo>
                      <a:pt x="7674191" y="3644912"/>
                    </a:lnTo>
                    <a:lnTo>
                      <a:pt x="7692212" y="3606812"/>
                    </a:lnTo>
                    <a:lnTo>
                      <a:pt x="7709929" y="3556012"/>
                    </a:lnTo>
                    <a:lnTo>
                      <a:pt x="7727264" y="3517912"/>
                    </a:lnTo>
                    <a:lnTo>
                      <a:pt x="7744180" y="3467112"/>
                    </a:lnTo>
                    <a:lnTo>
                      <a:pt x="7760602" y="3416312"/>
                    </a:lnTo>
                    <a:lnTo>
                      <a:pt x="7776489" y="3378212"/>
                    </a:lnTo>
                    <a:lnTo>
                      <a:pt x="7791780" y="3327412"/>
                    </a:lnTo>
                    <a:lnTo>
                      <a:pt x="7806410" y="3289312"/>
                    </a:lnTo>
                    <a:lnTo>
                      <a:pt x="7820330" y="3238512"/>
                    </a:lnTo>
                    <a:lnTo>
                      <a:pt x="7833474" y="3187712"/>
                    </a:lnTo>
                    <a:lnTo>
                      <a:pt x="7845806" y="3149612"/>
                    </a:lnTo>
                    <a:lnTo>
                      <a:pt x="7857249" y="3098812"/>
                    </a:lnTo>
                    <a:lnTo>
                      <a:pt x="7867751" y="3048012"/>
                    </a:lnTo>
                    <a:lnTo>
                      <a:pt x="7877264" y="3009912"/>
                    </a:lnTo>
                    <a:lnTo>
                      <a:pt x="7885722" y="2959112"/>
                    </a:lnTo>
                    <a:lnTo>
                      <a:pt x="7893063" y="2908312"/>
                    </a:lnTo>
                    <a:lnTo>
                      <a:pt x="7899247" y="2870212"/>
                    </a:lnTo>
                    <a:lnTo>
                      <a:pt x="7904200" y="2819412"/>
                    </a:lnTo>
                    <a:lnTo>
                      <a:pt x="7907820" y="2768612"/>
                    </a:lnTo>
                    <a:lnTo>
                      <a:pt x="7910042" y="2717812"/>
                    </a:lnTo>
                    <a:lnTo>
                      <a:pt x="7910906" y="2679712"/>
                    </a:lnTo>
                    <a:lnTo>
                      <a:pt x="7910398" y="2628912"/>
                    </a:lnTo>
                    <a:lnTo>
                      <a:pt x="7908557" y="2578112"/>
                    </a:lnTo>
                    <a:lnTo>
                      <a:pt x="7905394" y="2527312"/>
                    </a:lnTo>
                    <a:lnTo>
                      <a:pt x="7900937" y="2489212"/>
                    </a:lnTo>
                    <a:lnTo>
                      <a:pt x="7895196" y="2438412"/>
                    </a:lnTo>
                    <a:lnTo>
                      <a:pt x="7888198" y="2387612"/>
                    </a:lnTo>
                    <a:lnTo>
                      <a:pt x="7879943" y="2349512"/>
                    </a:lnTo>
                    <a:lnTo>
                      <a:pt x="7870469" y="2298712"/>
                    </a:lnTo>
                    <a:lnTo>
                      <a:pt x="7859789" y="2247912"/>
                    </a:lnTo>
                    <a:lnTo>
                      <a:pt x="7847914" y="2209812"/>
                    </a:lnTo>
                    <a:lnTo>
                      <a:pt x="7834871" y="2159012"/>
                    </a:lnTo>
                    <a:lnTo>
                      <a:pt x="7820685" y="2120912"/>
                    </a:lnTo>
                    <a:lnTo>
                      <a:pt x="7805356" y="2070112"/>
                    </a:lnTo>
                    <a:lnTo>
                      <a:pt x="7788923" y="2019312"/>
                    </a:lnTo>
                    <a:lnTo>
                      <a:pt x="7771384" y="1981212"/>
                    </a:lnTo>
                    <a:lnTo>
                      <a:pt x="7752778" y="1943112"/>
                    </a:lnTo>
                    <a:lnTo>
                      <a:pt x="7733106" y="1892312"/>
                    </a:lnTo>
                    <a:lnTo>
                      <a:pt x="7712392" y="1854212"/>
                    </a:lnTo>
                    <a:lnTo>
                      <a:pt x="7690663" y="1803412"/>
                    </a:lnTo>
                    <a:lnTo>
                      <a:pt x="7667930" y="1765312"/>
                    </a:lnTo>
                    <a:lnTo>
                      <a:pt x="7644219" y="1727212"/>
                    </a:lnTo>
                    <a:lnTo>
                      <a:pt x="7619530" y="1676412"/>
                    </a:lnTo>
                    <a:lnTo>
                      <a:pt x="7593901" y="1638312"/>
                    </a:lnTo>
                    <a:lnTo>
                      <a:pt x="7567346" y="1600212"/>
                    </a:lnTo>
                    <a:lnTo>
                      <a:pt x="7539888" y="1562112"/>
                    </a:lnTo>
                    <a:lnTo>
                      <a:pt x="7511529" y="1524012"/>
                    </a:lnTo>
                    <a:lnTo>
                      <a:pt x="7482294" y="1485912"/>
                    </a:lnTo>
                    <a:lnTo>
                      <a:pt x="7452207" y="1447812"/>
                    </a:lnTo>
                    <a:lnTo>
                      <a:pt x="7421296" y="1409712"/>
                    </a:lnTo>
                    <a:lnTo>
                      <a:pt x="7389558" y="1371612"/>
                    </a:lnTo>
                    <a:lnTo>
                      <a:pt x="7357034" y="1333512"/>
                    </a:lnTo>
                    <a:lnTo>
                      <a:pt x="7323722" y="1308112"/>
                    </a:lnTo>
                    <a:lnTo>
                      <a:pt x="7289647" y="1270012"/>
                    </a:lnTo>
                    <a:lnTo>
                      <a:pt x="7254837" y="1231912"/>
                    </a:lnTo>
                    <a:lnTo>
                      <a:pt x="7219289" y="1206512"/>
                    </a:lnTo>
                    <a:lnTo>
                      <a:pt x="7183056" y="1168412"/>
                    </a:lnTo>
                    <a:lnTo>
                      <a:pt x="7146125" y="1143012"/>
                    </a:lnTo>
                    <a:lnTo>
                      <a:pt x="7108520" y="1104912"/>
                    </a:lnTo>
                    <a:lnTo>
                      <a:pt x="7070280" y="1079512"/>
                    </a:lnTo>
                    <a:lnTo>
                      <a:pt x="7031406" y="1054112"/>
                    </a:lnTo>
                    <a:lnTo>
                      <a:pt x="6991921" y="1028712"/>
                    </a:lnTo>
                    <a:lnTo>
                      <a:pt x="6951840" y="990612"/>
                    </a:lnTo>
                    <a:lnTo>
                      <a:pt x="6869976" y="939812"/>
                    </a:lnTo>
                    <a:lnTo>
                      <a:pt x="6828231" y="927112"/>
                    </a:lnTo>
                    <a:lnTo>
                      <a:pt x="6785965" y="901712"/>
                    </a:lnTo>
                    <a:lnTo>
                      <a:pt x="6698348" y="850912"/>
                    </a:lnTo>
                    <a:lnTo>
                      <a:pt x="6653962" y="838212"/>
                    </a:lnTo>
                    <a:lnTo>
                      <a:pt x="6609194" y="812812"/>
                    </a:lnTo>
                    <a:lnTo>
                      <a:pt x="6564096" y="800112"/>
                    </a:lnTo>
                    <a:lnTo>
                      <a:pt x="6518643" y="774712"/>
                    </a:lnTo>
                    <a:lnTo>
                      <a:pt x="6333769" y="723912"/>
                    </a:lnTo>
                    <a:lnTo>
                      <a:pt x="6286843" y="698512"/>
                    </a:lnTo>
                    <a:lnTo>
                      <a:pt x="6239675" y="698512"/>
                    </a:lnTo>
                    <a:lnTo>
                      <a:pt x="6048807" y="647712"/>
                    </a:lnTo>
                    <a:lnTo>
                      <a:pt x="6000610" y="647712"/>
                    </a:lnTo>
                    <a:lnTo>
                      <a:pt x="5952248" y="635012"/>
                    </a:lnTo>
                    <a:lnTo>
                      <a:pt x="5903747" y="635012"/>
                    </a:lnTo>
                    <a:lnTo>
                      <a:pt x="5855106" y="622312"/>
                    </a:lnTo>
                    <a:lnTo>
                      <a:pt x="5708548" y="622312"/>
                    </a:lnTo>
                    <a:lnTo>
                      <a:pt x="5659539" y="609612"/>
                    </a:lnTo>
                    <a:lnTo>
                      <a:pt x="5512193" y="609612"/>
                    </a:lnTo>
                    <a:lnTo>
                      <a:pt x="5463019" y="622312"/>
                    </a:lnTo>
                    <a:lnTo>
                      <a:pt x="5315597" y="622312"/>
                    </a:lnTo>
                    <a:lnTo>
                      <a:pt x="5266525" y="635012"/>
                    </a:lnTo>
                    <a:lnTo>
                      <a:pt x="5217515" y="635012"/>
                    </a:lnTo>
                    <a:lnTo>
                      <a:pt x="5168570" y="647712"/>
                    </a:lnTo>
                    <a:lnTo>
                      <a:pt x="5119725" y="647712"/>
                    </a:lnTo>
                    <a:lnTo>
                      <a:pt x="5070970" y="660412"/>
                    </a:lnTo>
                    <a:lnTo>
                      <a:pt x="5022342" y="660412"/>
                    </a:lnTo>
                    <a:lnTo>
                      <a:pt x="4829314" y="711212"/>
                    </a:lnTo>
                    <a:lnTo>
                      <a:pt x="4781486" y="711212"/>
                    </a:lnTo>
                    <a:lnTo>
                      <a:pt x="4733887" y="723912"/>
                    </a:lnTo>
                    <a:lnTo>
                      <a:pt x="4686490" y="749312"/>
                    </a:lnTo>
                    <a:lnTo>
                      <a:pt x="4499445" y="800112"/>
                    </a:lnTo>
                    <a:lnTo>
                      <a:pt x="4451528" y="825512"/>
                    </a:lnTo>
                    <a:lnTo>
                      <a:pt x="4403903" y="838212"/>
                    </a:lnTo>
                    <a:lnTo>
                      <a:pt x="4356544" y="863612"/>
                    </a:lnTo>
                    <a:lnTo>
                      <a:pt x="4309478" y="876312"/>
                    </a:lnTo>
                    <a:lnTo>
                      <a:pt x="4262653" y="901712"/>
                    </a:lnTo>
                    <a:lnTo>
                      <a:pt x="4216082" y="914412"/>
                    </a:lnTo>
                    <a:lnTo>
                      <a:pt x="4123652" y="965212"/>
                    </a:lnTo>
                    <a:lnTo>
                      <a:pt x="4077779" y="977912"/>
                    </a:lnTo>
                    <a:lnTo>
                      <a:pt x="3851275" y="1104912"/>
                    </a:lnTo>
                    <a:lnTo>
                      <a:pt x="3806494" y="1117612"/>
                    </a:lnTo>
                    <a:lnTo>
                      <a:pt x="3496449" y="1295412"/>
                    </a:lnTo>
                    <a:lnTo>
                      <a:pt x="3452520" y="1333512"/>
                    </a:lnTo>
                    <a:lnTo>
                      <a:pt x="3058782" y="1562112"/>
                    </a:lnTo>
                    <a:lnTo>
                      <a:pt x="3015005" y="1600212"/>
                    </a:lnTo>
                    <a:lnTo>
                      <a:pt x="2531173" y="1879612"/>
                    </a:lnTo>
                    <a:lnTo>
                      <a:pt x="2486888" y="1892312"/>
                    </a:lnTo>
                    <a:lnTo>
                      <a:pt x="2307336" y="1993912"/>
                    </a:lnTo>
                    <a:lnTo>
                      <a:pt x="2261870" y="2006612"/>
                    </a:lnTo>
                    <a:lnTo>
                      <a:pt x="2170277" y="2057412"/>
                    </a:lnTo>
                    <a:lnTo>
                      <a:pt x="2124176" y="2070112"/>
                    </a:lnTo>
                    <a:lnTo>
                      <a:pt x="2077859" y="2095512"/>
                    </a:lnTo>
                    <a:lnTo>
                      <a:pt x="2031365" y="2108212"/>
                    </a:lnTo>
                    <a:lnTo>
                      <a:pt x="1984667" y="2133612"/>
                    </a:lnTo>
                    <a:lnTo>
                      <a:pt x="1937791" y="2146312"/>
                    </a:lnTo>
                    <a:lnTo>
                      <a:pt x="1890737" y="2171712"/>
                    </a:lnTo>
                    <a:lnTo>
                      <a:pt x="1796135" y="2197112"/>
                    </a:lnTo>
                    <a:lnTo>
                      <a:pt x="1748599" y="2222512"/>
                    </a:lnTo>
                    <a:lnTo>
                      <a:pt x="1460385" y="2298712"/>
                    </a:lnTo>
                    <a:lnTo>
                      <a:pt x="1411909" y="2298712"/>
                    </a:lnTo>
                    <a:lnTo>
                      <a:pt x="1314653" y="2324112"/>
                    </a:lnTo>
                    <a:lnTo>
                      <a:pt x="1265872" y="2324112"/>
                    </a:lnTo>
                    <a:lnTo>
                      <a:pt x="1217002" y="2336812"/>
                    </a:lnTo>
                    <a:lnTo>
                      <a:pt x="1168057" y="2336812"/>
                    </a:lnTo>
                    <a:lnTo>
                      <a:pt x="1119035" y="2349512"/>
                    </a:lnTo>
                    <a:lnTo>
                      <a:pt x="774217" y="2349512"/>
                    </a:lnTo>
                    <a:lnTo>
                      <a:pt x="724801" y="2336812"/>
                    </a:lnTo>
                    <a:lnTo>
                      <a:pt x="675360" y="2336812"/>
                    </a:lnTo>
                    <a:lnTo>
                      <a:pt x="574509" y="2311412"/>
                    </a:lnTo>
                    <a:lnTo>
                      <a:pt x="524611" y="2311412"/>
                    </a:lnTo>
                    <a:lnTo>
                      <a:pt x="328574" y="2260612"/>
                    </a:lnTo>
                    <a:lnTo>
                      <a:pt x="280479" y="2235212"/>
                    </a:lnTo>
                    <a:lnTo>
                      <a:pt x="185432" y="2209812"/>
                    </a:lnTo>
                    <a:lnTo>
                      <a:pt x="138480" y="2184412"/>
                    </a:lnTo>
                    <a:lnTo>
                      <a:pt x="91922" y="2171712"/>
                    </a:lnTo>
                    <a:lnTo>
                      <a:pt x="0" y="2120912"/>
                    </a:lnTo>
                    <a:lnTo>
                      <a:pt x="0" y="8674100"/>
                    </a:lnTo>
                    <a:lnTo>
                      <a:pt x="8172463" y="8674100"/>
                    </a:lnTo>
                    <a:lnTo>
                      <a:pt x="8197088" y="8648700"/>
                    </a:lnTo>
                    <a:lnTo>
                      <a:pt x="8226260" y="8610600"/>
                    </a:lnTo>
                    <a:lnTo>
                      <a:pt x="8253895" y="8572500"/>
                    </a:lnTo>
                    <a:lnTo>
                      <a:pt x="8279943" y="8534400"/>
                    </a:lnTo>
                    <a:lnTo>
                      <a:pt x="8304327" y="8483600"/>
                    </a:lnTo>
                    <a:lnTo>
                      <a:pt x="8326971" y="8445500"/>
                    </a:lnTo>
                    <a:lnTo>
                      <a:pt x="8347824" y="8394700"/>
                    </a:lnTo>
                    <a:lnTo>
                      <a:pt x="8366811" y="8356600"/>
                    </a:lnTo>
                    <a:lnTo>
                      <a:pt x="8383867" y="8305800"/>
                    </a:lnTo>
                    <a:lnTo>
                      <a:pt x="8398446" y="8255000"/>
                    </a:lnTo>
                    <a:lnTo>
                      <a:pt x="8410956" y="8216900"/>
                    </a:lnTo>
                    <a:lnTo>
                      <a:pt x="8421433" y="8166113"/>
                    </a:lnTo>
                    <a:lnTo>
                      <a:pt x="8429942" y="8115313"/>
                    </a:lnTo>
                    <a:lnTo>
                      <a:pt x="8436546" y="8077213"/>
                    </a:lnTo>
                    <a:lnTo>
                      <a:pt x="8441296" y="8026413"/>
                    </a:lnTo>
                    <a:lnTo>
                      <a:pt x="8444243" y="7975613"/>
                    </a:lnTo>
                    <a:lnTo>
                      <a:pt x="8445424" y="7937513"/>
                    </a:lnTo>
                    <a:close/>
                  </a:path>
                  <a:path w="20104100" h="8674100" extrusionOk="0">
                    <a:moveTo>
                      <a:pt x="20104075" y="0"/>
                    </a:moveTo>
                    <a:lnTo>
                      <a:pt x="20073659" y="38100"/>
                    </a:lnTo>
                    <a:lnTo>
                      <a:pt x="20042645" y="76200"/>
                    </a:lnTo>
                    <a:lnTo>
                      <a:pt x="20011035" y="114300"/>
                    </a:lnTo>
                    <a:lnTo>
                      <a:pt x="19978828" y="152400"/>
                    </a:lnTo>
                    <a:lnTo>
                      <a:pt x="19946024" y="190500"/>
                    </a:lnTo>
                    <a:lnTo>
                      <a:pt x="19912635" y="228600"/>
                    </a:lnTo>
                    <a:lnTo>
                      <a:pt x="19878663" y="266700"/>
                    </a:lnTo>
                    <a:lnTo>
                      <a:pt x="19844093" y="304800"/>
                    </a:lnTo>
                    <a:lnTo>
                      <a:pt x="19808952" y="342900"/>
                    </a:lnTo>
                    <a:lnTo>
                      <a:pt x="19773227" y="381000"/>
                    </a:lnTo>
                    <a:lnTo>
                      <a:pt x="19736931" y="406400"/>
                    </a:lnTo>
                    <a:lnTo>
                      <a:pt x="19700050" y="444500"/>
                    </a:lnTo>
                    <a:lnTo>
                      <a:pt x="19662598" y="482600"/>
                    </a:lnTo>
                    <a:lnTo>
                      <a:pt x="19624574" y="508000"/>
                    </a:lnTo>
                    <a:lnTo>
                      <a:pt x="19585979" y="546100"/>
                    </a:lnTo>
                    <a:lnTo>
                      <a:pt x="19507099" y="596900"/>
                    </a:lnTo>
                    <a:lnTo>
                      <a:pt x="19466827" y="635000"/>
                    </a:lnTo>
                    <a:lnTo>
                      <a:pt x="19384582" y="685800"/>
                    </a:lnTo>
                    <a:lnTo>
                      <a:pt x="19300127" y="736600"/>
                    </a:lnTo>
                    <a:lnTo>
                      <a:pt x="19213475" y="787400"/>
                    </a:lnTo>
                    <a:lnTo>
                      <a:pt x="19124638" y="838200"/>
                    </a:lnTo>
                    <a:lnTo>
                      <a:pt x="19079401" y="850900"/>
                    </a:lnTo>
                    <a:lnTo>
                      <a:pt x="18987339" y="901700"/>
                    </a:lnTo>
                    <a:lnTo>
                      <a:pt x="18893143" y="927100"/>
                    </a:lnTo>
                    <a:lnTo>
                      <a:pt x="18845607" y="952500"/>
                    </a:lnTo>
                    <a:lnTo>
                      <a:pt x="18556542" y="1028700"/>
                    </a:lnTo>
                    <a:lnTo>
                      <a:pt x="18507761" y="1028700"/>
                    </a:lnTo>
                    <a:lnTo>
                      <a:pt x="18409768" y="1054100"/>
                    </a:lnTo>
                    <a:lnTo>
                      <a:pt x="18360555" y="1054100"/>
                    </a:lnTo>
                    <a:lnTo>
                      <a:pt x="18311203" y="1066800"/>
                    </a:lnTo>
                    <a:lnTo>
                      <a:pt x="18212131" y="1066800"/>
                    </a:lnTo>
                    <a:lnTo>
                      <a:pt x="18162410" y="1079500"/>
                    </a:lnTo>
                    <a:lnTo>
                      <a:pt x="18012639" y="1079500"/>
                    </a:lnTo>
                    <a:lnTo>
                      <a:pt x="17962525" y="1092200"/>
                    </a:lnTo>
                    <a:lnTo>
                      <a:pt x="17457712" y="1092200"/>
                    </a:lnTo>
                    <a:lnTo>
                      <a:pt x="17407001" y="1079500"/>
                    </a:lnTo>
                    <a:lnTo>
                      <a:pt x="16551174" y="1079500"/>
                    </a:lnTo>
                    <a:lnTo>
                      <a:pt x="16502545" y="1092200"/>
                    </a:lnTo>
                    <a:lnTo>
                      <a:pt x="16404870" y="1092200"/>
                    </a:lnTo>
                    <a:lnTo>
                      <a:pt x="16355898" y="1104900"/>
                    </a:lnTo>
                    <a:lnTo>
                      <a:pt x="16306889" y="1104900"/>
                    </a:lnTo>
                    <a:lnTo>
                      <a:pt x="16257867" y="1117600"/>
                    </a:lnTo>
                    <a:lnTo>
                      <a:pt x="16208883" y="1117600"/>
                    </a:lnTo>
                    <a:lnTo>
                      <a:pt x="16111169" y="1143000"/>
                    </a:lnTo>
                    <a:lnTo>
                      <a:pt x="16062503" y="1143000"/>
                    </a:lnTo>
                    <a:lnTo>
                      <a:pt x="15729065" y="1231900"/>
                    </a:lnTo>
                    <a:lnTo>
                      <a:pt x="15682900" y="1257300"/>
                    </a:lnTo>
                    <a:lnTo>
                      <a:pt x="15592057" y="1282700"/>
                    </a:lnTo>
                    <a:lnTo>
                      <a:pt x="15547442" y="1308100"/>
                    </a:lnTo>
                    <a:lnTo>
                      <a:pt x="15503424" y="1320800"/>
                    </a:lnTo>
                    <a:lnTo>
                      <a:pt x="15417292" y="1371600"/>
                    </a:lnTo>
                    <a:lnTo>
                      <a:pt x="15375268" y="1384300"/>
                    </a:lnTo>
                    <a:lnTo>
                      <a:pt x="15333980" y="1409700"/>
                    </a:lnTo>
                    <a:lnTo>
                      <a:pt x="15293467" y="1435100"/>
                    </a:lnTo>
                    <a:lnTo>
                      <a:pt x="15253780" y="1460500"/>
                    </a:lnTo>
                    <a:lnTo>
                      <a:pt x="15214930" y="1485900"/>
                    </a:lnTo>
                    <a:lnTo>
                      <a:pt x="15176970" y="1511300"/>
                    </a:lnTo>
                    <a:lnTo>
                      <a:pt x="15139937" y="1549400"/>
                    </a:lnTo>
                    <a:lnTo>
                      <a:pt x="15103869" y="1574800"/>
                    </a:lnTo>
                    <a:lnTo>
                      <a:pt x="15068804" y="1600200"/>
                    </a:lnTo>
                    <a:lnTo>
                      <a:pt x="15034768" y="1638300"/>
                    </a:lnTo>
                    <a:lnTo>
                      <a:pt x="15001812" y="1663700"/>
                    </a:lnTo>
                    <a:lnTo>
                      <a:pt x="14969960" y="1701800"/>
                    </a:lnTo>
                    <a:lnTo>
                      <a:pt x="14939264" y="1739900"/>
                    </a:lnTo>
                    <a:lnTo>
                      <a:pt x="14909749" y="1778000"/>
                    </a:lnTo>
                    <a:lnTo>
                      <a:pt x="14881454" y="1803400"/>
                    </a:lnTo>
                    <a:lnTo>
                      <a:pt x="14854416" y="1841500"/>
                    </a:lnTo>
                    <a:lnTo>
                      <a:pt x="14828685" y="1879600"/>
                    </a:lnTo>
                    <a:lnTo>
                      <a:pt x="14804289" y="1930400"/>
                    </a:lnTo>
                    <a:lnTo>
                      <a:pt x="14781251" y="1968500"/>
                    </a:lnTo>
                    <a:lnTo>
                      <a:pt x="14759635" y="2006600"/>
                    </a:lnTo>
                    <a:lnTo>
                      <a:pt x="14739455" y="2057400"/>
                    </a:lnTo>
                    <a:lnTo>
                      <a:pt x="14721332" y="2095500"/>
                    </a:lnTo>
                    <a:lnTo>
                      <a:pt x="14704886" y="2133600"/>
                    </a:lnTo>
                    <a:lnTo>
                      <a:pt x="14690027" y="2184400"/>
                    </a:lnTo>
                    <a:lnTo>
                      <a:pt x="14676692" y="2222500"/>
                    </a:lnTo>
                    <a:lnTo>
                      <a:pt x="14664817" y="2273300"/>
                    </a:lnTo>
                    <a:lnTo>
                      <a:pt x="14654352" y="2311400"/>
                    </a:lnTo>
                    <a:lnTo>
                      <a:pt x="14645196" y="2362200"/>
                    </a:lnTo>
                    <a:lnTo>
                      <a:pt x="14637309" y="2413000"/>
                    </a:lnTo>
                    <a:lnTo>
                      <a:pt x="14630603" y="2451100"/>
                    </a:lnTo>
                    <a:lnTo>
                      <a:pt x="14625041" y="2501900"/>
                    </a:lnTo>
                    <a:lnTo>
                      <a:pt x="14620520" y="2540000"/>
                    </a:lnTo>
                    <a:lnTo>
                      <a:pt x="14616989" y="2590800"/>
                    </a:lnTo>
                    <a:lnTo>
                      <a:pt x="14614385" y="2641600"/>
                    </a:lnTo>
                    <a:lnTo>
                      <a:pt x="14612646" y="2679700"/>
                    </a:lnTo>
                    <a:lnTo>
                      <a:pt x="14611680" y="2730500"/>
                    </a:lnTo>
                    <a:lnTo>
                      <a:pt x="14611439" y="2781300"/>
                    </a:lnTo>
                    <a:lnTo>
                      <a:pt x="14611858" y="2832100"/>
                    </a:lnTo>
                    <a:lnTo>
                      <a:pt x="14612861" y="2870200"/>
                    </a:lnTo>
                    <a:lnTo>
                      <a:pt x="14614373" y="2921000"/>
                    </a:lnTo>
                    <a:lnTo>
                      <a:pt x="14616341" y="2971800"/>
                    </a:lnTo>
                    <a:lnTo>
                      <a:pt x="14618703" y="3022600"/>
                    </a:lnTo>
                    <a:lnTo>
                      <a:pt x="14621370" y="3060700"/>
                    </a:lnTo>
                    <a:lnTo>
                      <a:pt x="14624291" y="3111500"/>
                    </a:lnTo>
                    <a:lnTo>
                      <a:pt x="14627403" y="3162300"/>
                    </a:lnTo>
                    <a:lnTo>
                      <a:pt x="14630616" y="3213100"/>
                    </a:lnTo>
                    <a:lnTo>
                      <a:pt x="14637131" y="3302000"/>
                    </a:lnTo>
                    <a:lnTo>
                      <a:pt x="14640293" y="3352800"/>
                    </a:lnTo>
                    <a:lnTo>
                      <a:pt x="14643303" y="3403600"/>
                    </a:lnTo>
                    <a:lnTo>
                      <a:pt x="14646085" y="3454400"/>
                    </a:lnTo>
                    <a:lnTo>
                      <a:pt x="14648574" y="3492500"/>
                    </a:lnTo>
                    <a:lnTo>
                      <a:pt x="14650720" y="3543300"/>
                    </a:lnTo>
                    <a:lnTo>
                      <a:pt x="14652435" y="3594100"/>
                    </a:lnTo>
                    <a:lnTo>
                      <a:pt x="14653667" y="3644900"/>
                    </a:lnTo>
                    <a:lnTo>
                      <a:pt x="14654327" y="3683000"/>
                    </a:lnTo>
                    <a:lnTo>
                      <a:pt x="14654365" y="3733800"/>
                    </a:lnTo>
                    <a:lnTo>
                      <a:pt x="14653717" y="3784600"/>
                    </a:lnTo>
                    <a:lnTo>
                      <a:pt x="14652308" y="3822700"/>
                    </a:lnTo>
                    <a:lnTo>
                      <a:pt x="14650072" y="3873500"/>
                    </a:lnTo>
                    <a:lnTo>
                      <a:pt x="14646936" y="3924300"/>
                    </a:lnTo>
                    <a:lnTo>
                      <a:pt x="14642846" y="3962400"/>
                    </a:lnTo>
                    <a:lnTo>
                      <a:pt x="14637715" y="4013200"/>
                    </a:lnTo>
                    <a:lnTo>
                      <a:pt x="14631505" y="4064000"/>
                    </a:lnTo>
                    <a:lnTo>
                      <a:pt x="14624114" y="4102100"/>
                    </a:lnTo>
                    <a:lnTo>
                      <a:pt x="14615503" y="4152900"/>
                    </a:lnTo>
                    <a:lnTo>
                      <a:pt x="14605584" y="4191000"/>
                    </a:lnTo>
                    <a:lnTo>
                      <a:pt x="14594307" y="4241800"/>
                    </a:lnTo>
                    <a:lnTo>
                      <a:pt x="14581594" y="4279900"/>
                    </a:lnTo>
                    <a:lnTo>
                      <a:pt x="14567383" y="4330700"/>
                    </a:lnTo>
                    <a:lnTo>
                      <a:pt x="14551609" y="4368800"/>
                    </a:lnTo>
                    <a:lnTo>
                      <a:pt x="14534185" y="4419600"/>
                    </a:lnTo>
                    <a:lnTo>
                      <a:pt x="14515071" y="4457700"/>
                    </a:lnTo>
                    <a:lnTo>
                      <a:pt x="14494942" y="4495800"/>
                    </a:lnTo>
                    <a:lnTo>
                      <a:pt x="14473479" y="4533900"/>
                    </a:lnTo>
                    <a:lnTo>
                      <a:pt x="14450733" y="4572000"/>
                    </a:lnTo>
                    <a:lnTo>
                      <a:pt x="14426756" y="4610100"/>
                    </a:lnTo>
                    <a:lnTo>
                      <a:pt x="14401597" y="4648200"/>
                    </a:lnTo>
                    <a:lnTo>
                      <a:pt x="14375308" y="4686300"/>
                    </a:lnTo>
                    <a:lnTo>
                      <a:pt x="14347927" y="4724400"/>
                    </a:lnTo>
                    <a:lnTo>
                      <a:pt x="14319517" y="4762500"/>
                    </a:lnTo>
                    <a:lnTo>
                      <a:pt x="14290116" y="4787900"/>
                    </a:lnTo>
                    <a:lnTo>
                      <a:pt x="14259776" y="4826000"/>
                    </a:lnTo>
                    <a:lnTo>
                      <a:pt x="14228547" y="4851400"/>
                    </a:lnTo>
                    <a:lnTo>
                      <a:pt x="14196479" y="4889500"/>
                    </a:lnTo>
                    <a:lnTo>
                      <a:pt x="14163612" y="4914900"/>
                    </a:lnTo>
                    <a:lnTo>
                      <a:pt x="14130007" y="4953000"/>
                    </a:lnTo>
                    <a:lnTo>
                      <a:pt x="14095705" y="4978400"/>
                    </a:lnTo>
                    <a:lnTo>
                      <a:pt x="14060754" y="5016500"/>
                    </a:lnTo>
                    <a:lnTo>
                      <a:pt x="14025220" y="5041900"/>
                    </a:lnTo>
                    <a:lnTo>
                      <a:pt x="13952538" y="5092700"/>
                    </a:lnTo>
                    <a:lnTo>
                      <a:pt x="13915492" y="5130800"/>
                    </a:lnTo>
                    <a:lnTo>
                      <a:pt x="13878052" y="5156200"/>
                    </a:lnTo>
                    <a:lnTo>
                      <a:pt x="13725246" y="5257800"/>
                    </a:lnTo>
                    <a:lnTo>
                      <a:pt x="13686536" y="5295900"/>
                    </a:lnTo>
                    <a:lnTo>
                      <a:pt x="13377012" y="5499100"/>
                    </a:lnTo>
                    <a:lnTo>
                      <a:pt x="13339090" y="5537200"/>
                    </a:lnTo>
                    <a:lnTo>
                      <a:pt x="13264261" y="5588000"/>
                    </a:lnTo>
                    <a:lnTo>
                      <a:pt x="13191160" y="5638800"/>
                    </a:lnTo>
                    <a:lnTo>
                      <a:pt x="13155384" y="5676900"/>
                    </a:lnTo>
                    <a:lnTo>
                      <a:pt x="13120167" y="5702300"/>
                    </a:lnTo>
                    <a:lnTo>
                      <a:pt x="13085585" y="5727700"/>
                    </a:lnTo>
                    <a:lnTo>
                      <a:pt x="13051676" y="5765800"/>
                    </a:lnTo>
                    <a:lnTo>
                      <a:pt x="13018491" y="5791200"/>
                    </a:lnTo>
                    <a:lnTo>
                      <a:pt x="12986068" y="5816600"/>
                    </a:lnTo>
                    <a:lnTo>
                      <a:pt x="12954470" y="5854700"/>
                    </a:lnTo>
                    <a:lnTo>
                      <a:pt x="12923736" y="5892800"/>
                    </a:lnTo>
                    <a:lnTo>
                      <a:pt x="12893929" y="5918200"/>
                    </a:lnTo>
                    <a:lnTo>
                      <a:pt x="12865087" y="5956300"/>
                    </a:lnTo>
                    <a:lnTo>
                      <a:pt x="12837249" y="5981700"/>
                    </a:lnTo>
                    <a:lnTo>
                      <a:pt x="12810490" y="6019800"/>
                    </a:lnTo>
                    <a:lnTo>
                      <a:pt x="12784836" y="6057900"/>
                    </a:lnTo>
                    <a:lnTo>
                      <a:pt x="12760351" y="6096000"/>
                    </a:lnTo>
                    <a:lnTo>
                      <a:pt x="12737071" y="6134100"/>
                    </a:lnTo>
                    <a:lnTo>
                      <a:pt x="12715050" y="6172200"/>
                    </a:lnTo>
                    <a:lnTo>
                      <a:pt x="12694336" y="6210300"/>
                    </a:lnTo>
                    <a:lnTo>
                      <a:pt x="12674981" y="6248400"/>
                    </a:lnTo>
                    <a:lnTo>
                      <a:pt x="12657036" y="6286500"/>
                    </a:lnTo>
                    <a:lnTo>
                      <a:pt x="12640539" y="6337300"/>
                    </a:lnTo>
                    <a:lnTo>
                      <a:pt x="12624981" y="6375400"/>
                    </a:lnTo>
                    <a:lnTo>
                      <a:pt x="12611379" y="6426200"/>
                    </a:lnTo>
                    <a:lnTo>
                      <a:pt x="12599619" y="6464300"/>
                    </a:lnTo>
                    <a:lnTo>
                      <a:pt x="12589650" y="6515100"/>
                    </a:lnTo>
                    <a:lnTo>
                      <a:pt x="12581382" y="6565900"/>
                    </a:lnTo>
                    <a:lnTo>
                      <a:pt x="12574727" y="6604000"/>
                    </a:lnTo>
                    <a:lnTo>
                      <a:pt x="12569622" y="6654800"/>
                    </a:lnTo>
                    <a:lnTo>
                      <a:pt x="12565964" y="6705600"/>
                    </a:lnTo>
                    <a:lnTo>
                      <a:pt x="12563691" y="6743700"/>
                    </a:lnTo>
                    <a:lnTo>
                      <a:pt x="12562700" y="6794500"/>
                    </a:lnTo>
                    <a:lnTo>
                      <a:pt x="12562942" y="6845300"/>
                    </a:lnTo>
                    <a:lnTo>
                      <a:pt x="12564313" y="6883400"/>
                    </a:lnTo>
                    <a:lnTo>
                      <a:pt x="12566739" y="6934200"/>
                    </a:lnTo>
                    <a:lnTo>
                      <a:pt x="12570143" y="6985000"/>
                    </a:lnTo>
                    <a:lnTo>
                      <a:pt x="12574448" y="7023100"/>
                    </a:lnTo>
                    <a:lnTo>
                      <a:pt x="12579553" y="7073900"/>
                    </a:lnTo>
                    <a:lnTo>
                      <a:pt x="12585395" y="7124700"/>
                    </a:lnTo>
                    <a:lnTo>
                      <a:pt x="12591898" y="7175500"/>
                    </a:lnTo>
                    <a:lnTo>
                      <a:pt x="12598972" y="7213600"/>
                    </a:lnTo>
                    <a:lnTo>
                      <a:pt x="12606528" y="7264400"/>
                    </a:lnTo>
                    <a:lnTo>
                      <a:pt x="12614504" y="7315200"/>
                    </a:lnTo>
                    <a:lnTo>
                      <a:pt x="12622797" y="7366000"/>
                    </a:lnTo>
                    <a:lnTo>
                      <a:pt x="12631344" y="7404100"/>
                    </a:lnTo>
                    <a:lnTo>
                      <a:pt x="12640069" y="7454900"/>
                    </a:lnTo>
                    <a:lnTo>
                      <a:pt x="12657696" y="7556500"/>
                    </a:lnTo>
                    <a:lnTo>
                      <a:pt x="12666434" y="7607300"/>
                    </a:lnTo>
                    <a:lnTo>
                      <a:pt x="12675032" y="7645400"/>
                    </a:lnTo>
                    <a:lnTo>
                      <a:pt x="12683389" y="7696200"/>
                    </a:lnTo>
                    <a:lnTo>
                      <a:pt x="12691428" y="7747000"/>
                    </a:lnTo>
                    <a:lnTo>
                      <a:pt x="12699073" y="7797800"/>
                    </a:lnTo>
                    <a:lnTo>
                      <a:pt x="12706249" y="7848600"/>
                    </a:lnTo>
                    <a:lnTo>
                      <a:pt x="12712865" y="7886700"/>
                    </a:lnTo>
                    <a:lnTo>
                      <a:pt x="12718847" y="7937500"/>
                    </a:lnTo>
                    <a:lnTo>
                      <a:pt x="12724105" y="7988300"/>
                    </a:lnTo>
                    <a:lnTo>
                      <a:pt x="12728562" y="8039100"/>
                    </a:lnTo>
                    <a:lnTo>
                      <a:pt x="12732157" y="8077200"/>
                    </a:lnTo>
                    <a:lnTo>
                      <a:pt x="12734773" y="8128000"/>
                    </a:lnTo>
                    <a:lnTo>
                      <a:pt x="12736360" y="8178800"/>
                    </a:lnTo>
                    <a:lnTo>
                      <a:pt x="12736830" y="8229600"/>
                    </a:lnTo>
                    <a:lnTo>
                      <a:pt x="12736094" y="8280400"/>
                    </a:lnTo>
                    <a:lnTo>
                      <a:pt x="12734087" y="8318500"/>
                    </a:lnTo>
                    <a:lnTo>
                      <a:pt x="12730709" y="8369300"/>
                    </a:lnTo>
                    <a:lnTo>
                      <a:pt x="12725883" y="8420100"/>
                    </a:lnTo>
                    <a:lnTo>
                      <a:pt x="12718809" y="8470900"/>
                    </a:lnTo>
                    <a:lnTo>
                      <a:pt x="12709995" y="8521700"/>
                    </a:lnTo>
                    <a:lnTo>
                      <a:pt x="12699505" y="8572500"/>
                    </a:lnTo>
                    <a:lnTo>
                      <a:pt x="12687364" y="8623300"/>
                    </a:lnTo>
                    <a:lnTo>
                      <a:pt x="12673597" y="8674100"/>
                    </a:lnTo>
                    <a:lnTo>
                      <a:pt x="16498100" y="8674100"/>
                    </a:lnTo>
                    <a:lnTo>
                      <a:pt x="16526358" y="8636000"/>
                    </a:lnTo>
                    <a:lnTo>
                      <a:pt x="16557460" y="8597900"/>
                    </a:lnTo>
                    <a:lnTo>
                      <a:pt x="16591699" y="8559800"/>
                    </a:lnTo>
                    <a:lnTo>
                      <a:pt x="16629431" y="8521700"/>
                    </a:lnTo>
                    <a:lnTo>
                      <a:pt x="16666147" y="8496300"/>
                    </a:lnTo>
                    <a:lnTo>
                      <a:pt x="16703917" y="8470900"/>
                    </a:lnTo>
                    <a:lnTo>
                      <a:pt x="16742664" y="8445500"/>
                    </a:lnTo>
                    <a:lnTo>
                      <a:pt x="16782326" y="8420100"/>
                    </a:lnTo>
                    <a:lnTo>
                      <a:pt x="16822852" y="8407400"/>
                    </a:lnTo>
                    <a:lnTo>
                      <a:pt x="16864153" y="8382000"/>
                    </a:lnTo>
                    <a:lnTo>
                      <a:pt x="17080154" y="8318500"/>
                    </a:lnTo>
                    <a:lnTo>
                      <a:pt x="17124795" y="8318500"/>
                    </a:lnTo>
                    <a:lnTo>
                      <a:pt x="17169765" y="8305800"/>
                    </a:lnTo>
                    <a:lnTo>
                      <a:pt x="17214990" y="8305800"/>
                    </a:lnTo>
                    <a:lnTo>
                      <a:pt x="17260418" y="8293100"/>
                    </a:lnTo>
                    <a:lnTo>
                      <a:pt x="17351591" y="8293100"/>
                    </a:lnTo>
                    <a:lnTo>
                      <a:pt x="17442765" y="8280400"/>
                    </a:lnTo>
                    <a:lnTo>
                      <a:pt x="17488192" y="8267700"/>
                    </a:lnTo>
                    <a:lnTo>
                      <a:pt x="17578375" y="8267700"/>
                    </a:lnTo>
                    <a:lnTo>
                      <a:pt x="17667237" y="8242300"/>
                    </a:lnTo>
                    <a:lnTo>
                      <a:pt x="17711014" y="8242300"/>
                    </a:lnTo>
                    <a:lnTo>
                      <a:pt x="17880216" y="8191500"/>
                    </a:lnTo>
                    <a:lnTo>
                      <a:pt x="17960353" y="8166100"/>
                    </a:lnTo>
                    <a:lnTo>
                      <a:pt x="17999075" y="8140700"/>
                    </a:lnTo>
                    <a:lnTo>
                      <a:pt x="18036820" y="8128000"/>
                    </a:lnTo>
                    <a:lnTo>
                      <a:pt x="18073510" y="8102600"/>
                    </a:lnTo>
                    <a:lnTo>
                      <a:pt x="18109083" y="8077200"/>
                    </a:lnTo>
                    <a:lnTo>
                      <a:pt x="18143474" y="8039100"/>
                    </a:lnTo>
                    <a:lnTo>
                      <a:pt x="18177015" y="8013700"/>
                    </a:lnTo>
                    <a:lnTo>
                      <a:pt x="18207012" y="7975600"/>
                    </a:lnTo>
                    <a:lnTo>
                      <a:pt x="18233708" y="7937500"/>
                    </a:lnTo>
                    <a:lnTo>
                      <a:pt x="18257355" y="7912100"/>
                    </a:lnTo>
                    <a:lnTo>
                      <a:pt x="18278209" y="7874000"/>
                    </a:lnTo>
                    <a:lnTo>
                      <a:pt x="18296484" y="7835900"/>
                    </a:lnTo>
                    <a:lnTo>
                      <a:pt x="18312448" y="7785100"/>
                    </a:lnTo>
                    <a:lnTo>
                      <a:pt x="18326342" y="7747000"/>
                    </a:lnTo>
                    <a:lnTo>
                      <a:pt x="18338394" y="7708900"/>
                    </a:lnTo>
                    <a:lnTo>
                      <a:pt x="18348871" y="7670800"/>
                    </a:lnTo>
                    <a:lnTo>
                      <a:pt x="18358003" y="7620000"/>
                    </a:lnTo>
                    <a:lnTo>
                      <a:pt x="18366042" y="7581900"/>
                    </a:lnTo>
                    <a:lnTo>
                      <a:pt x="18373230" y="7531100"/>
                    </a:lnTo>
                    <a:lnTo>
                      <a:pt x="18379809" y="7493000"/>
                    </a:lnTo>
                    <a:lnTo>
                      <a:pt x="18386019" y="7454900"/>
                    </a:lnTo>
                    <a:lnTo>
                      <a:pt x="18392115" y="7404100"/>
                    </a:lnTo>
                    <a:lnTo>
                      <a:pt x="18398325" y="7366000"/>
                    </a:lnTo>
                    <a:lnTo>
                      <a:pt x="18404917" y="7315200"/>
                    </a:lnTo>
                    <a:lnTo>
                      <a:pt x="18412117" y="7277100"/>
                    </a:lnTo>
                    <a:lnTo>
                      <a:pt x="18420182" y="7239000"/>
                    </a:lnTo>
                    <a:lnTo>
                      <a:pt x="18429339" y="7188200"/>
                    </a:lnTo>
                    <a:lnTo>
                      <a:pt x="18439854" y="7150100"/>
                    </a:lnTo>
                    <a:lnTo>
                      <a:pt x="18451945" y="7112000"/>
                    </a:lnTo>
                    <a:lnTo>
                      <a:pt x="18465889" y="7061200"/>
                    </a:lnTo>
                    <a:lnTo>
                      <a:pt x="18481904" y="7023100"/>
                    </a:lnTo>
                    <a:lnTo>
                      <a:pt x="18500243" y="6985000"/>
                    </a:lnTo>
                    <a:lnTo>
                      <a:pt x="18521147" y="6946900"/>
                    </a:lnTo>
                    <a:lnTo>
                      <a:pt x="18544871" y="6908800"/>
                    </a:lnTo>
                    <a:lnTo>
                      <a:pt x="18571642" y="6883400"/>
                    </a:lnTo>
                    <a:lnTo>
                      <a:pt x="18607113" y="6832600"/>
                    </a:lnTo>
                    <a:lnTo>
                      <a:pt x="18643169" y="6807200"/>
                    </a:lnTo>
                    <a:lnTo>
                      <a:pt x="18679808" y="6769100"/>
                    </a:lnTo>
                    <a:lnTo>
                      <a:pt x="18717019" y="6743700"/>
                    </a:lnTo>
                    <a:lnTo>
                      <a:pt x="18793130" y="6692900"/>
                    </a:lnTo>
                    <a:lnTo>
                      <a:pt x="18951829" y="6642100"/>
                    </a:lnTo>
                    <a:lnTo>
                      <a:pt x="18992800" y="6629400"/>
                    </a:lnTo>
                    <a:lnTo>
                      <a:pt x="19034265" y="6629400"/>
                    </a:lnTo>
                    <a:lnTo>
                      <a:pt x="19076226" y="6616700"/>
                    </a:lnTo>
                    <a:lnTo>
                      <a:pt x="19520548" y="6616700"/>
                    </a:lnTo>
                    <a:lnTo>
                      <a:pt x="19567233" y="6604000"/>
                    </a:lnTo>
                    <a:lnTo>
                      <a:pt x="19661747" y="6604000"/>
                    </a:lnTo>
                    <a:lnTo>
                      <a:pt x="19709524" y="6591300"/>
                    </a:lnTo>
                    <a:lnTo>
                      <a:pt x="19757657" y="6591300"/>
                    </a:lnTo>
                    <a:lnTo>
                      <a:pt x="19806133" y="6578600"/>
                    </a:lnTo>
                    <a:lnTo>
                      <a:pt x="19864261" y="6565900"/>
                    </a:lnTo>
                    <a:lnTo>
                      <a:pt x="19918846" y="6553200"/>
                    </a:lnTo>
                    <a:lnTo>
                      <a:pt x="19970001" y="6527800"/>
                    </a:lnTo>
                    <a:lnTo>
                      <a:pt x="20017842" y="6515100"/>
                    </a:lnTo>
                    <a:lnTo>
                      <a:pt x="20062495" y="6502400"/>
                    </a:lnTo>
                    <a:lnTo>
                      <a:pt x="20104075" y="6489700"/>
                    </a:lnTo>
                    <a:lnTo>
                      <a:pt x="20104075" y="0"/>
                    </a:lnTo>
                    <a:close/>
                  </a:path>
                </a:pathLst>
              </a:custGeom>
              <a:solidFill>
                <a:srgbClr val="FFCEF4"/>
              </a:solidFill>
              <a:ln>
                <a:noFill/>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127" name="Google Shape;127;p18"/>
              <p:cNvSpPr/>
              <p:nvPr/>
            </p:nvSpPr>
            <p:spPr>
              <a:xfrm>
                <a:off x="0" y="3707"/>
                <a:ext cx="20104100" cy="11304270"/>
              </a:xfrm>
              <a:custGeom>
                <a:avLst/>
                <a:gdLst/>
                <a:ahLst/>
                <a:cxnLst/>
                <a:rect l="l" t="t" r="r" b="b"/>
                <a:pathLst>
                  <a:path w="20104100" h="11304270" extrusionOk="0">
                    <a:moveTo>
                      <a:pt x="20104085" y="0"/>
                    </a:moveTo>
                    <a:lnTo>
                      <a:pt x="0" y="0"/>
                    </a:lnTo>
                    <a:lnTo>
                      <a:pt x="0" y="11303735"/>
                    </a:lnTo>
                  </a:path>
                </a:pathLst>
              </a:custGeom>
              <a:noFill/>
              <a:ln w="9525" cap="flat" cmpd="sng">
                <a:solidFill>
                  <a:srgbClr val="FF6600"/>
                </a:solidFill>
                <a:prstDash val="solid"/>
                <a:round/>
                <a:headEnd type="none" w="sm" len="sm"/>
                <a:tailEnd type="none" w="sm" len="sm"/>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128" name="Google Shape;128;p18"/>
              <p:cNvSpPr/>
              <p:nvPr/>
            </p:nvSpPr>
            <p:spPr>
              <a:xfrm>
                <a:off x="0" y="8410042"/>
                <a:ext cx="4581525" cy="2897504"/>
              </a:xfrm>
              <a:custGeom>
                <a:avLst/>
                <a:gdLst/>
                <a:ahLst/>
                <a:cxnLst/>
                <a:rect l="l" t="t" r="r" b="b"/>
                <a:pathLst>
                  <a:path w="4581525" h="2897504" extrusionOk="0">
                    <a:moveTo>
                      <a:pt x="0" y="0"/>
                    </a:moveTo>
                    <a:lnTo>
                      <a:pt x="0" y="2897400"/>
                    </a:lnTo>
                    <a:lnTo>
                      <a:pt x="4581299" y="2897400"/>
                    </a:lnTo>
                    <a:lnTo>
                      <a:pt x="4520804" y="2860985"/>
                    </a:lnTo>
                    <a:lnTo>
                      <a:pt x="4481185" y="2840418"/>
                    </a:lnTo>
                    <a:lnTo>
                      <a:pt x="4440867" y="2821664"/>
                    </a:lnTo>
                    <a:lnTo>
                      <a:pt x="4399895" y="2804613"/>
                    </a:lnTo>
                    <a:lnTo>
                      <a:pt x="4358315" y="2789156"/>
                    </a:lnTo>
                    <a:lnTo>
                      <a:pt x="4316173" y="2775182"/>
                    </a:lnTo>
                    <a:lnTo>
                      <a:pt x="4273513" y="2762582"/>
                    </a:lnTo>
                    <a:lnTo>
                      <a:pt x="4230383" y="2751246"/>
                    </a:lnTo>
                    <a:lnTo>
                      <a:pt x="4186827" y="2741065"/>
                    </a:lnTo>
                    <a:lnTo>
                      <a:pt x="4142892" y="2731927"/>
                    </a:lnTo>
                    <a:lnTo>
                      <a:pt x="4098623" y="2723724"/>
                    </a:lnTo>
                    <a:lnTo>
                      <a:pt x="4054066" y="2716345"/>
                    </a:lnTo>
                    <a:lnTo>
                      <a:pt x="4009267" y="2709681"/>
                    </a:lnTo>
                    <a:lnTo>
                      <a:pt x="3964271" y="2703621"/>
                    </a:lnTo>
                    <a:lnTo>
                      <a:pt x="3873873" y="2692877"/>
                    </a:lnTo>
                    <a:lnTo>
                      <a:pt x="3602721" y="2663731"/>
                    </a:lnTo>
                    <a:lnTo>
                      <a:pt x="3558015" y="2658170"/>
                    </a:lnTo>
                    <a:lnTo>
                      <a:pt x="3513570" y="2652115"/>
                    </a:lnTo>
                    <a:lnTo>
                      <a:pt x="3469432" y="2645456"/>
                    </a:lnTo>
                    <a:lnTo>
                      <a:pt x="3425647" y="2638083"/>
                    </a:lnTo>
                    <a:lnTo>
                      <a:pt x="3382259" y="2629887"/>
                    </a:lnTo>
                    <a:lnTo>
                      <a:pt x="3339316" y="2620758"/>
                    </a:lnTo>
                    <a:lnTo>
                      <a:pt x="3296862" y="2610585"/>
                    </a:lnTo>
                    <a:lnTo>
                      <a:pt x="3254944" y="2599259"/>
                    </a:lnTo>
                    <a:lnTo>
                      <a:pt x="3213607" y="2586671"/>
                    </a:lnTo>
                    <a:lnTo>
                      <a:pt x="3172897" y="2572709"/>
                    </a:lnTo>
                    <a:lnTo>
                      <a:pt x="3132859" y="2557264"/>
                    </a:lnTo>
                    <a:lnTo>
                      <a:pt x="3093540" y="2540227"/>
                    </a:lnTo>
                    <a:lnTo>
                      <a:pt x="3054985" y="2521488"/>
                    </a:lnTo>
                    <a:lnTo>
                      <a:pt x="3017241" y="2500936"/>
                    </a:lnTo>
                    <a:lnTo>
                      <a:pt x="2980351" y="2478462"/>
                    </a:lnTo>
                    <a:lnTo>
                      <a:pt x="2944363" y="2453956"/>
                    </a:lnTo>
                    <a:lnTo>
                      <a:pt x="2909323" y="2427308"/>
                    </a:lnTo>
                    <a:lnTo>
                      <a:pt x="2875275" y="2398408"/>
                    </a:lnTo>
                    <a:lnTo>
                      <a:pt x="2841055" y="2365636"/>
                    </a:lnTo>
                    <a:lnTo>
                      <a:pt x="2809923" y="2331598"/>
                    </a:lnTo>
                    <a:lnTo>
                      <a:pt x="2781700" y="2296368"/>
                    </a:lnTo>
                    <a:lnTo>
                      <a:pt x="2756205" y="2260020"/>
                    </a:lnTo>
                    <a:lnTo>
                      <a:pt x="2733259" y="2222628"/>
                    </a:lnTo>
                    <a:lnTo>
                      <a:pt x="2712681" y="2184265"/>
                    </a:lnTo>
                    <a:lnTo>
                      <a:pt x="2694293" y="2145006"/>
                    </a:lnTo>
                    <a:lnTo>
                      <a:pt x="2677913" y="2104924"/>
                    </a:lnTo>
                    <a:lnTo>
                      <a:pt x="2663362" y="2064093"/>
                    </a:lnTo>
                    <a:lnTo>
                      <a:pt x="2650460" y="2022587"/>
                    </a:lnTo>
                    <a:lnTo>
                      <a:pt x="2639027" y="1980481"/>
                    </a:lnTo>
                    <a:lnTo>
                      <a:pt x="2628884" y="1937847"/>
                    </a:lnTo>
                    <a:lnTo>
                      <a:pt x="2619849" y="1894760"/>
                    </a:lnTo>
                    <a:lnTo>
                      <a:pt x="2611745" y="1851294"/>
                    </a:lnTo>
                    <a:lnTo>
                      <a:pt x="2604389" y="1807522"/>
                    </a:lnTo>
                    <a:lnTo>
                      <a:pt x="2597604" y="1763519"/>
                    </a:lnTo>
                    <a:lnTo>
                      <a:pt x="2591208" y="1719358"/>
                    </a:lnTo>
                    <a:lnTo>
                      <a:pt x="2585021" y="1675113"/>
                    </a:lnTo>
                    <a:lnTo>
                      <a:pt x="2578865" y="1630859"/>
                    </a:lnTo>
                    <a:lnTo>
                      <a:pt x="2572558" y="1586668"/>
                    </a:lnTo>
                    <a:lnTo>
                      <a:pt x="2565922" y="1542615"/>
                    </a:lnTo>
                    <a:lnTo>
                      <a:pt x="2558776" y="1498775"/>
                    </a:lnTo>
                    <a:lnTo>
                      <a:pt x="2550939" y="1455219"/>
                    </a:lnTo>
                    <a:lnTo>
                      <a:pt x="2542234" y="1412024"/>
                    </a:lnTo>
                    <a:lnTo>
                      <a:pt x="2532478" y="1369261"/>
                    </a:lnTo>
                    <a:lnTo>
                      <a:pt x="2521493" y="1327006"/>
                    </a:lnTo>
                    <a:lnTo>
                      <a:pt x="2509099" y="1285333"/>
                    </a:lnTo>
                    <a:lnTo>
                      <a:pt x="2495115" y="1244314"/>
                    </a:lnTo>
                    <a:lnTo>
                      <a:pt x="2479362" y="1204024"/>
                    </a:lnTo>
                    <a:lnTo>
                      <a:pt x="2461660" y="1164538"/>
                    </a:lnTo>
                    <a:lnTo>
                      <a:pt x="2441829" y="1125928"/>
                    </a:lnTo>
                    <a:lnTo>
                      <a:pt x="2419689" y="1088268"/>
                    </a:lnTo>
                    <a:lnTo>
                      <a:pt x="2395060" y="1051634"/>
                    </a:lnTo>
                    <a:lnTo>
                      <a:pt x="2367762" y="1016097"/>
                    </a:lnTo>
                    <a:lnTo>
                      <a:pt x="2332960" y="975807"/>
                    </a:lnTo>
                    <a:lnTo>
                      <a:pt x="2297672" y="939049"/>
                    </a:lnTo>
                    <a:lnTo>
                      <a:pt x="2261904" y="905665"/>
                    </a:lnTo>
                    <a:lnTo>
                      <a:pt x="2225663" y="875493"/>
                    </a:lnTo>
                    <a:lnTo>
                      <a:pt x="2188954" y="848374"/>
                    </a:lnTo>
                    <a:lnTo>
                      <a:pt x="2151785" y="824146"/>
                    </a:lnTo>
                    <a:lnTo>
                      <a:pt x="2114162" y="802649"/>
                    </a:lnTo>
                    <a:lnTo>
                      <a:pt x="2076091" y="783723"/>
                    </a:lnTo>
                    <a:lnTo>
                      <a:pt x="2037579" y="767208"/>
                    </a:lnTo>
                    <a:lnTo>
                      <a:pt x="1998632" y="752943"/>
                    </a:lnTo>
                    <a:lnTo>
                      <a:pt x="1959256" y="740767"/>
                    </a:lnTo>
                    <a:lnTo>
                      <a:pt x="1919459" y="730521"/>
                    </a:lnTo>
                    <a:lnTo>
                      <a:pt x="1879247" y="722044"/>
                    </a:lnTo>
                    <a:lnTo>
                      <a:pt x="1838626" y="715175"/>
                    </a:lnTo>
                    <a:lnTo>
                      <a:pt x="1797602" y="709754"/>
                    </a:lnTo>
                    <a:lnTo>
                      <a:pt x="1756182" y="705621"/>
                    </a:lnTo>
                    <a:lnTo>
                      <a:pt x="1714373" y="702615"/>
                    </a:lnTo>
                    <a:lnTo>
                      <a:pt x="1672181" y="700575"/>
                    </a:lnTo>
                    <a:lnTo>
                      <a:pt x="1648800" y="699898"/>
                    </a:lnTo>
                    <a:lnTo>
                      <a:pt x="1366653" y="699898"/>
                    </a:lnTo>
                    <a:lnTo>
                      <a:pt x="1321629" y="699819"/>
                    </a:lnTo>
                    <a:lnTo>
                      <a:pt x="1276280" y="699263"/>
                    </a:lnTo>
                    <a:lnTo>
                      <a:pt x="1230613" y="698070"/>
                    </a:lnTo>
                    <a:lnTo>
                      <a:pt x="1184633" y="696079"/>
                    </a:lnTo>
                    <a:lnTo>
                      <a:pt x="1138349" y="693130"/>
                    </a:lnTo>
                    <a:lnTo>
                      <a:pt x="1091765" y="689063"/>
                    </a:lnTo>
                    <a:lnTo>
                      <a:pt x="1044889" y="683717"/>
                    </a:lnTo>
                    <a:lnTo>
                      <a:pt x="997726" y="676931"/>
                    </a:lnTo>
                    <a:lnTo>
                      <a:pt x="950284" y="668546"/>
                    </a:lnTo>
                    <a:lnTo>
                      <a:pt x="902569" y="658401"/>
                    </a:lnTo>
                    <a:lnTo>
                      <a:pt x="839055" y="643030"/>
                    </a:lnTo>
                    <a:lnTo>
                      <a:pt x="779208" y="627178"/>
                    </a:lnTo>
                    <a:lnTo>
                      <a:pt x="722857" y="610805"/>
                    </a:lnTo>
                    <a:lnTo>
                      <a:pt x="669831" y="593870"/>
                    </a:lnTo>
                    <a:lnTo>
                      <a:pt x="619959" y="576334"/>
                    </a:lnTo>
                    <a:lnTo>
                      <a:pt x="573072" y="558156"/>
                    </a:lnTo>
                    <a:lnTo>
                      <a:pt x="528997" y="539297"/>
                    </a:lnTo>
                    <a:lnTo>
                      <a:pt x="487565" y="519716"/>
                    </a:lnTo>
                    <a:lnTo>
                      <a:pt x="448604" y="499373"/>
                    </a:lnTo>
                    <a:lnTo>
                      <a:pt x="411944" y="478228"/>
                    </a:lnTo>
                    <a:lnTo>
                      <a:pt x="377414" y="456242"/>
                    </a:lnTo>
                    <a:lnTo>
                      <a:pt x="344843" y="433375"/>
                    </a:lnTo>
                    <a:lnTo>
                      <a:pt x="314061" y="409585"/>
                    </a:lnTo>
                    <a:lnTo>
                      <a:pt x="284896" y="384833"/>
                    </a:lnTo>
                    <a:lnTo>
                      <a:pt x="230738" y="332285"/>
                    </a:lnTo>
                    <a:lnTo>
                      <a:pt x="181001" y="275409"/>
                    </a:lnTo>
                    <a:lnTo>
                      <a:pt x="157365" y="245247"/>
                    </a:lnTo>
                    <a:lnTo>
                      <a:pt x="134321" y="213884"/>
                    </a:lnTo>
                    <a:lnTo>
                      <a:pt x="111700" y="181279"/>
                    </a:lnTo>
                    <a:lnTo>
                      <a:pt x="89331" y="147391"/>
                    </a:lnTo>
                    <a:lnTo>
                      <a:pt x="67043" y="112182"/>
                    </a:lnTo>
                    <a:lnTo>
                      <a:pt x="44665" y="75610"/>
                    </a:lnTo>
                    <a:lnTo>
                      <a:pt x="22027" y="37636"/>
                    </a:lnTo>
                    <a:lnTo>
                      <a:pt x="0" y="0"/>
                    </a:lnTo>
                    <a:close/>
                  </a:path>
                  <a:path w="4581525" h="2897504" extrusionOk="0">
                    <a:moveTo>
                      <a:pt x="1543371" y="698655"/>
                    </a:moveTo>
                    <a:lnTo>
                      <a:pt x="1366653" y="699898"/>
                    </a:lnTo>
                    <a:lnTo>
                      <a:pt x="1648800" y="699898"/>
                    </a:lnTo>
                    <a:lnTo>
                      <a:pt x="1629612" y="699343"/>
                    </a:lnTo>
                    <a:lnTo>
                      <a:pt x="1586673" y="698756"/>
                    </a:lnTo>
                    <a:lnTo>
                      <a:pt x="1543371" y="698655"/>
                    </a:lnTo>
                    <a:close/>
                  </a:path>
                </a:pathLst>
              </a:custGeom>
              <a:solidFill>
                <a:srgbClr val="FFADEF"/>
              </a:solidFill>
              <a:ln>
                <a:noFill/>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129" name="Google Shape;129;p18"/>
              <p:cNvSpPr/>
              <p:nvPr/>
            </p:nvSpPr>
            <p:spPr>
              <a:xfrm>
                <a:off x="0" y="3707"/>
                <a:ext cx="20104100" cy="11304270"/>
              </a:xfrm>
              <a:custGeom>
                <a:avLst/>
                <a:gdLst/>
                <a:ahLst/>
                <a:cxnLst/>
                <a:rect l="l" t="t" r="r" b="b"/>
                <a:pathLst>
                  <a:path w="20104100" h="11304270" extrusionOk="0">
                    <a:moveTo>
                      <a:pt x="20104085" y="0"/>
                    </a:moveTo>
                    <a:lnTo>
                      <a:pt x="0" y="0"/>
                    </a:lnTo>
                    <a:lnTo>
                      <a:pt x="0" y="11303735"/>
                    </a:lnTo>
                  </a:path>
                </a:pathLst>
              </a:custGeom>
              <a:noFill/>
              <a:ln w="9525" cap="flat" cmpd="sng">
                <a:solidFill>
                  <a:srgbClr val="FF6600"/>
                </a:solidFill>
                <a:prstDash val="solid"/>
                <a:round/>
                <a:headEnd type="none" w="sm" len="sm"/>
                <a:tailEnd type="none" w="sm" len="sm"/>
              </a:ln>
            </p:spPr>
            <p:txBody>
              <a:bodyPr spcFirstLastPara="1" wrap="square" lIns="0" tIns="0" rIns="0" bIns="0" anchor="t" anchorCtr="0">
                <a:noAutofit/>
              </a:bodyPr>
              <a:lstStyle/>
              <a:p>
                <a:pPr marL="0" lvl="0" indent="0" algn="l" rtl="0">
                  <a:spcBef>
                    <a:spcPts val="0"/>
                  </a:spcBef>
                  <a:spcAft>
                    <a:spcPts val="0"/>
                  </a:spcAft>
                  <a:buNone/>
                </a:pPr>
                <a:endParaRPr sz="800"/>
              </a:p>
            </p:txBody>
          </p:sp>
        </p:grpSp>
      </p:grpSp>
      <p:sp>
        <p:nvSpPr>
          <p:cNvPr id="130" name="Google Shape;130;p18"/>
          <p:cNvSpPr txBox="1"/>
          <p:nvPr/>
        </p:nvSpPr>
        <p:spPr>
          <a:xfrm>
            <a:off x="334850" y="3893855"/>
            <a:ext cx="9094800" cy="315000"/>
          </a:xfrm>
          <a:prstGeom prst="rect">
            <a:avLst/>
          </a:prstGeom>
          <a:noFill/>
          <a:ln>
            <a:noFill/>
          </a:ln>
        </p:spPr>
        <p:txBody>
          <a:bodyPr spcFirstLastPara="1" wrap="square" lIns="41575" tIns="41575" rIns="41575" bIns="41575" anchor="t" anchorCtr="0">
            <a:spAutoFit/>
          </a:bodyPr>
          <a:lstStyle/>
          <a:p>
            <a:pPr marL="0" lvl="0" indent="0" algn="l" rtl="0">
              <a:lnSpc>
                <a:spcPct val="107000"/>
              </a:lnSpc>
              <a:spcBef>
                <a:spcPts val="400"/>
              </a:spcBef>
              <a:spcAft>
                <a:spcPts val="0"/>
              </a:spcAft>
              <a:buNone/>
            </a:pPr>
            <a:endParaRPr sz="1500">
              <a:solidFill>
                <a:schemeClr val="dk1"/>
              </a:solidFill>
              <a:latin typeface="Comic Sans MS"/>
              <a:ea typeface="Comic Sans MS"/>
              <a:cs typeface="Comic Sans MS"/>
              <a:sym typeface="Comic Sans MS"/>
            </a:endParaRPr>
          </a:p>
        </p:txBody>
      </p:sp>
      <p:sp>
        <p:nvSpPr>
          <p:cNvPr id="131" name="Google Shape;131;p18"/>
          <p:cNvSpPr txBox="1"/>
          <p:nvPr/>
        </p:nvSpPr>
        <p:spPr>
          <a:xfrm>
            <a:off x="0" y="3970444"/>
            <a:ext cx="9094800" cy="315000"/>
          </a:xfrm>
          <a:prstGeom prst="rect">
            <a:avLst/>
          </a:prstGeom>
          <a:noFill/>
          <a:ln>
            <a:noFill/>
          </a:ln>
        </p:spPr>
        <p:txBody>
          <a:bodyPr spcFirstLastPara="1" wrap="square" lIns="41575" tIns="41575" rIns="41575" bIns="41575" anchor="t" anchorCtr="0">
            <a:spAutoFit/>
          </a:bodyPr>
          <a:lstStyle/>
          <a:p>
            <a:pPr marL="0" lvl="0" indent="0" algn="l" rtl="0">
              <a:lnSpc>
                <a:spcPct val="107000"/>
              </a:lnSpc>
              <a:spcBef>
                <a:spcPts val="400"/>
              </a:spcBef>
              <a:spcAft>
                <a:spcPts val="0"/>
              </a:spcAft>
              <a:buNone/>
            </a:pPr>
            <a:endParaRPr sz="1500">
              <a:solidFill>
                <a:schemeClr val="dk1"/>
              </a:solidFill>
              <a:latin typeface="Comic Sans MS"/>
              <a:ea typeface="Comic Sans MS"/>
              <a:cs typeface="Comic Sans MS"/>
              <a:sym typeface="Comic Sans MS"/>
            </a:endParaRPr>
          </a:p>
        </p:txBody>
      </p:sp>
      <p:sp>
        <p:nvSpPr>
          <p:cNvPr id="132" name="Google Shape;132;p18"/>
          <p:cNvSpPr txBox="1"/>
          <p:nvPr/>
        </p:nvSpPr>
        <p:spPr>
          <a:xfrm>
            <a:off x="891000" y="81000"/>
            <a:ext cx="7479000" cy="49686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 sz="2100">
                <a:solidFill>
                  <a:srgbClr val="1C1C1C"/>
                </a:solidFill>
              </a:rPr>
              <a:t>Each year, Safer Internet Day is based around a theme. </a:t>
            </a:r>
            <a:endParaRPr sz="2100">
              <a:solidFill>
                <a:srgbClr val="1C1C1C"/>
              </a:solidFill>
            </a:endParaRPr>
          </a:p>
          <a:p>
            <a:pPr marL="0" lvl="0" indent="0" algn="l" rtl="0">
              <a:lnSpc>
                <a:spcPct val="115000"/>
              </a:lnSpc>
              <a:spcBef>
                <a:spcPts val="0"/>
              </a:spcBef>
              <a:spcAft>
                <a:spcPts val="0"/>
              </a:spcAft>
              <a:buNone/>
            </a:pPr>
            <a:r>
              <a:rPr lang="en" sz="2100">
                <a:solidFill>
                  <a:srgbClr val="1C1C1C"/>
                </a:solidFill>
              </a:rPr>
              <a:t>Here are the themes from the past three years. </a:t>
            </a:r>
            <a:endParaRPr sz="2100">
              <a:solidFill>
                <a:srgbClr val="1C1C1C"/>
              </a:solidFill>
            </a:endParaRPr>
          </a:p>
          <a:p>
            <a:pPr marL="0" lvl="0" indent="0" algn="l" rtl="0">
              <a:lnSpc>
                <a:spcPct val="115000"/>
              </a:lnSpc>
              <a:spcBef>
                <a:spcPts val="0"/>
              </a:spcBef>
              <a:spcAft>
                <a:spcPts val="0"/>
              </a:spcAft>
              <a:buNone/>
            </a:pPr>
            <a:endParaRPr sz="2100">
              <a:solidFill>
                <a:srgbClr val="1C1C1C"/>
              </a:solidFill>
            </a:endParaRPr>
          </a:p>
          <a:p>
            <a:pPr marL="0" lvl="0" indent="0" algn="l" rtl="0">
              <a:lnSpc>
                <a:spcPct val="115000"/>
              </a:lnSpc>
              <a:spcBef>
                <a:spcPts val="0"/>
              </a:spcBef>
              <a:spcAft>
                <a:spcPts val="0"/>
              </a:spcAft>
              <a:buNone/>
            </a:pPr>
            <a:endParaRPr sz="2100">
              <a:solidFill>
                <a:srgbClr val="1C1C1C"/>
              </a:solidFill>
            </a:endParaRPr>
          </a:p>
          <a:p>
            <a:pPr marL="0" lvl="0" indent="0" algn="l" rtl="0">
              <a:lnSpc>
                <a:spcPct val="115000"/>
              </a:lnSpc>
              <a:spcBef>
                <a:spcPts val="0"/>
              </a:spcBef>
              <a:spcAft>
                <a:spcPts val="0"/>
              </a:spcAft>
              <a:buNone/>
            </a:pPr>
            <a:endParaRPr sz="2100">
              <a:solidFill>
                <a:srgbClr val="1C1C1C"/>
              </a:solidFill>
            </a:endParaRPr>
          </a:p>
          <a:p>
            <a:pPr marL="0" lvl="0" indent="0" algn="l" rtl="0">
              <a:lnSpc>
                <a:spcPct val="115000"/>
              </a:lnSpc>
              <a:spcBef>
                <a:spcPts val="0"/>
              </a:spcBef>
              <a:spcAft>
                <a:spcPts val="0"/>
              </a:spcAft>
              <a:buNone/>
            </a:pPr>
            <a:endParaRPr sz="2100">
              <a:solidFill>
                <a:srgbClr val="1C1C1C"/>
              </a:solidFill>
            </a:endParaRPr>
          </a:p>
          <a:p>
            <a:pPr marL="0" lvl="0" indent="0" algn="l" rtl="0">
              <a:lnSpc>
                <a:spcPct val="115000"/>
              </a:lnSpc>
              <a:spcBef>
                <a:spcPts val="0"/>
              </a:spcBef>
              <a:spcAft>
                <a:spcPts val="0"/>
              </a:spcAft>
              <a:buNone/>
            </a:pPr>
            <a:endParaRPr sz="2100">
              <a:solidFill>
                <a:srgbClr val="1C1C1C"/>
              </a:solidFill>
            </a:endParaRPr>
          </a:p>
          <a:p>
            <a:pPr marL="0" lvl="0" indent="0" algn="l" rtl="0">
              <a:lnSpc>
                <a:spcPct val="115000"/>
              </a:lnSpc>
              <a:spcBef>
                <a:spcPts val="0"/>
              </a:spcBef>
              <a:spcAft>
                <a:spcPts val="0"/>
              </a:spcAft>
              <a:buNone/>
            </a:pPr>
            <a:endParaRPr sz="2100">
              <a:solidFill>
                <a:srgbClr val="1C1C1C"/>
              </a:solidFill>
            </a:endParaRPr>
          </a:p>
          <a:p>
            <a:pPr marL="0" lvl="0" indent="0" algn="l" rtl="0">
              <a:lnSpc>
                <a:spcPct val="115000"/>
              </a:lnSpc>
              <a:spcBef>
                <a:spcPts val="0"/>
              </a:spcBef>
              <a:spcAft>
                <a:spcPts val="0"/>
              </a:spcAft>
              <a:buNone/>
            </a:pPr>
            <a:endParaRPr sz="2100">
              <a:solidFill>
                <a:srgbClr val="1C1C1C"/>
              </a:solidFill>
            </a:endParaRPr>
          </a:p>
          <a:p>
            <a:pPr marL="0" lvl="0" indent="0" algn="l" rtl="0">
              <a:lnSpc>
                <a:spcPct val="115000"/>
              </a:lnSpc>
              <a:spcBef>
                <a:spcPts val="0"/>
              </a:spcBef>
              <a:spcAft>
                <a:spcPts val="0"/>
              </a:spcAft>
              <a:buNone/>
            </a:pPr>
            <a:endParaRPr sz="2100">
              <a:solidFill>
                <a:srgbClr val="1C1C1C"/>
              </a:solidFill>
            </a:endParaRPr>
          </a:p>
          <a:p>
            <a:pPr marL="0" lvl="0" indent="0" algn="l" rtl="0">
              <a:lnSpc>
                <a:spcPct val="115000"/>
              </a:lnSpc>
              <a:spcBef>
                <a:spcPts val="0"/>
              </a:spcBef>
              <a:spcAft>
                <a:spcPts val="0"/>
              </a:spcAft>
              <a:buNone/>
            </a:pPr>
            <a:endParaRPr sz="2100">
              <a:solidFill>
                <a:srgbClr val="1C1C1C"/>
              </a:solidFill>
            </a:endParaRPr>
          </a:p>
          <a:p>
            <a:pPr marL="0" lvl="0" indent="0" algn="l" rtl="0">
              <a:lnSpc>
                <a:spcPct val="115000"/>
              </a:lnSpc>
              <a:spcBef>
                <a:spcPts val="0"/>
              </a:spcBef>
              <a:spcAft>
                <a:spcPts val="0"/>
              </a:spcAft>
              <a:buNone/>
            </a:pPr>
            <a:endParaRPr sz="2100">
              <a:solidFill>
                <a:srgbClr val="1C1C1C"/>
              </a:solidFill>
            </a:endParaRPr>
          </a:p>
          <a:p>
            <a:pPr marL="0" lvl="0" indent="0" algn="l" rtl="0">
              <a:lnSpc>
                <a:spcPct val="115000"/>
              </a:lnSpc>
              <a:spcBef>
                <a:spcPts val="0"/>
              </a:spcBef>
              <a:spcAft>
                <a:spcPts val="0"/>
              </a:spcAft>
              <a:buNone/>
            </a:pPr>
            <a:endParaRPr sz="2100">
              <a:solidFill>
                <a:srgbClr val="1C1C1C"/>
              </a:solidFill>
            </a:endParaRPr>
          </a:p>
        </p:txBody>
      </p:sp>
      <p:pic>
        <p:nvPicPr>
          <p:cNvPr id="133" name="Google Shape;133;p18"/>
          <p:cNvPicPr preferRelativeResize="0"/>
          <p:nvPr/>
        </p:nvPicPr>
        <p:blipFill rotWithShape="1">
          <a:blip r:embed="rId3">
            <a:alphaModFix/>
          </a:blip>
          <a:srcRect l="665"/>
          <a:stretch/>
        </p:blipFill>
        <p:spPr>
          <a:xfrm>
            <a:off x="427500" y="1153875"/>
            <a:ext cx="8289000" cy="3054975"/>
          </a:xfrm>
          <a:prstGeom prst="rect">
            <a:avLst/>
          </a:prstGeom>
          <a:noFill/>
          <a:ln>
            <a:noFill/>
          </a:ln>
        </p:spPr>
      </p:pic>
      <p:pic>
        <p:nvPicPr>
          <p:cNvPr id="134" name="Google Shape;134;p18" descr="Icon&#10;&#10;Description automatically generated"/>
          <p:cNvPicPr preferRelativeResize="0"/>
          <p:nvPr/>
        </p:nvPicPr>
        <p:blipFill rotWithShape="1">
          <a:blip r:embed="rId4">
            <a:alphaModFix/>
          </a:blip>
          <a:srcRect/>
          <a:stretch/>
        </p:blipFill>
        <p:spPr>
          <a:xfrm>
            <a:off x="7151472" y="3143212"/>
            <a:ext cx="1943325" cy="19694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1"/>
                                        </p:tgtEl>
                                        <p:attrNameLst>
                                          <p:attrName>style.visibility</p:attrName>
                                        </p:attrNameLst>
                                      </p:cBhvr>
                                      <p:to>
                                        <p:strVal val="visible"/>
                                      </p:to>
                                    </p:set>
                                    <p:animEffect transition="in" filter="fade">
                                      <p:cBhvr>
                                        <p:cTn id="7" dur="1000"/>
                                        <p:tgtEl>
                                          <p:spTgt spid="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Shape 139"/>
        <p:cNvGrpSpPr/>
        <p:nvPr/>
      </p:nvGrpSpPr>
      <p:grpSpPr>
        <a:xfrm>
          <a:off x="0" y="0"/>
          <a:ext cx="0" cy="0"/>
          <a:chOff x="0" y="0"/>
          <a:chExt cx="0" cy="0"/>
        </a:xfrm>
      </p:grpSpPr>
      <p:grpSp>
        <p:nvGrpSpPr>
          <p:cNvPr id="140" name="Google Shape;140;p19"/>
          <p:cNvGrpSpPr/>
          <p:nvPr/>
        </p:nvGrpSpPr>
        <p:grpSpPr>
          <a:xfrm>
            <a:off x="288" y="723"/>
            <a:ext cx="9143418" cy="5142045"/>
            <a:chOff x="0" y="1809"/>
            <a:chExt cx="20104261" cy="11306168"/>
          </a:xfrm>
        </p:grpSpPr>
        <p:sp>
          <p:nvSpPr>
            <p:cNvPr id="141" name="Google Shape;141;p19"/>
            <p:cNvSpPr/>
            <p:nvPr/>
          </p:nvSpPr>
          <p:spPr>
            <a:xfrm>
              <a:off x="0" y="1809"/>
              <a:ext cx="20104100" cy="11304270"/>
            </a:xfrm>
            <a:custGeom>
              <a:avLst/>
              <a:gdLst/>
              <a:ahLst/>
              <a:cxnLst/>
              <a:rect l="l" t="t" r="r" b="b"/>
              <a:pathLst>
                <a:path w="20104100" h="11304270" extrusionOk="0">
                  <a:moveTo>
                    <a:pt x="20104078" y="0"/>
                  </a:moveTo>
                  <a:lnTo>
                    <a:pt x="0" y="0"/>
                  </a:lnTo>
                  <a:lnTo>
                    <a:pt x="0" y="11303838"/>
                  </a:lnTo>
                  <a:lnTo>
                    <a:pt x="20104078" y="11303838"/>
                  </a:lnTo>
                  <a:lnTo>
                    <a:pt x="20104078" y="0"/>
                  </a:lnTo>
                  <a:close/>
                </a:path>
              </a:pathLst>
            </a:custGeom>
            <a:solidFill>
              <a:srgbClr val="FFDDF9"/>
            </a:solidFill>
            <a:ln>
              <a:noFill/>
            </a:ln>
          </p:spPr>
          <p:txBody>
            <a:bodyPr spcFirstLastPara="1" wrap="square" lIns="0" tIns="0" rIns="0" bIns="0" anchor="t" anchorCtr="0">
              <a:noAutofit/>
            </a:bodyPr>
            <a:lstStyle/>
            <a:p>
              <a:pPr marL="0" lvl="0" indent="0" algn="l" rtl="0">
                <a:spcBef>
                  <a:spcPts val="0"/>
                </a:spcBef>
                <a:spcAft>
                  <a:spcPts val="0"/>
                </a:spcAft>
                <a:buNone/>
              </a:pPr>
              <a:endParaRPr sz="800"/>
            </a:p>
          </p:txBody>
        </p:sp>
        <p:grpSp>
          <p:nvGrpSpPr>
            <p:cNvPr id="142" name="Google Shape;142;p19"/>
            <p:cNvGrpSpPr/>
            <p:nvPr/>
          </p:nvGrpSpPr>
          <p:grpSpPr>
            <a:xfrm>
              <a:off x="0" y="3707"/>
              <a:ext cx="20104261" cy="11304270"/>
              <a:chOff x="0" y="3707"/>
              <a:chExt cx="20104261" cy="11304270"/>
            </a:xfrm>
          </p:grpSpPr>
          <p:sp>
            <p:nvSpPr>
              <p:cNvPr id="143" name="Google Shape;143;p19"/>
              <p:cNvSpPr/>
              <p:nvPr/>
            </p:nvSpPr>
            <p:spPr>
              <a:xfrm>
                <a:off x="0" y="3707"/>
                <a:ext cx="20104100" cy="11304270"/>
              </a:xfrm>
              <a:custGeom>
                <a:avLst/>
                <a:gdLst/>
                <a:ahLst/>
                <a:cxnLst/>
                <a:rect l="l" t="t" r="r" b="b"/>
                <a:pathLst>
                  <a:path w="20104100" h="11304270" extrusionOk="0">
                    <a:moveTo>
                      <a:pt x="20104085" y="0"/>
                    </a:moveTo>
                    <a:lnTo>
                      <a:pt x="0" y="0"/>
                    </a:lnTo>
                    <a:lnTo>
                      <a:pt x="0" y="11303735"/>
                    </a:lnTo>
                  </a:path>
                </a:pathLst>
              </a:custGeom>
              <a:noFill/>
              <a:ln w="9525" cap="flat" cmpd="sng">
                <a:solidFill>
                  <a:srgbClr val="FF6600"/>
                </a:solidFill>
                <a:prstDash val="solid"/>
                <a:round/>
                <a:headEnd type="none" w="sm" len="sm"/>
                <a:tailEnd type="none" w="sm" len="sm"/>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144" name="Google Shape;144;p19"/>
              <p:cNvSpPr/>
              <p:nvPr/>
            </p:nvSpPr>
            <p:spPr>
              <a:xfrm>
                <a:off x="16493652" y="9111221"/>
                <a:ext cx="3610609" cy="2196465"/>
              </a:xfrm>
              <a:custGeom>
                <a:avLst/>
                <a:gdLst/>
                <a:ahLst/>
                <a:cxnLst/>
                <a:rect l="l" t="t" r="r" b="b"/>
                <a:pathLst>
                  <a:path w="3610609" h="2196465" extrusionOk="0">
                    <a:moveTo>
                      <a:pt x="2755096" y="127358"/>
                    </a:moveTo>
                    <a:lnTo>
                      <a:pt x="2711282" y="127739"/>
                    </a:lnTo>
                    <a:lnTo>
                      <a:pt x="2667919" y="128852"/>
                    </a:lnTo>
                    <a:lnTo>
                      <a:pt x="2625014" y="130936"/>
                    </a:lnTo>
                    <a:lnTo>
                      <a:pt x="2582580" y="134227"/>
                    </a:lnTo>
                    <a:lnTo>
                      <a:pt x="2540624" y="138964"/>
                    </a:lnTo>
                    <a:lnTo>
                      <a:pt x="2499157" y="145385"/>
                    </a:lnTo>
                    <a:lnTo>
                      <a:pt x="2458187" y="153726"/>
                    </a:lnTo>
                    <a:lnTo>
                      <a:pt x="2417726" y="164225"/>
                    </a:lnTo>
                    <a:lnTo>
                      <a:pt x="2377782" y="177121"/>
                    </a:lnTo>
                    <a:lnTo>
                      <a:pt x="2338364" y="192650"/>
                    </a:lnTo>
                    <a:lnTo>
                      <a:pt x="2299483" y="211050"/>
                    </a:lnTo>
                    <a:lnTo>
                      <a:pt x="2261148" y="232560"/>
                    </a:lnTo>
                    <a:lnTo>
                      <a:pt x="2223369" y="257416"/>
                    </a:lnTo>
                    <a:lnTo>
                      <a:pt x="2186155" y="285856"/>
                    </a:lnTo>
                    <a:lnTo>
                      <a:pt x="2149516" y="318119"/>
                    </a:lnTo>
                    <a:lnTo>
                      <a:pt x="2113461" y="354440"/>
                    </a:lnTo>
                    <a:lnTo>
                      <a:pt x="2078000" y="395059"/>
                    </a:lnTo>
                    <a:lnTo>
                      <a:pt x="2051222" y="430272"/>
                    </a:lnTo>
                    <a:lnTo>
                      <a:pt x="2027502" y="466739"/>
                    </a:lnTo>
                    <a:lnTo>
                      <a:pt x="2006594" y="504360"/>
                    </a:lnTo>
                    <a:lnTo>
                      <a:pt x="1988254" y="543036"/>
                    </a:lnTo>
                    <a:lnTo>
                      <a:pt x="1972239" y="582666"/>
                    </a:lnTo>
                    <a:lnTo>
                      <a:pt x="1958303" y="623151"/>
                    </a:lnTo>
                    <a:lnTo>
                      <a:pt x="1946203" y="664390"/>
                    </a:lnTo>
                    <a:lnTo>
                      <a:pt x="1935694" y="706285"/>
                    </a:lnTo>
                    <a:lnTo>
                      <a:pt x="1926531" y="748734"/>
                    </a:lnTo>
                    <a:lnTo>
                      <a:pt x="1918471" y="791638"/>
                    </a:lnTo>
                    <a:lnTo>
                      <a:pt x="1911269" y="834897"/>
                    </a:lnTo>
                    <a:lnTo>
                      <a:pt x="1904681" y="878412"/>
                    </a:lnTo>
                    <a:lnTo>
                      <a:pt x="1898462" y="922081"/>
                    </a:lnTo>
                    <a:lnTo>
                      <a:pt x="1892369" y="965806"/>
                    </a:lnTo>
                    <a:lnTo>
                      <a:pt x="1886156" y="1009487"/>
                    </a:lnTo>
                    <a:lnTo>
                      <a:pt x="1879579" y="1053023"/>
                    </a:lnTo>
                    <a:lnTo>
                      <a:pt x="1872394" y="1096315"/>
                    </a:lnTo>
                    <a:lnTo>
                      <a:pt x="1864358" y="1139262"/>
                    </a:lnTo>
                    <a:lnTo>
                      <a:pt x="1855224" y="1181765"/>
                    </a:lnTo>
                    <a:lnTo>
                      <a:pt x="1844750" y="1223724"/>
                    </a:lnTo>
                    <a:lnTo>
                      <a:pt x="1832690" y="1265040"/>
                    </a:lnTo>
                    <a:lnTo>
                      <a:pt x="1818801" y="1305611"/>
                    </a:lnTo>
                    <a:lnTo>
                      <a:pt x="1802838" y="1345339"/>
                    </a:lnTo>
                    <a:lnTo>
                      <a:pt x="1784557" y="1384122"/>
                    </a:lnTo>
                    <a:lnTo>
                      <a:pt x="1763713" y="1421863"/>
                    </a:lnTo>
                    <a:lnTo>
                      <a:pt x="1740062" y="1458460"/>
                    </a:lnTo>
                    <a:lnTo>
                      <a:pt x="1713360" y="1493813"/>
                    </a:lnTo>
                    <a:lnTo>
                      <a:pt x="1683362" y="1527823"/>
                    </a:lnTo>
                    <a:lnTo>
                      <a:pt x="1649824" y="1560390"/>
                    </a:lnTo>
                    <a:lnTo>
                      <a:pt x="1615432" y="1589222"/>
                    </a:lnTo>
                    <a:lnTo>
                      <a:pt x="1579859" y="1615374"/>
                    </a:lnTo>
                    <a:lnTo>
                      <a:pt x="1543170" y="1639005"/>
                    </a:lnTo>
                    <a:lnTo>
                      <a:pt x="1505432" y="1660272"/>
                    </a:lnTo>
                    <a:lnTo>
                      <a:pt x="1466709" y="1679332"/>
                    </a:lnTo>
                    <a:lnTo>
                      <a:pt x="1427067" y="1696344"/>
                    </a:lnTo>
                    <a:lnTo>
                      <a:pt x="1386572" y="1711465"/>
                    </a:lnTo>
                    <a:lnTo>
                      <a:pt x="1345290" y="1724853"/>
                    </a:lnTo>
                    <a:lnTo>
                      <a:pt x="1303285" y="1736665"/>
                    </a:lnTo>
                    <a:lnTo>
                      <a:pt x="1260624" y="1747060"/>
                    </a:lnTo>
                    <a:lnTo>
                      <a:pt x="1217372" y="1756195"/>
                    </a:lnTo>
                    <a:lnTo>
                      <a:pt x="1173594" y="1764227"/>
                    </a:lnTo>
                    <a:lnTo>
                      <a:pt x="1129357" y="1771315"/>
                    </a:lnTo>
                    <a:lnTo>
                      <a:pt x="1084725" y="1777616"/>
                    </a:lnTo>
                    <a:lnTo>
                      <a:pt x="1039765" y="1783288"/>
                    </a:lnTo>
                    <a:lnTo>
                      <a:pt x="766773" y="1812940"/>
                    </a:lnTo>
                    <a:lnTo>
                      <a:pt x="721347" y="1818624"/>
                    </a:lnTo>
                    <a:lnTo>
                      <a:pt x="676118" y="1824941"/>
                    </a:lnTo>
                    <a:lnTo>
                      <a:pt x="631150" y="1832048"/>
                    </a:lnTo>
                    <a:lnTo>
                      <a:pt x="586509" y="1840103"/>
                    </a:lnTo>
                    <a:lnTo>
                      <a:pt x="542260" y="1849263"/>
                    </a:lnTo>
                    <a:lnTo>
                      <a:pt x="498470" y="1859687"/>
                    </a:lnTo>
                    <a:lnTo>
                      <a:pt x="455203" y="1871533"/>
                    </a:lnTo>
                    <a:lnTo>
                      <a:pt x="412525" y="1884957"/>
                    </a:lnTo>
                    <a:lnTo>
                      <a:pt x="370502" y="1900117"/>
                    </a:lnTo>
                    <a:lnTo>
                      <a:pt x="329200" y="1917173"/>
                    </a:lnTo>
                    <a:lnTo>
                      <a:pt x="288683" y="1936280"/>
                    </a:lnTo>
                    <a:lnTo>
                      <a:pt x="249018" y="1957596"/>
                    </a:lnTo>
                    <a:lnTo>
                      <a:pt x="210270" y="1981281"/>
                    </a:lnTo>
                    <a:lnTo>
                      <a:pt x="172505" y="2007490"/>
                    </a:lnTo>
                    <a:lnTo>
                      <a:pt x="135788" y="2036382"/>
                    </a:lnTo>
                    <a:lnTo>
                      <a:pt x="98057" y="2070889"/>
                    </a:lnTo>
                    <a:lnTo>
                      <a:pt x="63807" y="2107993"/>
                    </a:lnTo>
                    <a:lnTo>
                      <a:pt x="32715" y="2147388"/>
                    </a:lnTo>
                    <a:lnTo>
                      <a:pt x="4456" y="2188769"/>
                    </a:lnTo>
                    <a:lnTo>
                      <a:pt x="0" y="2196221"/>
                    </a:lnTo>
                    <a:lnTo>
                      <a:pt x="3610431" y="2196221"/>
                    </a:lnTo>
                    <a:lnTo>
                      <a:pt x="3610431" y="128408"/>
                    </a:lnTo>
                    <a:lnTo>
                      <a:pt x="2934661" y="128408"/>
                    </a:lnTo>
                    <a:lnTo>
                      <a:pt x="2755096" y="127358"/>
                    </a:lnTo>
                    <a:close/>
                  </a:path>
                  <a:path w="3610609" h="2196465" extrusionOk="0">
                    <a:moveTo>
                      <a:pt x="3610431" y="0"/>
                    </a:moveTo>
                    <a:lnTo>
                      <a:pt x="3568845" y="17242"/>
                    </a:lnTo>
                    <a:lnTo>
                      <a:pt x="3524194" y="33707"/>
                    </a:lnTo>
                    <a:lnTo>
                      <a:pt x="3476354" y="49477"/>
                    </a:lnTo>
                    <a:lnTo>
                      <a:pt x="3425203" y="64633"/>
                    </a:lnTo>
                    <a:lnTo>
                      <a:pt x="3370620" y="79257"/>
                    </a:lnTo>
                    <a:lnTo>
                      <a:pt x="3312481" y="93431"/>
                    </a:lnTo>
                    <a:lnTo>
                      <a:pt x="3264014" y="103556"/>
                    </a:lnTo>
                    <a:lnTo>
                      <a:pt x="3215882" y="111562"/>
                    </a:lnTo>
                    <a:lnTo>
                      <a:pt x="3168094" y="117687"/>
                    </a:lnTo>
                    <a:lnTo>
                      <a:pt x="3120661" y="122168"/>
                    </a:lnTo>
                    <a:lnTo>
                      <a:pt x="3073591" y="125243"/>
                    </a:lnTo>
                    <a:lnTo>
                      <a:pt x="3026895" y="127150"/>
                    </a:lnTo>
                    <a:lnTo>
                      <a:pt x="2980582" y="128125"/>
                    </a:lnTo>
                    <a:lnTo>
                      <a:pt x="2934661" y="128408"/>
                    </a:lnTo>
                    <a:lnTo>
                      <a:pt x="3610431" y="128408"/>
                    </a:lnTo>
                    <a:lnTo>
                      <a:pt x="3610431" y="0"/>
                    </a:lnTo>
                    <a:close/>
                  </a:path>
                </a:pathLst>
              </a:custGeom>
              <a:solidFill>
                <a:srgbClr val="FFADEF"/>
              </a:solidFill>
              <a:ln>
                <a:noFill/>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145" name="Google Shape;145;p19"/>
              <p:cNvSpPr/>
              <p:nvPr/>
            </p:nvSpPr>
            <p:spPr>
              <a:xfrm>
                <a:off x="0" y="2633342"/>
                <a:ext cx="20104100" cy="8674100"/>
              </a:xfrm>
              <a:custGeom>
                <a:avLst/>
                <a:gdLst/>
                <a:ahLst/>
                <a:cxnLst/>
                <a:rect l="l" t="t" r="r" b="b"/>
                <a:pathLst>
                  <a:path w="20104100" h="8674100" extrusionOk="0">
                    <a:moveTo>
                      <a:pt x="8445424" y="7937513"/>
                    </a:moveTo>
                    <a:lnTo>
                      <a:pt x="8444916" y="7886713"/>
                    </a:lnTo>
                    <a:lnTo>
                      <a:pt x="8442769" y="7835913"/>
                    </a:lnTo>
                    <a:lnTo>
                      <a:pt x="8439036" y="7797813"/>
                    </a:lnTo>
                    <a:lnTo>
                      <a:pt x="8433765" y="7747013"/>
                    </a:lnTo>
                    <a:lnTo>
                      <a:pt x="8427009" y="7696213"/>
                    </a:lnTo>
                    <a:lnTo>
                      <a:pt x="8418830" y="7658113"/>
                    </a:lnTo>
                    <a:lnTo>
                      <a:pt x="8409279" y="7607313"/>
                    </a:lnTo>
                    <a:lnTo>
                      <a:pt x="8398408" y="7556513"/>
                    </a:lnTo>
                    <a:lnTo>
                      <a:pt x="8386267" y="7518413"/>
                    </a:lnTo>
                    <a:lnTo>
                      <a:pt x="8372919" y="7467613"/>
                    </a:lnTo>
                    <a:lnTo>
                      <a:pt x="8358429" y="7416813"/>
                    </a:lnTo>
                    <a:lnTo>
                      <a:pt x="8342820" y="7378713"/>
                    </a:lnTo>
                    <a:lnTo>
                      <a:pt x="8326171" y="7327913"/>
                    </a:lnTo>
                    <a:lnTo>
                      <a:pt x="8308518" y="7277113"/>
                    </a:lnTo>
                    <a:lnTo>
                      <a:pt x="8289938" y="7239013"/>
                    </a:lnTo>
                    <a:lnTo>
                      <a:pt x="8270468" y="7188213"/>
                    </a:lnTo>
                    <a:lnTo>
                      <a:pt x="8250161" y="7150113"/>
                    </a:lnTo>
                    <a:lnTo>
                      <a:pt x="8229079" y="7099313"/>
                    </a:lnTo>
                    <a:lnTo>
                      <a:pt x="8207273" y="7061213"/>
                    </a:lnTo>
                    <a:lnTo>
                      <a:pt x="8184794" y="7010413"/>
                    </a:lnTo>
                    <a:lnTo>
                      <a:pt x="8161693" y="6972313"/>
                    </a:lnTo>
                    <a:lnTo>
                      <a:pt x="8138046" y="6921513"/>
                    </a:lnTo>
                    <a:lnTo>
                      <a:pt x="8113877" y="6883413"/>
                    </a:lnTo>
                    <a:lnTo>
                      <a:pt x="8089265" y="6832613"/>
                    </a:lnTo>
                    <a:lnTo>
                      <a:pt x="8064246" y="6794513"/>
                    </a:lnTo>
                    <a:lnTo>
                      <a:pt x="8038884" y="6756413"/>
                    </a:lnTo>
                    <a:lnTo>
                      <a:pt x="8013230" y="6718313"/>
                    </a:lnTo>
                    <a:lnTo>
                      <a:pt x="7987335" y="6667513"/>
                    </a:lnTo>
                    <a:lnTo>
                      <a:pt x="7960461" y="6629413"/>
                    </a:lnTo>
                    <a:lnTo>
                      <a:pt x="7933347" y="6591313"/>
                    </a:lnTo>
                    <a:lnTo>
                      <a:pt x="7906055" y="6540513"/>
                    </a:lnTo>
                    <a:lnTo>
                      <a:pt x="7851165" y="6464313"/>
                    </a:lnTo>
                    <a:lnTo>
                      <a:pt x="7823670" y="6413513"/>
                    </a:lnTo>
                    <a:lnTo>
                      <a:pt x="7768857" y="6337313"/>
                    </a:lnTo>
                    <a:lnTo>
                      <a:pt x="7741666" y="6286512"/>
                    </a:lnTo>
                    <a:lnTo>
                      <a:pt x="7714666" y="6248412"/>
                    </a:lnTo>
                    <a:lnTo>
                      <a:pt x="7687945" y="6210312"/>
                    </a:lnTo>
                    <a:lnTo>
                      <a:pt x="7661542" y="6159512"/>
                    </a:lnTo>
                    <a:lnTo>
                      <a:pt x="7635519" y="6121412"/>
                    </a:lnTo>
                    <a:lnTo>
                      <a:pt x="7609929" y="6070612"/>
                    </a:lnTo>
                    <a:lnTo>
                      <a:pt x="7584834" y="6032512"/>
                    </a:lnTo>
                    <a:lnTo>
                      <a:pt x="7560272" y="5981712"/>
                    </a:lnTo>
                    <a:lnTo>
                      <a:pt x="7536320" y="5943612"/>
                    </a:lnTo>
                    <a:lnTo>
                      <a:pt x="7513028" y="5905512"/>
                    </a:lnTo>
                    <a:lnTo>
                      <a:pt x="7490434" y="5854712"/>
                    </a:lnTo>
                    <a:lnTo>
                      <a:pt x="7468616" y="5816612"/>
                    </a:lnTo>
                    <a:lnTo>
                      <a:pt x="7447623" y="5765812"/>
                    </a:lnTo>
                    <a:lnTo>
                      <a:pt x="7427519" y="5715012"/>
                    </a:lnTo>
                    <a:lnTo>
                      <a:pt x="7408342" y="5676912"/>
                    </a:lnTo>
                    <a:lnTo>
                      <a:pt x="7390155" y="5626112"/>
                    </a:lnTo>
                    <a:lnTo>
                      <a:pt x="7373010" y="5588012"/>
                    </a:lnTo>
                    <a:lnTo>
                      <a:pt x="7356983" y="5537212"/>
                    </a:lnTo>
                    <a:lnTo>
                      <a:pt x="7342098" y="5486412"/>
                    </a:lnTo>
                    <a:lnTo>
                      <a:pt x="7328446" y="5448312"/>
                    </a:lnTo>
                    <a:lnTo>
                      <a:pt x="7316051" y="5397512"/>
                    </a:lnTo>
                    <a:lnTo>
                      <a:pt x="7304989" y="5346712"/>
                    </a:lnTo>
                    <a:lnTo>
                      <a:pt x="7295299" y="5295912"/>
                    </a:lnTo>
                    <a:lnTo>
                      <a:pt x="7287057" y="5257812"/>
                    </a:lnTo>
                    <a:lnTo>
                      <a:pt x="7280313" y="5207012"/>
                    </a:lnTo>
                    <a:lnTo>
                      <a:pt x="7275106" y="5156212"/>
                    </a:lnTo>
                    <a:lnTo>
                      <a:pt x="7271512" y="5105412"/>
                    </a:lnTo>
                    <a:lnTo>
                      <a:pt x="7269594" y="5054612"/>
                    </a:lnTo>
                    <a:lnTo>
                      <a:pt x="7269175" y="5016512"/>
                    </a:lnTo>
                    <a:lnTo>
                      <a:pt x="7270204" y="4965712"/>
                    </a:lnTo>
                    <a:lnTo>
                      <a:pt x="7272617" y="4914912"/>
                    </a:lnTo>
                    <a:lnTo>
                      <a:pt x="7276376" y="4864112"/>
                    </a:lnTo>
                    <a:lnTo>
                      <a:pt x="7281405" y="4826012"/>
                    </a:lnTo>
                    <a:lnTo>
                      <a:pt x="7287654" y="4775212"/>
                    </a:lnTo>
                    <a:lnTo>
                      <a:pt x="7295070" y="4724412"/>
                    </a:lnTo>
                    <a:lnTo>
                      <a:pt x="7303592" y="4686312"/>
                    </a:lnTo>
                    <a:lnTo>
                      <a:pt x="7313155" y="4635512"/>
                    </a:lnTo>
                    <a:lnTo>
                      <a:pt x="7323722" y="4597412"/>
                    </a:lnTo>
                    <a:lnTo>
                      <a:pt x="7335215" y="4546612"/>
                    </a:lnTo>
                    <a:lnTo>
                      <a:pt x="7347598" y="4495812"/>
                    </a:lnTo>
                    <a:lnTo>
                      <a:pt x="7360793" y="4457712"/>
                    </a:lnTo>
                    <a:lnTo>
                      <a:pt x="7374750" y="4406912"/>
                    </a:lnTo>
                    <a:lnTo>
                      <a:pt x="7389431" y="4368812"/>
                    </a:lnTo>
                    <a:lnTo>
                      <a:pt x="7404748" y="4318012"/>
                    </a:lnTo>
                    <a:lnTo>
                      <a:pt x="7420673" y="4279912"/>
                    </a:lnTo>
                    <a:lnTo>
                      <a:pt x="7437133" y="4229112"/>
                    </a:lnTo>
                    <a:lnTo>
                      <a:pt x="7454062" y="4191012"/>
                    </a:lnTo>
                    <a:lnTo>
                      <a:pt x="7471435" y="4140212"/>
                    </a:lnTo>
                    <a:lnTo>
                      <a:pt x="7489164" y="4102112"/>
                    </a:lnTo>
                    <a:lnTo>
                      <a:pt x="7507198" y="4051312"/>
                    </a:lnTo>
                    <a:lnTo>
                      <a:pt x="7525499" y="4000512"/>
                    </a:lnTo>
                    <a:lnTo>
                      <a:pt x="7543990" y="3962412"/>
                    </a:lnTo>
                    <a:lnTo>
                      <a:pt x="7562621" y="3911612"/>
                    </a:lnTo>
                    <a:lnTo>
                      <a:pt x="7600086" y="3822712"/>
                    </a:lnTo>
                    <a:lnTo>
                      <a:pt x="7618793" y="3784612"/>
                    </a:lnTo>
                    <a:lnTo>
                      <a:pt x="7637424" y="3733812"/>
                    </a:lnTo>
                    <a:lnTo>
                      <a:pt x="7655903" y="3695712"/>
                    </a:lnTo>
                    <a:lnTo>
                      <a:pt x="7674191" y="3644912"/>
                    </a:lnTo>
                    <a:lnTo>
                      <a:pt x="7692212" y="3606812"/>
                    </a:lnTo>
                    <a:lnTo>
                      <a:pt x="7709929" y="3556012"/>
                    </a:lnTo>
                    <a:lnTo>
                      <a:pt x="7727264" y="3517912"/>
                    </a:lnTo>
                    <a:lnTo>
                      <a:pt x="7744180" y="3467112"/>
                    </a:lnTo>
                    <a:lnTo>
                      <a:pt x="7760602" y="3416312"/>
                    </a:lnTo>
                    <a:lnTo>
                      <a:pt x="7776489" y="3378212"/>
                    </a:lnTo>
                    <a:lnTo>
                      <a:pt x="7791780" y="3327412"/>
                    </a:lnTo>
                    <a:lnTo>
                      <a:pt x="7806410" y="3289312"/>
                    </a:lnTo>
                    <a:lnTo>
                      <a:pt x="7820330" y="3238512"/>
                    </a:lnTo>
                    <a:lnTo>
                      <a:pt x="7833474" y="3187712"/>
                    </a:lnTo>
                    <a:lnTo>
                      <a:pt x="7845806" y="3149612"/>
                    </a:lnTo>
                    <a:lnTo>
                      <a:pt x="7857249" y="3098812"/>
                    </a:lnTo>
                    <a:lnTo>
                      <a:pt x="7867751" y="3048012"/>
                    </a:lnTo>
                    <a:lnTo>
                      <a:pt x="7877264" y="3009912"/>
                    </a:lnTo>
                    <a:lnTo>
                      <a:pt x="7885722" y="2959112"/>
                    </a:lnTo>
                    <a:lnTo>
                      <a:pt x="7893063" y="2908312"/>
                    </a:lnTo>
                    <a:lnTo>
                      <a:pt x="7899247" y="2870212"/>
                    </a:lnTo>
                    <a:lnTo>
                      <a:pt x="7904200" y="2819412"/>
                    </a:lnTo>
                    <a:lnTo>
                      <a:pt x="7907820" y="2768612"/>
                    </a:lnTo>
                    <a:lnTo>
                      <a:pt x="7910042" y="2717812"/>
                    </a:lnTo>
                    <a:lnTo>
                      <a:pt x="7910906" y="2679712"/>
                    </a:lnTo>
                    <a:lnTo>
                      <a:pt x="7910398" y="2628912"/>
                    </a:lnTo>
                    <a:lnTo>
                      <a:pt x="7908557" y="2578112"/>
                    </a:lnTo>
                    <a:lnTo>
                      <a:pt x="7905394" y="2527312"/>
                    </a:lnTo>
                    <a:lnTo>
                      <a:pt x="7900937" y="2489212"/>
                    </a:lnTo>
                    <a:lnTo>
                      <a:pt x="7895196" y="2438412"/>
                    </a:lnTo>
                    <a:lnTo>
                      <a:pt x="7888198" y="2387612"/>
                    </a:lnTo>
                    <a:lnTo>
                      <a:pt x="7879943" y="2349512"/>
                    </a:lnTo>
                    <a:lnTo>
                      <a:pt x="7870469" y="2298712"/>
                    </a:lnTo>
                    <a:lnTo>
                      <a:pt x="7859789" y="2247912"/>
                    </a:lnTo>
                    <a:lnTo>
                      <a:pt x="7847914" y="2209812"/>
                    </a:lnTo>
                    <a:lnTo>
                      <a:pt x="7834871" y="2159012"/>
                    </a:lnTo>
                    <a:lnTo>
                      <a:pt x="7820685" y="2120912"/>
                    </a:lnTo>
                    <a:lnTo>
                      <a:pt x="7805356" y="2070112"/>
                    </a:lnTo>
                    <a:lnTo>
                      <a:pt x="7788923" y="2019312"/>
                    </a:lnTo>
                    <a:lnTo>
                      <a:pt x="7771384" y="1981212"/>
                    </a:lnTo>
                    <a:lnTo>
                      <a:pt x="7752778" y="1943112"/>
                    </a:lnTo>
                    <a:lnTo>
                      <a:pt x="7733106" y="1892312"/>
                    </a:lnTo>
                    <a:lnTo>
                      <a:pt x="7712392" y="1854212"/>
                    </a:lnTo>
                    <a:lnTo>
                      <a:pt x="7690663" y="1803412"/>
                    </a:lnTo>
                    <a:lnTo>
                      <a:pt x="7667930" y="1765312"/>
                    </a:lnTo>
                    <a:lnTo>
                      <a:pt x="7644219" y="1727212"/>
                    </a:lnTo>
                    <a:lnTo>
                      <a:pt x="7619530" y="1676412"/>
                    </a:lnTo>
                    <a:lnTo>
                      <a:pt x="7593901" y="1638312"/>
                    </a:lnTo>
                    <a:lnTo>
                      <a:pt x="7567346" y="1600212"/>
                    </a:lnTo>
                    <a:lnTo>
                      <a:pt x="7539888" y="1562112"/>
                    </a:lnTo>
                    <a:lnTo>
                      <a:pt x="7511529" y="1524012"/>
                    </a:lnTo>
                    <a:lnTo>
                      <a:pt x="7482294" y="1485912"/>
                    </a:lnTo>
                    <a:lnTo>
                      <a:pt x="7452207" y="1447812"/>
                    </a:lnTo>
                    <a:lnTo>
                      <a:pt x="7421296" y="1409712"/>
                    </a:lnTo>
                    <a:lnTo>
                      <a:pt x="7389558" y="1371612"/>
                    </a:lnTo>
                    <a:lnTo>
                      <a:pt x="7357034" y="1333512"/>
                    </a:lnTo>
                    <a:lnTo>
                      <a:pt x="7323722" y="1308112"/>
                    </a:lnTo>
                    <a:lnTo>
                      <a:pt x="7289647" y="1270012"/>
                    </a:lnTo>
                    <a:lnTo>
                      <a:pt x="7254837" y="1231912"/>
                    </a:lnTo>
                    <a:lnTo>
                      <a:pt x="7219289" y="1206512"/>
                    </a:lnTo>
                    <a:lnTo>
                      <a:pt x="7183056" y="1168412"/>
                    </a:lnTo>
                    <a:lnTo>
                      <a:pt x="7146125" y="1143012"/>
                    </a:lnTo>
                    <a:lnTo>
                      <a:pt x="7108520" y="1104912"/>
                    </a:lnTo>
                    <a:lnTo>
                      <a:pt x="7070280" y="1079512"/>
                    </a:lnTo>
                    <a:lnTo>
                      <a:pt x="7031406" y="1054112"/>
                    </a:lnTo>
                    <a:lnTo>
                      <a:pt x="6991921" y="1028712"/>
                    </a:lnTo>
                    <a:lnTo>
                      <a:pt x="6951840" y="990612"/>
                    </a:lnTo>
                    <a:lnTo>
                      <a:pt x="6869976" y="939812"/>
                    </a:lnTo>
                    <a:lnTo>
                      <a:pt x="6828231" y="927112"/>
                    </a:lnTo>
                    <a:lnTo>
                      <a:pt x="6785965" y="901712"/>
                    </a:lnTo>
                    <a:lnTo>
                      <a:pt x="6698348" y="850912"/>
                    </a:lnTo>
                    <a:lnTo>
                      <a:pt x="6653962" y="838212"/>
                    </a:lnTo>
                    <a:lnTo>
                      <a:pt x="6609194" y="812812"/>
                    </a:lnTo>
                    <a:lnTo>
                      <a:pt x="6564096" y="800112"/>
                    </a:lnTo>
                    <a:lnTo>
                      <a:pt x="6518643" y="774712"/>
                    </a:lnTo>
                    <a:lnTo>
                      <a:pt x="6333769" y="723912"/>
                    </a:lnTo>
                    <a:lnTo>
                      <a:pt x="6286843" y="698512"/>
                    </a:lnTo>
                    <a:lnTo>
                      <a:pt x="6239675" y="698512"/>
                    </a:lnTo>
                    <a:lnTo>
                      <a:pt x="6048807" y="647712"/>
                    </a:lnTo>
                    <a:lnTo>
                      <a:pt x="6000610" y="647712"/>
                    </a:lnTo>
                    <a:lnTo>
                      <a:pt x="5952248" y="635012"/>
                    </a:lnTo>
                    <a:lnTo>
                      <a:pt x="5903747" y="635012"/>
                    </a:lnTo>
                    <a:lnTo>
                      <a:pt x="5855106" y="622312"/>
                    </a:lnTo>
                    <a:lnTo>
                      <a:pt x="5708548" y="622312"/>
                    </a:lnTo>
                    <a:lnTo>
                      <a:pt x="5659539" y="609612"/>
                    </a:lnTo>
                    <a:lnTo>
                      <a:pt x="5512193" y="609612"/>
                    </a:lnTo>
                    <a:lnTo>
                      <a:pt x="5463019" y="622312"/>
                    </a:lnTo>
                    <a:lnTo>
                      <a:pt x="5315597" y="622312"/>
                    </a:lnTo>
                    <a:lnTo>
                      <a:pt x="5266525" y="635012"/>
                    </a:lnTo>
                    <a:lnTo>
                      <a:pt x="5217515" y="635012"/>
                    </a:lnTo>
                    <a:lnTo>
                      <a:pt x="5168570" y="647712"/>
                    </a:lnTo>
                    <a:lnTo>
                      <a:pt x="5119725" y="647712"/>
                    </a:lnTo>
                    <a:lnTo>
                      <a:pt x="5070970" y="660412"/>
                    </a:lnTo>
                    <a:lnTo>
                      <a:pt x="5022342" y="660412"/>
                    </a:lnTo>
                    <a:lnTo>
                      <a:pt x="4829314" y="711212"/>
                    </a:lnTo>
                    <a:lnTo>
                      <a:pt x="4781486" y="711212"/>
                    </a:lnTo>
                    <a:lnTo>
                      <a:pt x="4733887" y="723912"/>
                    </a:lnTo>
                    <a:lnTo>
                      <a:pt x="4686490" y="749312"/>
                    </a:lnTo>
                    <a:lnTo>
                      <a:pt x="4499445" y="800112"/>
                    </a:lnTo>
                    <a:lnTo>
                      <a:pt x="4451528" y="825512"/>
                    </a:lnTo>
                    <a:lnTo>
                      <a:pt x="4403903" y="838212"/>
                    </a:lnTo>
                    <a:lnTo>
                      <a:pt x="4356544" y="863612"/>
                    </a:lnTo>
                    <a:lnTo>
                      <a:pt x="4309478" y="876312"/>
                    </a:lnTo>
                    <a:lnTo>
                      <a:pt x="4262653" y="901712"/>
                    </a:lnTo>
                    <a:lnTo>
                      <a:pt x="4216082" y="914412"/>
                    </a:lnTo>
                    <a:lnTo>
                      <a:pt x="4123652" y="965212"/>
                    </a:lnTo>
                    <a:lnTo>
                      <a:pt x="4077779" y="977912"/>
                    </a:lnTo>
                    <a:lnTo>
                      <a:pt x="3851275" y="1104912"/>
                    </a:lnTo>
                    <a:lnTo>
                      <a:pt x="3806494" y="1117612"/>
                    </a:lnTo>
                    <a:lnTo>
                      <a:pt x="3496449" y="1295412"/>
                    </a:lnTo>
                    <a:lnTo>
                      <a:pt x="3452520" y="1333512"/>
                    </a:lnTo>
                    <a:lnTo>
                      <a:pt x="3058782" y="1562112"/>
                    </a:lnTo>
                    <a:lnTo>
                      <a:pt x="3015005" y="1600212"/>
                    </a:lnTo>
                    <a:lnTo>
                      <a:pt x="2531173" y="1879612"/>
                    </a:lnTo>
                    <a:lnTo>
                      <a:pt x="2486888" y="1892312"/>
                    </a:lnTo>
                    <a:lnTo>
                      <a:pt x="2307336" y="1993912"/>
                    </a:lnTo>
                    <a:lnTo>
                      <a:pt x="2261870" y="2006612"/>
                    </a:lnTo>
                    <a:lnTo>
                      <a:pt x="2170277" y="2057412"/>
                    </a:lnTo>
                    <a:lnTo>
                      <a:pt x="2124176" y="2070112"/>
                    </a:lnTo>
                    <a:lnTo>
                      <a:pt x="2077859" y="2095512"/>
                    </a:lnTo>
                    <a:lnTo>
                      <a:pt x="2031365" y="2108212"/>
                    </a:lnTo>
                    <a:lnTo>
                      <a:pt x="1984667" y="2133612"/>
                    </a:lnTo>
                    <a:lnTo>
                      <a:pt x="1937791" y="2146312"/>
                    </a:lnTo>
                    <a:lnTo>
                      <a:pt x="1890737" y="2171712"/>
                    </a:lnTo>
                    <a:lnTo>
                      <a:pt x="1796135" y="2197112"/>
                    </a:lnTo>
                    <a:lnTo>
                      <a:pt x="1748599" y="2222512"/>
                    </a:lnTo>
                    <a:lnTo>
                      <a:pt x="1460385" y="2298712"/>
                    </a:lnTo>
                    <a:lnTo>
                      <a:pt x="1411909" y="2298712"/>
                    </a:lnTo>
                    <a:lnTo>
                      <a:pt x="1314653" y="2324112"/>
                    </a:lnTo>
                    <a:lnTo>
                      <a:pt x="1265872" y="2324112"/>
                    </a:lnTo>
                    <a:lnTo>
                      <a:pt x="1217002" y="2336812"/>
                    </a:lnTo>
                    <a:lnTo>
                      <a:pt x="1168057" y="2336812"/>
                    </a:lnTo>
                    <a:lnTo>
                      <a:pt x="1119035" y="2349512"/>
                    </a:lnTo>
                    <a:lnTo>
                      <a:pt x="774217" y="2349512"/>
                    </a:lnTo>
                    <a:lnTo>
                      <a:pt x="724801" y="2336812"/>
                    </a:lnTo>
                    <a:lnTo>
                      <a:pt x="675360" y="2336812"/>
                    </a:lnTo>
                    <a:lnTo>
                      <a:pt x="574509" y="2311412"/>
                    </a:lnTo>
                    <a:lnTo>
                      <a:pt x="524611" y="2311412"/>
                    </a:lnTo>
                    <a:lnTo>
                      <a:pt x="328574" y="2260612"/>
                    </a:lnTo>
                    <a:lnTo>
                      <a:pt x="280479" y="2235212"/>
                    </a:lnTo>
                    <a:lnTo>
                      <a:pt x="185432" y="2209812"/>
                    </a:lnTo>
                    <a:lnTo>
                      <a:pt x="138480" y="2184412"/>
                    </a:lnTo>
                    <a:lnTo>
                      <a:pt x="91922" y="2171712"/>
                    </a:lnTo>
                    <a:lnTo>
                      <a:pt x="0" y="2120912"/>
                    </a:lnTo>
                    <a:lnTo>
                      <a:pt x="0" y="8674100"/>
                    </a:lnTo>
                    <a:lnTo>
                      <a:pt x="8172463" y="8674100"/>
                    </a:lnTo>
                    <a:lnTo>
                      <a:pt x="8197088" y="8648700"/>
                    </a:lnTo>
                    <a:lnTo>
                      <a:pt x="8226260" y="8610600"/>
                    </a:lnTo>
                    <a:lnTo>
                      <a:pt x="8253895" y="8572500"/>
                    </a:lnTo>
                    <a:lnTo>
                      <a:pt x="8279943" y="8534400"/>
                    </a:lnTo>
                    <a:lnTo>
                      <a:pt x="8304327" y="8483600"/>
                    </a:lnTo>
                    <a:lnTo>
                      <a:pt x="8326971" y="8445500"/>
                    </a:lnTo>
                    <a:lnTo>
                      <a:pt x="8347824" y="8394700"/>
                    </a:lnTo>
                    <a:lnTo>
                      <a:pt x="8366811" y="8356600"/>
                    </a:lnTo>
                    <a:lnTo>
                      <a:pt x="8383867" y="8305800"/>
                    </a:lnTo>
                    <a:lnTo>
                      <a:pt x="8398446" y="8255000"/>
                    </a:lnTo>
                    <a:lnTo>
                      <a:pt x="8410956" y="8216900"/>
                    </a:lnTo>
                    <a:lnTo>
                      <a:pt x="8421433" y="8166113"/>
                    </a:lnTo>
                    <a:lnTo>
                      <a:pt x="8429942" y="8115313"/>
                    </a:lnTo>
                    <a:lnTo>
                      <a:pt x="8436546" y="8077213"/>
                    </a:lnTo>
                    <a:lnTo>
                      <a:pt x="8441296" y="8026413"/>
                    </a:lnTo>
                    <a:lnTo>
                      <a:pt x="8444243" y="7975613"/>
                    </a:lnTo>
                    <a:lnTo>
                      <a:pt x="8445424" y="7937513"/>
                    </a:lnTo>
                    <a:close/>
                  </a:path>
                  <a:path w="20104100" h="8674100" extrusionOk="0">
                    <a:moveTo>
                      <a:pt x="20104075" y="0"/>
                    </a:moveTo>
                    <a:lnTo>
                      <a:pt x="20073659" y="38100"/>
                    </a:lnTo>
                    <a:lnTo>
                      <a:pt x="20042645" y="76200"/>
                    </a:lnTo>
                    <a:lnTo>
                      <a:pt x="20011035" y="114300"/>
                    </a:lnTo>
                    <a:lnTo>
                      <a:pt x="19978828" y="152400"/>
                    </a:lnTo>
                    <a:lnTo>
                      <a:pt x="19946024" y="190500"/>
                    </a:lnTo>
                    <a:lnTo>
                      <a:pt x="19912635" y="228600"/>
                    </a:lnTo>
                    <a:lnTo>
                      <a:pt x="19878663" y="266700"/>
                    </a:lnTo>
                    <a:lnTo>
                      <a:pt x="19844093" y="304800"/>
                    </a:lnTo>
                    <a:lnTo>
                      <a:pt x="19808952" y="342900"/>
                    </a:lnTo>
                    <a:lnTo>
                      <a:pt x="19773227" y="381000"/>
                    </a:lnTo>
                    <a:lnTo>
                      <a:pt x="19736931" y="406400"/>
                    </a:lnTo>
                    <a:lnTo>
                      <a:pt x="19700050" y="444500"/>
                    </a:lnTo>
                    <a:lnTo>
                      <a:pt x="19662598" y="482600"/>
                    </a:lnTo>
                    <a:lnTo>
                      <a:pt x="19624574" y="508000"/>
                    </a:lnTo>
                    <a:lnTo>
                      <a:pt x="19585979" y="546100"/>
                    </a:lnTo>
                    <a:lnTo>
                      <a:pt x="19507099" y="596900"/>
                    </a:lnTo>
                    <a:lnTo>
                      <a:pt x="19466827" y="635000"/>
                    </a:lnTo>
                    <a:lnTo>
                      <a:pt x="19384582" y="685800"/>
                    </a:lnTo>
                    <a:lnTo>
                      <a:pt x="19300127" y="736600"/>
                    </a:lnTo>
                    <a:lnTo>
                      <a:pt x="19213475" y="787400"/>
                    </a:lnTo>
                    <a:lnTo>
                      <a:pt x="19124638" y="838200"/>
                    </a:lnTo>
                    <a:lnTo>
                      <a:pt x="19079401" y="850900"/>
                    </a:lnTo>
                    <a:lnTo>
                      <a:pt x="18987339" y="901700"/>
                    </a:lnTo>
                    <a:lnTo>
                      <a:pt x="18893143" y="927100"/>
                    </a:lnTo>
                    <a:lnTo>
                      <a:pt x="18845607" y="952500"/>
                    </a:lnTo>
                    <a:lnTo>
                      <a:pt x="18556542" y="1028700"/>
                    </a:lnTo>
                    <a:lnTo>
                      <a:pt x="18507761" y="1028700"/>
                    </a:lnTo>
                    <a:lnTo>
                      <a:pt x="18409768" y="1054100"/>
                    </a:lnTo>
                    <a:lnTo>
                      <a:pt x="18360555" y="1054100"/>
                    </a:lnTo>
                    <a:lnTo>
                      <a:pt x="18311203" y="1066800"/>
                    </a:lnTo>
                    <a:lnTo>
                      <a:pt x="18212131" y="1066800"/>
                    </a:lnTo>
                    <a:lnTo>
                      <a:pt x="18162410" y="1079500"/>
                    </a:lnTo>
                    <a:lnTo>
                      <a:pt x="18012639" y="1079500"/>
                    </a:lnTo>
                    <a:lnTo>
                      <a:pt x="17962525" y="1092200"/>
                    </a:lnTo>
                    <a:lnTo>
                      <a:pt x="17457712" y="1092200"/>
                    </a:lnTo>
                    <a:lnTo>
                      <a:pt x="17407001" y="1079500"/>
                    </a:lnTo>
                    <a:lnTo>
                      <a:pt x="16551174" y="1079500"/>
                    </a:lnTo>
                    <a:lnTo>
                      <a:pt x="16502545" y="1092200"/>
                    </a:lnTo>
                    <a:lnTo>
                      <a:pt x="16404870" y="1092200"/>
                    </a:lnTo>
                    <a:lnTo>
                      <a:pt x="16355898" y="1104900"/>
                    </a:lnTo>
                    <a:lnTo>
                      <a:pt x="16306889" y="1104900"/>
                    </a:lnTo>
                    <a:lnTo>
                      <a:pt x="16257867" y="1117600"/>
                    </a:lnTo>
                    <a:lnTo>
                      <a:pt x="16208883" y="1117600"/>
                    </a:lnTo>
                    <a:lnTo>
                      <a:pt x="16111169" y="1143000"/>
                    </a:lnTo>
                    <a:lnTo>
                      <a:pt x="16062503" y="1143000"/>
                    </a:lnTo>
                    <a:lnTo>
                      <a:pt x="15729065" y="1231900"/>
                    </a:lnTo>
                    <a:lnTo>
                      <a:pt x="15682900" y="1257300"/>
                    </a:lnTo>
                    <a:lnTo>
                      <a:pt x="15592057" y="1282700"/>
                    </a:lnTo>
                    <a:lnTo>
                      <a:pt x="15547442" y="1308100"/>
                    </a:lnTo>
                    <a:lnTo>
                      <a:pt x="15503424" y="1320800"/>
                    </a:lnTo>
                    <a:lnTo>
                      <a:pt x="15417292" y="1371600"/>
                    </a:lnTo>
                    <a:lnTo>
                      <a:pt x="15375268" y="1384300"/>
                    </a:lnTo>
                    <a:lnTo>
                      <a:pt x="15333980" y="1409700"/>
                    </a:lnTo>
                    <a:lnTo>
                      <a:pt x="15293467" y="1435100"/>
                    </a:lnTo>
                    <a:lnTo>
                      <a:pt x="15253780" y="1460500"/>
                    </a:lnTo>
                    <a:lnTo>
                      <a:pt x="15214930" y="1485900"/>
                    </a:lnTo>
                    <a:lnTo>
                      <a:pt x="15176970" y="1511300"/>
                    </a:lnTo>
                    <a:lnTo>
                      <a:pt x="15139937" y="1549400"/>
                    </a:lnTo>
                    <a:lnTo>
                      <a:pt x="15103869" y="1574800"/>
                    </a:lnTo>
                    <a:lnTo>
                      <a:pt x="15068804" y="1600200"/>
                    </a:lnTo>
                    <a:lnTo>
                      <a:pt x="15034768" y="1638300"/>
                    </a:lnTo>
                    <a:lnTo>
                      <a:pt x="15001812" y="1663700"/>
                    </a:lnTo>
                    <a:lnTo>
                      <a:pt x="14969960" y="1701800"/>
                    </a:lnTo>
                    <a:lnTo>
                      <a:pt x="14939264" y="1739900"/>
                    </a:lnTo>
                    <a:lnTo>
                      <a:pt x="14909749" y="1778000"/>
                    </a:lnTo>
                    <a:lnTo>
                      <a:pt x="14881454" y="1803400"/>
                    </a:lnTo>
                    <a:lnTo>
                      <a:pt x="14854416" y="1841500"/>
                    </a:lnTo>
                    <a:lnTo>
                      <a:pt x="14828685" y="1879600"/>
                    </a:lnTo>
                    <a:lnTo>
                      <a:pt x="14804289" y="1930400"/>
                    </a:lnTo>
                    <a:lnTo>
                      <a:pt x="14781251" y="1968500"/>
                    </a:lnTo>
                    <a:lnTo>
                      <a:pt x="14759635" y="2006600"/>
                    </a:lnTo>
                    <a:lnTo>
                      <a:pt x="14739455" y="2057400"/>
                    </a:lnTo>
                    <a:lnTo>
                      <a:pt x="14721332" y="2095500"/>
                    </a:lnTo>
                    <a:lnTo>
                      <a:pt x="14704886" y="2133600"/>
                    </a:lnTo>
                    <a:lnTo>
                      <a:pt x="14690027" y="2184400"/>
                    </a:lnTo>
                    <a:lnTo>
                      <a:pt x="14676692" y="2222500"/>
                    </a:lnTo>
                    <a:lnTo>
                      <a:pt x="14664817" y="2273300"/>
                    </a:lnTo>
                    <a:lnTo>
                      <a:pt x="14654352" y="2311400"/>
                    </a:lnTo>
                    <a:lnTo>
                      <a:pt x="14645196" y="2362200"/>
                    </a:lnTo>
                    <a:lnTo>
                      <a:pt x="14637309" y="2413000"/>
                    </a:lnTo>
                    <a:lnTo>
                      <a:pt x="14630603" y="2451100"/>
                    </a:lnTo>
                    <a:lnTo>
                      <a:pt x="14625041" y="2501900"/>
                    </a:lnTo>
                    <a:lnTo>
                      <a:pt x="14620520" y="2540000"/>
                    </a:lnTo>
                    <a:lnTo>
                      <a:pt x="14616989" y="2590800"/>
                    </a:lnTo>
                    <a:lnTo>
                      <a:pt x="14614385" y="2641600"/>
                    </a:lnTo>
                    <a:lnTo>
                      <a:pt x="14612646" y="2679700"/>
                    </a:lnTo>
                    <a:lnTo>
                      <a:pt x="14611680" y="2730500"/>
                    </a:lnTo>
                    <a:lnTo>
                      <a:pt x="14611439" y="2781300"/>
                    </a:lnTo>
                    <a:lnTo>
                      <a:pt x="14611858" y="2832100"/>
                    </a:lnTo>
                    <a:lnTo>
                      <a:pt x="14612861" y="2870200"/>
                    </a:lnTo>
                    <a:lnTo>
                      <a:pt x="14614373" y="2921000"/>
                    </a:lnTo>
                    <a:lnTo>
                      <a:pt x="14616341" y="2971800"/>
                    </a:lnTo>
                    <a:lnTo>
                      <a:pt x="14618703" y="3022600"/>
                    </a:lnTo>
                    <a:lnTo>
                      <a:pt x="14621370" y="3060700"/>
                    </a:lnTo>
                    <a:lnTo>
                      <a:pt x="14624291" y="3111500"/>
                    </a:lnTo>
                    <a:lnTo>
                      <a:pt x="14627403" y="3162300"/>
                    </a:lnTo>
                    <a:lnTo>
                      <a:pt x="14630616" y="3213100"/>
                    </a:lnTo>
                    <a:lnTo>
                      <a:pt x="14637131" y="3302000"/>
                    </a:lnTo>
                    <a:lnTo>
                      <a:pt x="14640293" y="3352800"/>
                    </a:lnTo>
                    <a:lnTo>
                      <a:pt x="14643303" y="3403600"/>
                    </a:lnTo>
                    <a:lnTo>
                      <a:pt x="14646085" y="3454400"/>
                    </a:lnTo>
                    <a:lnTo>
                      <a:pt x="14648574" y="3492500"/>
                    </a:lnTo>
                    <a:lnTo>
                      <a:pt x="14650720" y="3543300"/>
                    </a:lnTo>
                    <a:lnTo>
                      <a:pt x="14652435" y="3594100"/>
                    </a:lnTo>
                    <a:lnTo>
                      <a:pt x="14653667" y="3644900"/>
                    </a:lnTo>
                    <a:lnTo>
                      <a:pt x="14654327" y="3683000"/>
                    </a:lnTo>
                    <a:lnTo>
                      <a:pt x="14654365" y="3733800"/>
                    </a:lnTo>
                    <a:lnTo>
                      <a:pt x="14653717" y="3784600"/>
                    </a:lnTo>
                    <a:lnTo>
                      <a:pt x="14652308" y="3822700"/>
                    </a:lnTo>
                    <a:lnTo>
                      <a:pt x="14650072" y="3873500"/>
                    </a:lnTo>
                    <a:lnTo>
                      <a:pt x="14646936" y="3924300"/>
                    </a:lnTo>
                    <a:lnTo>
                      <a:pt x="14642846" y="3962400"/>
                    </a:lnTo>
                    <a:lnTo>
                      <a:pt x="14637715" y="4013200"/>
                    </a:lnTo>
                    <a:lnTo>
                      <a:pt x="14631505" y="4064000"/>
                    </a:lnTo>
                    <a:lnTo>
                      <a:pt x="14624114" y="4102100"/>
                    </a:lnTo>
                    <a:lnTo>
                      <a:pt x="14615503" y="4152900"/>
                    </a:lnTo>
                    <a:lnTo>
                      <a:pt x="14605584" y="4191000"/>
                    </a:lnTo>
                    <a:lnTo>
                      <a:pt x="14594307" y="4241800"/>
                    </a:lnTo>
                    <a:lnTo>
                      <a:pt x="14581594" y="4279900"/>
                    </a:lnTo>
                    <a:lnTo>
                      <a:pt x="14567383" y="4330700"/>
                    </a:lnTo>
                    <a:lnTo>
                      <a:pt x="14551609" y="4368800"/>
                    </a:lnTo>
                    <a:lnTo>
                      <a:pt x="14534185" y="4419600"/>
                    </a:lnTo>
                    <a:lnTo>
                      <a:pt x="14515071" y="4457700"/>
                    </a:lnTo>
                    <a:lnTo>
                      <a:pt x="14494942" y="4495800"/>
                    </a:lnTo>
                    <a:lnTo>
                      <a:pt x="14473479" y="4533900"/>
                    </a:lnTo>
                    <a:lnTo>
                      <a:pt x="14450733" y="4572000"/>
                    </a:lnTo>
                    <a:lnTo>
                      <a:pt x="14426756" y="4610100"/>
                    </a:lnTo>
                    <a:lnTo>
                      <a:pt x="14401597" y="4648200"/>
                    </a:lnTo>
                    <a:lnTo>
                      <a:pt x="14375308" y="4686300"/>
                    </a:lnTo>
                    <a:lnTo>
                      <a:pt x="14347927" y="4724400"/>
                    </a:lnTo>
                    <a:lnTo>
                      <a:pt x="14319517" y="4762500"/>
                    </a:lnTo>
                    <a:lnTo>
                      <a:pt x="14290116" y="4787900"/>
                    </a:lnTo>
                    <a:lnTo>
                      <a:pt x="14259776" y="4826000"/>
                    </a:lnTo>
                    <a:lnTo>
                      <a:pt x="14228547" y="4851400"/>
                    </a:lnTo>
                    <a:lnTo>
                      <a:pt x="14196479" y="4889500"/>
                    </a:lnTo>
                    <a:lnTo>
                      <a:pt x="14163612" y="4914900"/>
                    </a:lnTo>
                    <a:lnTo>
                      <a:pt x="14130007" y="4953000"/>
                    </a:lnTo>
                    <a:lnTo>
                      <a:pt x="14095705" y="4978400"/>
                    </a:lnTo>
                    <a:lnTo>
                      <a:pt x="14060754" y="5016500"/>
                    </a:lnTo>
                    <a:lnTo>
                      <a:pt x="14025220" y="5041900"/>
                    </a:lnTo>
                    <a:lnTo>
                      <a:pt x="13952538" y="5092700"/>
                    </a:lnTo>
                    <a:lnTo>
                      <a:pt x="13915492" y="5130800"/>
                    </a:lnTo>
                    <a:lnTo>
                      <a:pt x="13878052" y="5156200"/>
                    </a:lnTo>
                    <a:lnTo>
                      <a:pt x="13725246" y="5257800"/>
                    </a:lnTo>
                    <a:lnTo>
                      <a:pt x="13686536" y="5295900"/>
                    </a:lnTo>
                    <a:lnTo>
                      <a:pt x="13377012" y="5499100"/>
                    </a:lnTo>
                    <a:lnTo>
                      <a:pt x="13339090" y="5537200"/>
                    </a:lnTo>
                    <a:lnTo>
                      <a:pt x="13264261" y="5588000"/>
                    </a:lnTo>
                    <a:lnTo>
                      <a:pt x="13191160" y="5638800"/>
                    </a:lnTo>
                    <a:lnTo>
                      <a:pt x="13155384" y="5676900"/>
                    </a:lnTo>
                    <a:lnTo>
                      <a:pt x="13120167" y="5702300"/>
                    </a:lnTo>
                    <a:lnTo>
                      <a:pt x="13085585" y="5727700"/>
                    </a:lnTo>
                    <a:lnTo>
                      <a:pt x="13051676" y="5765800"/>
                    </a:lnTo>
                    <a:lnTo>
                      <a:pt x="13018491" y="5791200"/>
                    </a:lnTo>
                    <a:lnTo>
                      <a:pt x="12986068" y="5816600"/>
                    </a:lnTo>
                    <a:lnTo>
                      <a:pt x="12954470" y="5854700"/>
                    </a:lnTo>
                    <a:lnTo>
                      <a:pt x="12923736" y="5892800"/>
                    </a:lnTo>
                    <a:lnTo>
                      <a:pt x="12893929" y="5918200"/>
                    </a:lnTo>
                    <a:lnTo>
                      <a:pt x="12865087" y="5956300"/>
                    </a:lnTo>
                    <a:lnTo>
                      <a:pt x="12837249" y="5981700"/>
                    </a:lnTo>
                    <a:lnTo>
                      <a:pt x="12810490" y="6019800"/>
                    </a:lnTo>
                    <a:lnTo>
                      <a:pt x="12784836" y="6057900"/>
                    </a:lnTo>
                    <a:lnTo>
                      <a:pt x="12760351" y="6096000"/>
                    </a:lnTo>
                    <a:lnTo>
                      <a:pt x="12737071" y="6134100"/>
                    </a:lnTo>
                    <a:lnTo>
                      <a:pt x="12715050" y="6172200"/>
                    </a:lnTo>
                    <a:lnTo>
                      <a:pt x="12694336" y="6210300"/>
                    </a:lnTo>
                    <a:lnTo>
                      <a:pt x="12674981" y="6248400"/>
                    </a:lnTo>
                    <a:lnTo>
                      <a:pt x="12657036" y="6286500"/>
                    </a:lnTo>
                    <a:lnTo>
                      <a:pt x="12640539" y="6337300"/>
                    </a:lnTo>
                    <a:lnTo>
                      <a:pt x="12624981" y="6375400"/>
                    </a:lnTo>
                    <a:lnTo>
                      <a:pt x="12611379" y="6426200"/>
                    </a:lnTo>
                    <a:lnTo>
                      <a:pt x="12599619" y="6464300"/>
                    </a:lnTo>
                    <a:lnTo>
                      <a:pt x="12589650" y="6515100"/>
                    </a:lnTo>
                    <a:lnTo>
                      <a:pt x="12581382" y="6565900"/>
                    </a:lnTo>
                    <a:lnTo>
                      <a:pt x="12574727" y="6604000"/>
                    </a:lnTo>
                    <a:lnTo>
                      <a:pt x="12569622" y="6654800"/>
                    </a:lnTo>
                    <a:lnTo>
                      <a:pt x="12565964" y="6705600"/>
                    </a:lnTo>
                    <a:lnTo>
                      <a:pt x="12563691" y="6743700"/>
                    </a:lnTo>
                    <a:lnTo>
                      <a:pt x="12562700" y="6794500"/>
                    </a:lnTo>
                    <a:lnTo>
                      <a:pt x="12562942" y="6845300"/>
                    </a:lnTo>
                    <a:lnTo>
                      <a:pt x="12564313" y="6883400"/>
                    </a:lnTo>
                    <a:lnTo>
                      <a:pt x="12566739" y="6934200"/>
                    </a:lnTo>
                    <a:lnTo>
                      <a:pt x="12570143" y="6985000"/>
                    </a:lnTo>
                    <a:lnTo>
                      <a:pt x="12574448" y="7023100"/>
                    </a:lnTo>
                    <a:lnTo>
                      <a:pt x="12579553" y="7073900"/>
                    </a:lnTo>
                    <a:lnTo>
                      <a:pt x="12585395" y="7124700"/>
                    </a:lnTo>
                    <a:lnTo>
                      <a:pt x="12591898" y="7175500"/>
                    </a:lnTo>
                    <a:lnTo>
                      <a:pt x="12598972" y="7213600"/>
                    </a:lnTo>
                    <a:lnTo>
                      <a:pt x="12606528" y="7264400"/>
                    </a:lnTo>
                    <a:lnTo>
                      <a:pt x="12614504" y="7315200"/>
                    </a:lnTo>
                    <a:lnTo>
                      <a:pt x="12622797" y="7366000"/>
                    </a:lnTo>
                    <a:lnTo>
                      <a:pt x="12631344" y="7404100"/>
                    </a:lnTo>
                    <a:lnTo>
                      <a:pt x="12640069" y="7454900"/>
                    </a:lnTo>
                    <a:lnTo>
                      <a:pt x="12657696" y="7556500"/>
                    </a:lnTo>
                    <a:lnTo>
                      <a:pt x="12666434" y="7607300"/>
                    </a:lnTo>
                    <a:lnTo>
                      <a:pt x="12675032" y="7645400"/>
                    </a:lnTo>
                    <a:lnTo>
                      <a:pt x="12683389" y="7696200"/>
                    </a:lnTo>
                    <a:lnTo>
                      <a:pt x="12691428" y="7747000"/>
                    </a:lnTo>
                    <a:lnTo>
                      <a:pt x="12699073" y="7797800"/>
                    </a:lnTo>
                    <a:lnTo>
                      <a:pt x="12706249" y="7848600"/>
                    </a:lnTo>
                    <a:lnTo>
                      <a:pt x="12712865" y="7886700"/>
                    </a:lnTo>
                    <a:lnTo>
                      <a:pt x="12718847" y="7937500"/>
                    </a:lnTo>
                    <a:lnTo>
                      <a:pt x="12724105" y="7988300"/>
                    </a:lnTo>
                    <a:lnTo>
                      <a:pt x="12728562" y="8039100"/>
                    </a:lnTo>
                    <a:lnTo>
                      <a:pt x="12732157" y="8077200"/>
                    </a:lnTo>
                    <a:lnTo>
                      <a:pt x="12734773" y="8128000"/>
                    </a:lnTo>
                    <a:lnTo>
                      <a:pt x="12736360" y="8178800"/>
                    </a:lnTo>
                    <a:lnTo>
                      <a:pt x="12736830" y="8229600"/>
                    </a:lnTo>
                    <a:lnTo>
                      <a:pt x="12736094" y="8280400"/>
                    </a:lnTo>
                    <a:lnTo>
                      <a:pt x="12734087" y="8318500"/>
                    </a:lnTo>
                    <a:lnTo>
                      <a:pt x="12730709" y="8369300"/>
                    </a:lnTo>
                    <a:lnTo>
                      <a:pt x="12725883" y="8420100"/>
                    </a:lnTo>
                    <a:lnTo>
                      <a:pt x="12718809" y="8470900"/>
                    </a:lnTo>
                    <a:lnTo>
                      <a:pt x="12709995" y="8521700"/>
                    </a:lnTo>
                    <a:lnTo>
                      <a:pt x="12699505" y="8572500"/>
                    </a:lnTo>
                    <a:lnTo>
                      <a:pt x="12687364" y="8623300"/>
                    </a:lnTo>
                    <a:lnTo>
                      <a:pt x="12673597" y="8674100"/>
                    </a:lnTo>
                    <a:lnTo>
                      <a:pt x="16498100" y="8674100"/>
                    </a:lnTo>
                    <a:lnTo>
                      <a:pt x="16526358" y="8636000"/>
                    </a:lnTo>
                    <a:lnTo>
                      <a:pt x="16557460" y="8597900"/>
                    </a:lnTo>
                    <a:lnTo>
                      <a:pt x="16591699" y="8559800"/>
                    </a:lnTo>
                    <a:lnTo>
                      <a:pt x="16629431" y="8521700"/>
                    </a:lnTo>
                    <a:lnTo>
                      <a:pt x="16666147" y="8496300"/>
                    </a:lnTo>
                    <a:lnTo>
                      <a:pt x="16703917" y="8470900"/>
                    </a:lnTo>
                    <a:lnTo>
                      <a:pt x="16742664" y="8445500"/>
                    </a:lnTo>
                    <a:lnTo>
                      <a:pt x="16782326" y="8420100"/>
                    </a:lnTo>
                    <a:lnTo>
                      <a:pt x="16822852" y="8407400"/>
                    </a:lnTo>
                    <a:lnTo>
                      <a:pt x="16864153" y="8382000"/>
                    </a:lnTo>
                    <a:lnTo>
                      <a:pt x="17080154" y="8318500"/>
                    </a:lnTo>
                    <a:lnTo>
                      <a:pt x="17124795" y="8318500"/>
                    </a:lnTo>
                    <a:lnTo>
                      <a:pt x="17169765" y="8305800"/>
                    </a:lnTo>
                    <a:lnTo>
                      <a:pt x="17214990" y="8305800"/>
                    </a:lnTo>
                    <a:lnTo>
                      <a:pt x="17260418" y="8293100"/>
                    </a:lnTo>
                    <a:lnTo>
                      <a:pt x="17351591" y="8293100"/>
                    </a:lnTo>
                    <a:lnTo>
                      <a:pt x="17442765" y="8280400"/>
                    </a:lnTo>
                    <a:lnTo>
                      <a:pt x="17488192" y="8267700"/>
                    </a:lnTo>
                    <a:lnTo>
                      <a:pt x="17578375" y="8267700"/>
                    </a:lnTo>
                    <a:lnTo>
                      <a:pt x="17667237" y="8242300"/>
                    </a:lnTo>
                    <a:lnTo>
                      <a:pt x="17711014" y="8242300"/>
                    </a:lnTo>
                    <a:lnTo>
                      <a:pt x="17880216" y="8191500"/>
                    </a:lnTo>
                    <a:lnTo>
                      <a:pt x="17960353" y="8166100"/>
                    </a:lnTo>
                    <a:lnTo>
                      <a:pt x="17999075" y="8140700"/>
                    </a:lnTo>
                    <a:lnTo>
                      <a:pt x="18036820" y="8128000"/>
                    </a:lnTo>
                    <a:lnTo>
                      <a:pt x="18073510" y="8102600"/>
                    </a:lnTo>
                    <a:lnTo>
                      <a:pt x="18109083" y="8077200"/>
                    </a:lnTo>
                    <a:lnTo>
                      <a:pt x="18143474" y="8039100"/>
                    </a:lnTo>
                    <a:lnTo>
                      <a:pt x="18177015" y="8013700"/>
                    </a:lnTo>
                    <a:lnTo>
                      <a:pt x="18207012" y="7975600"/>
                    </a:lnTo>
                    <a:lnTo>
                      <a:pt x="18233708" y="7937500"/>
                    </a:lnTo>
                    <a:lnTo>
                      <a:pt x="18257355" y="7912100"/>
                    </a:lnTo>
                    <a:lnTo>
                      <a:pt x="18278209" y="7874000"/>
                    </a:lnTo>
                    <a:lnTo>
                      <a:pt x="18296484" y="7835900"/>
                    </a:lnTo>
                    <a:lnTo>
                      <a:pt x="18312448" y="7785100"/>
                    </a:lnTo>
                    <a:lnTo>
                      <a:pt x="18326342" y="7747000"/>
                    </a:lnTo>
                    <a:lnTo>
                      <a:pt x="18338394" y="7708900"/>
                    </a:lnTo>
                    <a:lnTo>
                      <a:pt x="18348871" y="7670800"/>
                    </a:lnTo>
                    <a:lnTo>
                      <a:pt x="18358003" y="7620000"/>
                    </a:lnTo>
                    <a:lnTo>
                      <a:pt x="18366042" y="7581900"/>
                    </a:lnTo>
                    <a:lnTo>
                      <a:pt x="18373230" y="7531100"/>
                    </a:lnTo>
                    <a:lnTo>
                      <a:pt x="18379809" y="7493000"/>
                    </a:lnTo>
                    <a:lnTo>
                      <a:pt x="18386019" y="7454900"/>
                    </a:lnTo>
                    <a:lnTo>
                      <a:pt x="18392115" y="7404100"/>
                    </a:lnTo>
                    <a:lnTo>
                      <a:pt x="18398325" y="7366000"/>
                    </a:lnTo>
                    <a:lnTo>
                      <a:pt x="18404917" y="7315200"/>
                    </a:lnTo>
                    <a:lnTo>
                      <a:pt x="18412117" y="7277100"/>
                    </a:lnTo>
                    <a:lnTo>
                      <a:pt x="18420182" y="7239000"/>
                    </a:lnTo>
                    <a:lnTo>
                      <a:pt x="18429339" y="7188200"/>
                    </a:lnTo>
                    <a:lnTo>
                      <a:pt x="18439854" y="7150100"/>
                    </a:lnTo>
                    <a:lnTo>
                      <a:pt x="18451945" y="7112000"/>
                    </a:lnTo>
                    <a:lnTo>
                      <a:pt x="18465889" y="7061200"/>
                    </a:lnTo>
                    <a:lnTo>
                      <a:pt x="18481904" y="7023100"/>
                    </a:lnTo>
                    <a:lnTo>
                      <a:pt x="18500243" y="6985000"/>
                    </a:lnTo>
                    <a:lnTo>
                      <a:pt x="18521147" y="6946900"/>
                    </a:lnTo>
                    <a:lnTo>
                      <a:pt x="18544871" y="6908800"/>
                    </a:lnTo>
                    <a:lnTo>
                      <a:pt x="18571642" y="6883400"/>
                    </a:lnTo>
                    <a:lnTo>
                      <a:pt x="18607113" y="6832600"/>
                    </a:lnTo>
                    <a:lnTo>
                      <a:pt x="18643169" y="6807200"/>
                    </a:lnTo>
                    <a:lnTo>
                      <a:pt x="18679808" y="6769100"/>
                    </a:lnTo>
                    <a:lnTo>
                      <a:pt x="18717019" y="6743700"/>
                    </a:lnTo>
                    <a:lnTo>
                      <a:pt x="18793130" y="6692900"/>
                    </a:lnTo>
                    <a:lnTo>
                      <a:pt x="18951829" y="6642100"/>
                    </a:lnTo>
                    <a:lnTo>
                      <a:pt x="18992800" y="6629400"/>
                    </a:lnTo>
                    <a:lnTo>
                      <a:pt x="19034265" y="6629400"/>
                    </a:lnTo>
                    <a:lnTo>
                      <a:pt x="19076226" y="6616700"/>
                    </a:lnTo>
                    <a:lnTo>
                      <a:pt x="19520548" y="6616700"/>
                    </a:lnTo>
                    <a:lnTo>
                      <a:pt x="19567233" y="6604000"/>
                    </a:lnTo>
                    <a:lnTo>
                      <a:pt x="19661747" y="6604000"/>
                    </a:lnTo>
                    <a:lnTo>
                      <a:pt x="19709524" y="6591300"/>
                    </a:lnTo>
                    <a:lnTo>
                      <a:pt x="19757657" y="6591300"/>
                    </a:lnTo>
                    <a:lnTo>
                      <a:pt x="19806133" y="6578600"/>
                    </a:lnTo>
                    <a:lnTo>
                      <a:pt x="19864261" y="6565900"/>
                    </a:lnTo>
                    <a:lnTo>
                      <a:pt x="19918846" y="6553200"/>
                    </a:lnTo>
                    <a:lnTo>
                      <a:pt x="19970001" y="6527800"/>
                    </a:lnTo>
                    <a:lnTo>
                      <a:pt x="20017842" y="6515100"/>
                    </a:lnTo>
                    <a:lnTo>
                      <a:pt x="20062495" y="6502400"/>
                    </a:lnTo>
                    <a:lnTo>
                      <a:pt x="20104075" y="6489700"/>
                    </a:lnTo>
                    <a:lnTo>
                      <a:pt x="20104075" y="0"/>
                    </a:lnTo>
                    <a:close/>
                  </a:path>
                </a:pathLst>
              </a:custGeom>
              <a:solidFill>
                <a:srgbClr val="FFCEF4"/>
              </a:solidFill>
              <a:ln>
                <a:noFill/>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146" name="Google Shape;146;p19"/>
              <p:cNvSpPr/>
              <p:nvPr/>
            </p:nvSpPr>
            <p:spPr>
              <a:xfrm>
                <a:off x="0" y="3707"/>
                <a:ext cx="20104100" cy="11304270"/>
              </a:xfrm>
              <a:custGeom>
                <a:avLst/>
                <a:gdLst/>
                <a:ahLst/>
                <a:cxnLst/>
                <a:rect l="l" t="t" r="r" b="b"/>
                <a:pathLst>
                  <a:path w="20104100" h="11304270" extrusionOk="0">
                    <a:moveTo>
                      <a:pt x="20104085" y="0"/>
                    </a:moveTo>
                    <a:lnTo>
                      <a:pt x="0" y="0"/>
                    </a:lnTo>
                    <a:lnTo>
                      <a:pt x="0" y="11303735"/>
                    </a:lnTo>
                  </a:path>
                </a:pathLst>
              </a:custGeom>
              <a:noFill/>
              <a:ln w="9525" cap="flat" cmpd="sng">
                <a:solidFill>
                  <a:srgbClr val="FF6600"/>
                </a:solidFill>
                <a:prstDash val="solid"/>
                <a:round/>
                <a:headEnd type="none" w="sm" len="sm"/>
                <a:tailEnd type="none" w="sm" len="sm"/>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147" name="Google Shape;147;p19"/>
              <p:cNvSpPr/>
              <p:nvPr/>
            </p:nvSpPr>
            <p:spPr>
              <a:xfrm>
                <a:off x="0" y="8410042"/>
                <a:ext cx="4581525" cy="2897504"/>
              </a:xfrm>
              <a:custGeom>
                <a:avLst/>
                <a:gdLst/>
                <a:ahLst/>
                <a:cxnLst/>
                <a:rect l="l" t="t" r="r" b="b"/>
                <a:pathLst>
                  <a:path w="4581525" h="2897504" extrusionOk="0">
                    <a:moveTo>
                      <a:pt x="0" y="0"/>
                    </a:moveTo>
                    <a:lnTo>
                      <a:pt x="0" y="2897400"/>
                    </a:lnTo>
                    <a:lnTo>
                      <a:pt x="4581299" y="2897400"/>
                    </a:lnTo>
                    <a:lnTo>
                      <a:pt x="4520804" y="2860985"/>
                    </a:lnTo>
                    <a:lnTo>
                      <a:pt x="4481185" y="2840418"/>
                    </a:lnTo>
                    <a:lnTo>
                      <a:pt x="4440867" y="2821664"/>
                    </a:lnTo>
                    <a:lnTo>
                      <a:pt x="4399895" y="2804613"/>
                    </a:lnTo>
                    <a:lnTo>
                      <a:pt x="4358315" y="2789156"/>
                    </a:lnTo>
                    <a:lnTo>
                      <a:pt x="4316173" y="2775182"/>
                    </a:lnTo>
                    <a:lnTo>
                      <a:pt x="4273513" y="2762582"/>
                    </a:lnTo>
                    <a:lnTo>
                      <a:pt x="4230383" y="2751246"/>
                    </a:lnTo>
                    <a:lnTo>
                      <a:pt x="4186827" y="2741065"/>
                    </a:lnTo>
                    <a:lnTo>
                      <a:pt x="4142892" y="2731927"/>
                    </a:lnTo>
                    <a:lnTo>
                      <a:pt x="4098623" y="2723724"/>
                    </a:lnTo>
                    <a:lnTo>
                      <a:pt x="4054066" y="2716345"/>
                    </a:lnTo>
                    <a:lnTo>
                      <a:pt x="4009267" y="2709681"/>
                    </a:lnTo>
                    <a:lnTo>
                      <a:pt x="3964271" y="2703621"/>
                    </a:lnTo>
                    <a:lnTo>
                      <a:pt x="3873873" y="2692877"/>
                    </a:lnTo>
                    <a:lnTo>
                      <a:pt x="3602721" y="2663731"/>
                    </a:lnTo>
                    <a:lnTo>
                      <a:pt x="3558015" y="2658170"/>
                    </a:lnTo>
                    <a:lnTo>
                      <a:pt x="3513570" y="2652115"/>
                    </a:lnTo>
                    <a:lnTo>
                      <a:pt x="3469432" y="2645456"/>
                    </a:lnTo>
                    <a:lnTo>
                      <a:pt x="3425647" y="2638083"/>
                    </a:lnTo>
                    <a:lnTo>
                      <a:pt x="3382259" y="2629887"/>
                    </a:lnTo>
                    <a:lnTo>
                      <a:pt x="3339316" y="2620758"/>
                    </a:lnTo>
                    <a:lnTo>
                      <a:pt x="3296862" y="2610585"/>
                    </a:lnTo>
                    <a:lnTo>
                      <a:pt x="3254944" y="2599259"/>
                    </a:lnTo>
                    <a:lnTo>
                      <a:pt x="3213607" y="2586671"/>
                    </a:lnTo>
                    <a:lnTo>
                      <a:pt x="3172897" y="2572709"/>
                    </a:lnTo>
                    <a:lnTo>
                      <a:pt x="3132859" y="2557264"/>
                    </a:lnTo>
                    <a:lnTo>
                      <a:pt x="3093540" y="2540227"/>
                    </a:lnTo>
                    <a:lnTo>
                      <a:pt x="3054985" y="2521488"/>
                    </a:lnTo>
                    <a:lnTo>
                      <a:pt x="3017241" y="2500936"/>
                    </a:lnTo>
                    <a:lnTo>
                      <a:pt x="2980351" y="2478462"/>
                    </a:lnTo>
                    <a:lnTo>
                      <a:pt x="2944363" y="2453956"/>
                    </a:lnTo>
                    <a:lnTo>
                      <a:pt x="2909323" y="2427308"/>
                    </a:lnTo>
                    <a:lnTo>
                      <a:pt x="2875275" y="2398408"/>
                    </a:lnTo>
                    <a:lnTo>
                      <a:pt x="2841055" y="2365636"/>
                    </a:lnTo>
                    <a:lnTo>
                      <a:pt x="2809923" y="2331598"/>
                    </a:lnTo>
                    <a:lnTo>
                      <a:pt x="2781700" y="2296368"/>
                    </a:lnTo>
                    <a:lnTo>
                      <a:pt x="2756205" y="2260020"/>
                    </a:lnTo>
                    <a:lnTo>
                      <a:pt x="2733259" y="2222628"/>
                    </a:lnTo>
                    <a:lnTo>
                      <a:pt x="2712681" y="2184265"/>
                    </a:lnTo>
                    <a:lnTo>
                      <a:pt x="2694293" y="2145006"/>
                    </a:lnTo>
                    <a:lnTo>
                      <a:pt x="2677913" y="2104924"/>
                    </a:lnTo>
                    <a:lnTo>
                      <a:pt x="2663362" y="2064093"/>
                    </a:lnTo>
                    <a:lnTo>
                      <a:pt x="2650460" y="2022587"/>
                    </a:lnTo>
                    <a:lnTo>
                      <a:pt x="2639027" y="1980481"/>
                    </a:lnTo>
                    <a:lnTo>
                      <a:pt x="2628884" y="1937847"/>
                    </a:lnTo>
                    <a:lnTo>
                      <a:pt x="2619849" y="1894760"/>
                    </a:lnTo>
                    <a:lnTo>
                      <a:pt x="2611745" y="1851294"/>
                    </a:lnTo>
                    <a:lnTo>
                      <a:pt x="2604389" y="1807522"/>
                    </a:lnTo>
                    <a:lnTo>
                      <a:pt x="2597604" y="1763519"/>
                    </a:lnTo>
                    <a:lnTo>
                      <a:pt x="2591208" y="1719358"/>
                    </a:lnTo>
                    <a:lnTo>
                      <a:pt x="2585021" y="1675113"/>
                    </a:lnTo>
                    <a:lnTo>
                      <a:pt x="2578865" y="1630859"/>
                    </a:lnTo>
                    <a:lnTo>
                      <a:pt x="2572558" y="1586668"/>
                    </a:lnTo>
                    <a:lnTo>
                      <a:pt x="2565922" y="1542615"/>
                    </a:lnTo>
                    <a:lnTo>
                      <a:pt x="2558776" y="1498775"/>
                    </a:lnTo>
                    <a:lnTo>
                      <a:pt x="2550939" y="1455219"/>
                    </a:lnTo>
                    <a:lnTo>
                      <a:pt x="2542234" y="1412024"/>
                    </a:lnTo>
                    <a:lnTo>
                      <a:pt x="2532478" y="1369261"/>
                    </a:lnTo>
                    <a:lnTo>
                      <a:pt x="2521493" y="1327006"/>
                    </a:lnTo>
                    <a:lnTo>
                      <a:pt x="2509099" y="1285333"/>
                    </a:lnTo>
                    <a:lnTo>
                      <a:pt x="2495115" y="1244314"/>
                    </a:lnTo>
                    <a:lnTo>
                      <a:pt x="2479362" y="1204024"/>
                    </a:lnTo>
                    <a:lnTo>
                      <a:pt x="2461660" y="1164538"/>
                    </a:lnTo>
                    <a:lnTo>
                      <a:pt x="2441829" y="1125928"/>
                    </a:lnTo>
                    <a:lnTo>
                      <a:pt x="2419689" y="1088268"/>
                    </a:lnTo>
                    <a:lnTo>
                      <a:pt x="2395060" y="1051634"/>
                    </a:lnTo>
                    <a:lnTo>
                      <a:pt x="2367762" y="1016097"/>
                    </a:lnTo>
                    <a:lnTo>
                      <a:pt x="2332960" y="975807"/>
                    </a:lnTo>
                    <a:lnTo>
                      <a:pt x="2297672" y="939049"/>
                    </a:lnTo>
                    <a:lnTo>
                      <a:pt x="2261904" y="905665"/>
                    </a:lnTo>
                    <a:lnTo>
                      <a:pt x="2225663" y="875493"/>
                    </a:lnTo>
                    <a:lnTo>
                      <a:pt x="2188954" y="848374"/>
                    </a:lnTo>
                    <a:lnTo>
                      <a:pt x="2151785" y="824146"/>
                    </a:lnTo>
                    <a:lnTo>
                      <a:pt x="2114162" y="802649"/>
                    </a:lnTo>
                    <a:lnTo>
                      <a:pt x="2076091" y="783723"/>
                    </a:lnTo>
                    <a:lnTo>
                      <a:pt x="2037579" y="767208"/>
                    </a:lnTo>
                    <a:lnTo>
                      <a:pt x="1998632" y="752943"/>
                    </a:lnTo>
                    <a:lnTo>
                      <a:pt x="1959256" y="740767"/>
                    </a:lnTo>
                    <a:lnTo>
                      <a:pt x="1919459" y="730521"/>
                    </a:lnTo>
                    <a:lnTo>
                      <a:pt x="1879247" y="722044"/>
                    </a:lnTo>
                    <a:lnTo>
                      <a:pt x="1838626" y="715175"/>
                    </a:lnTo>
                    <a:lnTo>
                      <a:pt x="1797602" y="709754"/>
                    </a:lnTo>
                    <a:lnTo>
                      <a:pt x="1756182" y="705621"/>
                    </a:lnTo>
                    <a:lnTo>
                      <a:pt x="1714373" y="702615"/>
                    </a:lnTo>
                    <a:lnTo>
                      <a:pt x="1672181" y="700575"/>
                    </a:lnTo>
                    <a:lnTo>
                      <a:pt x="1648800" y="699898"/>
                    </a:lnTo>
                    <a:lnTo>
                      <a:pt x="1366653" y="699898"/>
                    </a:lnTo>
                    <a:lnTo>
                      <a:pt x="1321629" y="699819"/>
                    </a:lnTo>
                    <a:lnTo>
                      <a:pt x="1276280" y="699263"/>
                    </a:lnTo>
                    <a:lnTo>
                      <a:pt x="1230613" y="698070"/>
                    </a:lnTo>
                    <a:lnTo>
                      <a:pt x="1184633" y="696079"/>
                    </a:lnTo>
                    <a:lnTo>
                      <a:pt x="1138349" y="693130"/>
                    </a:lnTo>
                    <a:lnTo>
                      <a:pt x="1091765" y="689063"/>
                    </a:lnTo>
                    <a:lnTo>
                      <a:pt x="1044889" y="683717"/>
                    </a:lnTo>
                    <a:lnTo>
                      <a:pt x="997726" y="676931"/>
                    </a:lnTo>
                    <a:lnTo>
                      <a:pt x="950284" y="668546"/>
                    </a:lnTo>
                    <a:lnTo>
                      <a:pt x="902569" y="658401"/>
                    </a:lnTo>
                    <a:lnTo>
                      <a:pt x="839055" y="643030"/>
                    </a:lnTo>
                    <a:lnTo>
                      <a:pt x="779208" y="627178"/>
                    </a:lnTo>
                    <a:lnTo>
                      <a:pt x="722857" y="610805"/>
                    </a:lnTo>
                    <a:lnTo>
                      <a:pt x="669831" y="593870"/>
                    </a:lnTo>
                    <a:lnTo>
                      <a:pt x="619959" y="576334"/>
                    </a:lnTo>
                    <a:lnTo>
                      <a:pt x="573072" y="558156"/>
                    </a:lnTo>
                    <a:lnTo>
                      <a:pt x="528997" y="539297"/>
                    </a:lnTo>
                    <a:lnTo>
                      <a:pt x="487565" y="519716"/>
                    </a:lnTo>
                    <a:lnTo>
                      <a:pt x="448604" y="499373"/>
                    </a:lnTo>
                    <a:lnTo>
                      <a:pt x="411944" y="478228"/>
                    </a:lnTo>
                    <a:lnTo>
                      <a:pt x="377414" y="456242"/>
                    </a:lnTo>
                    <a:lnTo>
                      <a:pt x="344843" y="433375"/>
                    </a:lnTo>
                    <a:lnTo>
                      <a:pt x="314061" y="409585"/>
                    </a:lnTo>
                    <a:lnTo>
                      <a:pt x="284896" y="384833"/>
                    </a:lnTo>
                    <a:lnTo>
                      <a:pt x="230738" y="332285"/>
                    </a:lnTo>
                    <a:lnTo>
                      <a:pt x="181001" y="275409"/>
                    </a:lnTo>
                    <a:lnTo>
                      <a:pt x="157365" y="245247"/>
                    </a:lnTo>
                    <a:lnTo>
                      <a:pt x="134321" y="213884"/>
                    </a:lnTo>
                    <a:lnTo>
                      <a:pt x="111700" y="181279"/>
                    </a:lnTo>
                    <a:lnTo>
                      <a:pt x="89331" y="147391"/>
                    </a:lnTo>
                    <a:lnTo>
                      <a:pt x="67043" y="112182"/>
                    </a:lnTo>
                    <a:lnTo>
                      <a:pt x="44665" y="75610"/>
                    </a:lnTo>
                    <a:lnTo>
                      <a:pt x="22027" y="37636"/>
                    </a:lnTo>
                    <a:lnTo>
                      <a:pt x="0" y="0"/>
                    </a:lnTo>
                    <a:close/>
                  </a:path>
                  <a:path w="4581525" h="2897504" extrusionOk="0">
                    <a:moveTo>
                      <a:pt x="1543371" y="698655"/>
                    </a:moveTo>
                    <a:lnTo>
                      <a:pt x="1366653" y="699898"/>
                    </a:lnTo>
                    <a:lnTo>
                      <a:pt x="1648800" y="699898"/>
                    </a:lnTo>
                    <a:lnTo>
                      <a:pt x="1629612" y="699343"/>
                    </a:lnTo>
                    <a:lnTo>
                      <a:pt x="1586673" y="698756"/>
                    </a:lnTo>
                    <a:lnTo>
                      <a:pt x="1543371" y="698655"/>
                    </a:lnTo>
                    <a:close/>
                  </a:path>
                </a:pathLst>
              </a:custGeom>
              <a:solidFill>
                <a:srgbClr val="FFADEF"/>
              </a:solidFill>
              <a:ln>
                <a:noFill/>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148" name="Google Shape;148;p19"/>
              <p:cNvSpPr/>
              <p:nvPr/>
            </p:nvSpPr>
            <p:spPr>
              <a:xfrm>
                <a:off x="0" y="3707"/>
                <a:ext cx="20104100" cy="11304270"/>
              </a:xfrm>
              <a:custGeom>
                <a:avLst/>
                <a:gdLst/>
                <a:ahLst/>
                <a:cxnLst/>
                <a:rect l="l" t="t" r="r" b="b"/>
                <a:pathLst>
                  <a:path w="20104100" h="11304270" extrusionOk="0">
                    <a:moveTo>
                      <a:pt x="20104085" y="0"/>
                    </a:moveTo>
                    <a:lnTo>
                      <a:pt x="0" y="0"/>
                    </a:lnTo>
                    <a:lnTo>
                      <a:pt x="0" y="11303735"/>
                    </a:lnTo>
                  </a:path>
                </a:pathLst>
              </a:custGeom>
              <a:noFill/>
              <a:ln w="9525" cap="flat" cmpd="sng">
                <a:solidFill>
                  <a:srgbClr val="FF6600"/>
                </a:solidFill>
                <a:prstDash val="solid"/>
                <a:round/>
                <a:headEnd type="none" w="sm" len="sm"/>
                <a:tailEnd type="none" w="sm" len="sm"/>
              </a:ln>
            </p:spPr>
            <p:txBody>
              <a:bodyPr spcFirstLastPara="1" wrap="square" lIns="0" tIns="0" rIns="0" bIns="0" anchor="t" anchorCtr="0">
                <a:noAutofit/>
              </a:bodyPr>
              <a:lstStyle/>
              <a:p>
                <a:pPr marL="0" lvl="0" indent="0" algn="l" rtl="0">
                  <a:spcBef>
                    <a:spcPts val="0"/>
                  </a:spcBef>
                  <a:spcAft>
                    <a:spcPts val="0"/>
                  </a:spcAft>
                  <a:buNone/>
                </a:pPr>
                <a:endParaRPr sz="800"/>
              </a:p>
            </p:txBody>
          </p:sp>
        </p:grpSp>
      </p:grpSp>
      <p:sp>
        <p:nvSpPr>
          <p:cNvPr id="149" name="Google Shape;149;p19"/>
          <p:cNvSpPr txBox="1"/>
          <p:nvPr/>
        </p:nvSpPr>
        <p:spPr>
          <a:xfrm>
            <a:off x="334850" y="3893855"/>
            <a:ext cx="9094800" cy="315000"/>
          </a:xfrm>
          <a:prstGeom prst="rect">
            <a:avLst/>
          </a:prstGeom>
          <a:noFill/>
          <a:ln>
            <a:noFill/>
          </a:ln>
        </p:spPr>
        <p:txBody>
          <a:bodyPr spcFirstLastPara="1" wrap="square" lIns="41575" tIns="41575" rIns="41575" bIns="41575" anchor="t" anchorCtr="0">
            <a:spAutoFit/>
          </a:bodyPr>
          <a:lstStyle/>
          <a:p>
            <a:pPr marL="0" lvl="0" indent="0" algn="l" rtl="0">
              <a:lnSpc>
                <a:spcPct val="107000"/>
              </a:lnSpc>
              <a:spcBef>
                <a:spcPts val="400"/>
              </a:spcBef>
              <a:spcAft>
                <a:spcPts val="0"/>
              </a:spcAft>
              <a:buNone/>
            </a:pPr>
            <a:endParaRPr sz="1500">
              <a:solidFill>
                <a:schemeClr val="dk1"/>
              </a:solidFill>
              <a:latin typeface="Comic Sans MS"/>
              <a:ea typeface="Comic Sans MS"/>
              <a:cs typeface="Comic Sans MS"/>
              <a:sym typeface="Comic Sans MS"/>
            </a:endParaRPr>
          </a:p>
        </p:txBody>
      </p:sp>
      <p:sp>
        <p:nvSpPr>
          <p:cNvPr id="150" name="Google Shape;150;p19"/>
          <p:cNvSpPr txBox="1"/>
          <p:nvPr/>
        </p:nvSpPr>
        <p:spPr>
          <a:xfrm>
            <a:off x="0" y="3970444"/>
            <a:ext cx="9094800" cy="315000"/>
          </a:xfrm>
          <a:prstGeom prst="rect">
            <a:avLst/>
          </a:prstGeom>
          <a:noFill/>
          <a:ln>
            <a:noFill/>
          </a:ln>
        </p:spPr>
        <p:txBody>
          <a:bodyPr spcFirstLastPara="1" wrap="square" lIns="41575" tIns="41575" rIns="41575" bIns="41575" anchor="t" anchorCtr="0">
            <a:spAutoFit/>
          </a:bodyPr>
          <a:lstStyle/>
          <a:p>
            <a:pPr marL="0" lvl="0" indent="0" algn="l" rtl="0">
              <a:lnSpc>
                <a:spcPct val="107000"/>
              </a:lnSpc>
              <a:spcBef>
                <a:spcPts val="400"/>
              </a:spcBef>
              <a:spcAft>
                <a:spcPts val="0"/>
              </a:spcAft>
              <a:buNone/>
            </a:pPr>
            <a:endParaRPr sz="1500">
              <a:solidFill>
                <a:schemeClr val="dk1"/>
              </a:solidFill>
              <a:latin typeface="Comic Sans MS"/>
              <a:ea typeface="Comic Sans MS"/>
              <a:cs typeface="Comic Sans MS"/>
              <a:sym typeface="Comic Sans MS"/>
            </a:endParaRPr>
          </a:p>
        </p:txBody>
      </p:sp>
      <p:pic>
        <p:nvPicPr>
          <p:cNvPr id="151" name="Google Shape;151;p19"/>
          <p:cNvPicPr preferRelativeResize="0"/>
          <p:nvPr/>
        </p:nvPicPr>
        <p:blipFill>
          <a:blip r:embed="rId3">
            <a:alphaModFix/>
          </a:blip>
          <a:stretch>
            <a:fillRect/>
          </a:stretch>
        </p:blipFill>
        <p:spPr>
          <a:xfrm>
            <a:off x="1666125" y="226125"/>
            <a:ext cx="5475376" cy="782200"/>
          </a:xfrm>
          <a:prstGeom prst="rect">
            <a:avLst/>
          </a:prstGeom>
          <a:noFill/>
          <a:ln>
            <a:noFill/>
          </a:ln>
        </p:spPr>
      </p:pic>
      <p:pic>
        <p:nvPicPr>
          <p:cNvPr id="152" name="Google Shape;152;p19"/>
          <p:cNvPicPr preferRelativeResize="0"/>
          <p:nvPr/>
        </p:nvPicPr>
        <p:blipFill>
          <a:blip r:embed="rId4">
            <a:alphaModFix/>
          </a:blip>
          <a:stretch>
            <a:fillRect/>
          </a:stretch>
        </p:blipFill>
        <p:spPr>
          <a:xfrm>
            <a:off x="-24600" y="1160652"/>
            <a:ext cx="9144000" cy="1128995"/>
          </a:xfrm>
          <a:prstGeom prst="rect">
            <a:avLst/>
          </a:prstGeom>
          <a:noFill/>
          <a:ln>
            <a:noFill/>
          </a:ln>
        </p:spPr>
      </p:pic>
      <p:pic>
        <p:nvPicPr>
          <p:cNvPr id="153" name="Google Shape;153;p19" descr="Icon&#10;&#10;Description automatically generated"/>
          <p:cNvPicPr preferRelativeResize="0"/>
          <p:nvPr/>
        </p:nvPicPr>
        <p:blipFill rotWithShape="1">
          <a:blip r:embed="rId5">
            <a:alphaModFix/>
          </a:blip>
          <a:srcRect/>
          <a:stretch/>
        </p:blipFill>
        <p:spPr>
          <a:xfrm>
            <a:off x="3331163" y="2289650"/>
            <a:ext cx="2697667" cy="27339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Effect transition="in" filter="fade">
                                      <p:cBhvr>
                                        <p:cTn id="7" dur="1000"/>
                                        <p:tgtEl>
                                          <p:spTgt spid="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pic>
        <p:nvPicPr>
          <p:cNvPr id="158" name="Google Shape;158;p20"/>
          <p:cNvPicPr preferRelativeResize="0"/>
          <p:nvPr/>
        </p:nvPicPr>
        <p:blipFill>
          <a:blip r:embed="rId3">
            <a:alphaModFix/>
          </a:blip>
          <a:stretch>
            <a:fillRect/>
          </a:stretch>
        </p:blipFill>
        <p:spPr>
          <a:xfrm>
            <a:off x="67500" y="2981325"/>
            <a:ext cx="2152650" cy="2162175"/>
          </a:xfrm>
          <a:prstGeom prst="rect">
            <a:avLst/>
          </a:prstGeom>
          <a:noFill/>
          <a:ln>
            <a:noFill/>
          </a:ln>
        </p:spPr>
      </p:pic>
      <p:pic>
        <p:nvPicPr>
          <p:cNvPr id="159" name="Google Shape;159;p20"/>
          <p:cNvPicPr preferRelativeResize="0"/>
          <p:nvPr/>
        </p:nvPicPr>
        <p:blipFill>
          <a:blip r:embed="rId4">
            <a:alphaModFix/>
          </a:blip>
          <a:stretch>
            <a:fillRect/>
          </a:stretch>
        </p:blipFill>
        <p:spPr>
          <a:xfrm>
            <a:off x="2390400" y="2981325"/>
            <a:ext cx="2162175" cy="2162175"/>
          </a:xfrm>
          <a:prstGeom prst="rect">
            <a:avLst/>
          </a:prstGeom>
          <a:noFill/>
          <a:ln>
            <a:noFill/>
          </a:ln>
        </p:spPr>
      </p:pic>
      <p:pic>
        <p:nvPicPr>
          <p:cNvPr id="160" name="Google Shape;160;p20"/>
          <p:cNvPicPr preferRelativeResize="0"/>
          <p:nvPr/>
        </p:nvPicPr>
        <p:blipFill>
          <a:blip r:embed="rId5">
            <a:alphaModFix/>
          </a:blip>
          <a:stretch>
            <a:fillRect/>
          </a:stretch>
        </p:blipFill>
        <p:spPr>
          <a:xfrm>
            <a:off x="4669050" y="2986075"/>
            <a:ext cx="2162175" cy="2152650"/>
          </a:xfrm>
          <a:prstGeom prst="rect">
            <a:avLst/>
          </a:prstGeom>
          <a:noFill/>
          <a:ln>
            <a:noFill/>
          </a:ln>
        </p:spPr>
      </p:pic>
      <p:pic>
        <p:nvPicPr>
          <p:cNvPr id="161" name="Google Shape;161;p20"/>
          <p:cNvPicPr preferRelativeResize="0"/>
          <p:nvPr/>
        </p:nvPicPr>
        <p:blipFill>
          <a:blip r:embed="rId6">
            <a:alphaModFix/>
          </a:blip>
          <a:stretch>
            <a:fillRect/>
          </a:stretch>
        </p:blipFill>
        <p:spPr>
          <a:xfrm>
            <a:off x="6947700" y="2986063"/>
            <a:ext cx="2162175" cy="2152650"/>
          </a:xfrm>
          <a:prstGeom prst="rect">
            <a:avLst/>
          </a:prstGeom>
          <a:noFill/>
          <a:ln>
            <a:noFill/>
          </a:ln>
        </p:spPr>
      </p:pic>
      <p:pic>
        <p:nvPicPr>
          <p:cNvPr id="162" name="Google Shape;162;p20"/>
          <p:cNvPicPr preferRelativeResize="0"/>
          <p:nvPr/>
        </p:nvPicPr>
        <p:blipFill>
          <a:blip r:embed="rId7">
            <a:alphaModFix/>
          </a:blip>
          <a:stretch>
            <a:fillRect/>
          </a:stretch>
        </p:blipFill>
        <p:spPr>
          <a:xfrm>
            <a:off x="6952463" y="746400"/>
            <a:ext cx="2152650" cy="2152650"/>
          </a:xfrm>
          <a:prstGeom prst="rect">
            <a:avLst/>
          </a:prstGeom>
          <a:noFill/>
          <a:ln>
            <a:noFill/>
          </a:ln>
        </p:spPr>
      </p:pic>
      <p:pic>
        <p:nvPicPr>
          <p:cNvPr id="163" name="Google Shape;163;p20"/>
          <p:cNvPicPr preferRelativeResize="0"/>
          <p:nvPr/>
        </p:nvPicPr>
        <p:blipFill>
          <a:blip r:embed="rId8">
            <a:alphaModFix/>
          </a:blip>
          <a:stretch>
            <a:fillRect/>
          </a:stretch>
        </p:blipFill>
        <p:spPr>
          <a:xfrm>
            <a:off x="67500" y="746400"/>
            <a:ext cx="2152650" cy="2152650"/>
          </a:xfrm>
          <a:prstGeom prst="rect">
            <a:avLst/>
          </a:prstGeom>
          <a:noFill/>
          <a:ln>
            <a:noFill/>
          </a:ln>
        </p:spPr>
      </p:pic>
      <p:pic>
        <p:nvPicPr>
          <p:cNvPr id="164" name="Google Shape;164;p20"/>
          <p:cNvPicPr preferRelativeResize="0"/>
          <p:nvPr/>
        </p:nvPicPr>
        <p:blipFill>
          <a:blip r:embed="rId9">
            <a:alphaModFix/>
          </a:blip>
          <a:stretch>
            <a:fillRect/>
          </a:stretch>
        </p:blipFill>
        <p:spPr>
          <a:xfrm>
            <a:off x="357750" y="62125"/>
            <a:ext cx="8428501" cy="597250"/>
          </a:xfrm>
          <a:prstGeom prst="rect">
            <a:avLst/>
          </a:prstGeom>
          <a:noFill/>
          <a:ln>
            <a:noFill/>
          </a:ln>
        </p:spPr>
      </p:pic>
      <p:pic>
        <p:nvPicPr>
          <p:cNvPr id="165" name="Google Shape;165;p20"/>
          <p:cNvPicPr preferRelativeResize="0"/>
          <p:nvPr/>
        </p:nvPicPr>
        <p:blipFill>
          <a:blip r:embed="rId10">
            <a:alphaModFix/>
          </a:blip>
          <a:stretch>
            <a:fillRect/>
          </a:stretch>
        </p:blipFill>
        <p:spPr>
          <a:xfrm>
            <a:off x="2305275" y="746400"/>
            <a:ext cx="4562075" cy="735315"/>
          </a:xfrm>
          <a:prstGeom prst="rect">
            <a:avLst/>
          </a:prstGeom>
          <a:noFill/>
          <a:ln>
            <a:noFill/>
          </a:ln>
        </p:spPr>
      </p:pic>
      <p:pic>
        <p:nvPicPr>
          <p:cNvPr id="166" name="Google Shape;166;p20" descr="Icon&#10;&#10;Description automatically generated"/>
          <p:cNvPicPr preferRelativeResize="0"/>
          <p:nvPr/>
        </p:nvPicPr>
        <p:blipFill rotWithShape="1">
          <a:blip r:embed="rId11">
            <a:alphaModFix/>
          </a:blip>
          <a:srcRect/>
          <a:stretch/>
        </p:blipFill>
        <p:spPr>
          <a:xfrm>
            <a:off x="3841736" y="1568750"/>
            <a:ext cx="1484379" cy="1504350"/>
          </a:xfrm>
          <a:prstGeom prst="rect">
            <a:avLst/>
          </a:prstGeom>
          <a:noFill/>
          <a:ln>
            <a:noFill/>
          </a:ln>
        </p:spPr>
      </p:pic>
      <p:pic>
        <p:nvPicPr>
          <p:cNvPr id="167" name="Google Shape;167;p20"/>
          <p:cNvPicPr preferRelativeResize="0"/>
          <p:nvPr/>
        </p:nvPicPr>
        <p:blipFill>
          <a:blip r:embed="rId12">
            <a:alphaModFix/>
          </a:blip>
          <a:stretch>
            <a:fillRect/>
          </a:stretch>
        </p:blipFill>
        <p:spPr>
          <a:xfrm>
            <a:off x="2390400" y="1532450"/>
            <a:ext cx="1398137" cy="1398137"/>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Google Shape;172;p21"/>
          <p:cNvSpPr txBox="1"/>
          <p:nvPr/>
        </p:nvSpPr>
        <p:spPr>
          <a:xfrm>
            <a:off x="792800" y="1921350"/>
            <a:ext cx="8121300" cy="492600"/>
          </a:xfrm>
          <a:prstGeom prst="rect">
            <a:avLst/>
          </a:prstGeom>
          <a:noFill/>
          <a:ln>
            <a:noFill/>
          </a:ln>
        </p:spPr>
        <p:txBody>
          <a:bodyPr spcFirstLastPara="1" wrap="square" lIns="91425" tIns="91425" rIns="91425" bIns="91425" anchor="t" anchorCtr="0">
            <a:spAutoFit/>
          </a:bodyPr>
          <a:lstStyle/>
          <a:p>
            <a:pPr marL="0" lvl="0" indent="0" algn="l" rtl="0">
              <a:lnSpc>
                <a:spcPct val="175000"/>
              </a:lnSpc>
              <a:spcBef>
                <a:spcPts val="0"/>
              </a:spcBef>
              <a:spcAft>
                <a:spcPts val="1500"/>
              </a:spcAft>
              <a:buNone/>
            </a:pPr>
            <a:endParaRPr sz="2000"/>
          </a:p>
        </p:txBody>
      </p:sp>
      <p:pic>
        <p:nvPicPr>
          <p:cNvPr id="173" name="Google Shape;173;p21"/>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2"/>
          <p:cNvSpPr txBox="1"/>
          <p:nvPr/>
        </p:nvSpPr>
        <p:spPr>
          <a:xfrm>
            <a:off x="2033475" y="1555025"/>
            <a:ext cx="3000000" cy="477000"/>
          </a:xfrm>
          <a:prstGeom prst="rect">
            <a:avLst/>
          </a:prstGeom>
          <a:noFill/>
          <a:ln>
            <a:noFill/>
          </a:ln>
        </p:spPr>
        <p:txBody>
          <a:bodyPr spcFirstLastPara="1" wrap="square" lIns="91425" tIns="91425" rIns="91425" bIns="91425" anchor="t" anchorCtr="0">
            <a:spAutoFit/>
          </a:bodyPr>
          <a:lstStyle/>
          <a:p>
            <a:pPr marL="0" lvl="0" indent="0" algn="l" rtl="0">
              <a:lnSpc>
                <a:spcPct val="175000"/>
              </a:lnSpc>
              <a:spcBef>
                <a:spcPts val="0"/>
              </a:spcBef>
              <a:spcAft>
                <a:spcPts val="1500"/>
              </a:spcAft>
              <a:buNone/>
            </a:pPr>
            <a:endParaRPr sz="1900"/>
          </a:p>
        </p:txBody>
      </p:sp>
      <p:pic>
        <p:nvPicPr>
          <p:cNvPr id="179" name="Google Shape;179;p22"/>
          <p:cNvPicPr preferRelativeResize="0"/>
          <p:nvPr/>
        </p:nvPicPr>
        <p:blipFill rotWithShape="1">
          <a:blip r:embed="rId3">
            <a:alphaModFix/>
          </a:blip>
          <a:srcRect b="13800"/>
          <a:stretch/>
        </p:blipFill>
        <p:spPr>
          <a:xfrm>
            <a:off x="0" y="0"/>
            <a:ext cx="9144000" cy="51435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pic>
        <p:nvPicPr>
          <p:cNvPr id="184" name="Google Shape;184;p23"/>
          <p:cNvPicPr preferRelativeResize="0"/>
          <p:nvPr/>
        </p:nvPicPr>
        <p:blipFill>
          <a:blip r:embed="rId3">
            <a:alphaModFix/>
          </a:blip>
          <a:stretch>
            <a:fillRect/>
          </a:stretch>
        </p:blipFill>
        <p:spPr>
          <a:xfrm>
            <a:off x="0" y="0"/>
            <a:ext cx="9107125" cy="510712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pic>
        <p:nvPicPr>
          <p:cNvPr id="189" name="Google Shape;189;p24"/>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Shape 194"/>
        <p:cNvGrpSpPr/>
        <p:nvPr/>
      </p:nvGrpSpPr>
      <p:grpSpPr>
        <a:xfrm>
          <a:off x="0" y="0"/>
          <a:ext cx="0" cy="0"/>
          <a:chOff x="0" y="0"/>
          <a:chExt cx="0" cy="0"/>
        </a:xfrm>
      </p:grpSpPr>
      <p:grpSp>
        <p:nvGrpSpPr>
          <p:cNvPr id="195" name="Google Shape;195;p25"/>
          <p:cNvGrpSpPr/>
          <p:nvPr/>
        </p:nvGrpSpPr>
        <p:grpSpPr>
          <a:xfrm>
            <a:off x="288" y="723"/>
            <a:ext cx="9143418" cy="5142045"/>
            <a:chOff x="0" y="1809"/>
            <a:chExt cx="20104261" cy="11306168"/>
          </a:xfrm>
        </p:grpSpPr>
        <p:sp>
          <p:nvSpPr>
            <p:cNvPr id="196" name="Google Shape;196;p25"/>
            <p:cNvSpPr/>
            <p:nvPr/>
          </p:nvSpPr>
          <p:spPr>
            <a:xfrm>
              <a:off x="0" y="1809"/>
              <a:ext cx="20104100" cy="11304270"/>
            </a:xfrm>
            <a:custGeom>
              <a:avLst/>
              <a:gdLst/>
              <a:ahLst/>
              <a:cxnLst/>
              <a:rect l="l" t="t" r="r" b="b"/>
              <a:pathLst>
                <a:path w="20104100" h="11304270" extrusionOk="0">
                  <a:moveTo>
                    <a:pt x="20104078" y="0"/>
                  </a:moveTo>
                  <a:lnTo>
                    <a:pt x="0" y="0"/>
                  </a:lnTo>
                  <a:lnTo>
                    <a:pt x="0" y="11303838"/>
                  </a:lnTo>
                  <a:lnTo>
                    <a:pt x="20104078" y="11303838"/>
                  </a:lnTo>
                  <a:lnTo>
                    <a:pt x="20104078" y="0"/>
                  </a:lnTo>
                  <a:close/>
                </a:path>
              </a:pathLst>
            </a:custGeom>
            <a:solidFill>
              <a:srgbClr val="FFDDF9"/>
            </a:solidFill>
            <a:ln>
              <a:noFill/>
            </a:ln>
          </p:spPr>
          <p:txBody>
            <a:bodyPr spcFirstLastPara="1" wrap="square" lIns="0" tIns="0" rIns="0" bIns="0" anchor="t" anchorCtr="0">
              <a:noAutofit/>
            </a:bodyPr>
            <a:lstStyle/>
            <a:p>
              <a:pPr marL="0" lvl="0" indent="0" algn="l" rtl="0">
                <a:spcBef>
                  <a:spcPts val="0"/>
                </a:spcBef>
                <a:spcAft>
                  <a:spcPts val="0"/>
                </a:spcAft>
                <a:buNone/>
              </a:pPr>
              <a:endParaRPr sz="800"/>
            </a:p>
          </p:txBody>
        </p:sp>
        <p:grpSp>
          <p:nvGrpSpPr>
            <p:cNvPr id="197" name="Google Shape;197;p25"/>
            <p:cNvGrpSpPr/>
            <p:nvPr/>
          </p:nvGrpSpPr>
          <p:grpSpPr>
            <a:xfrm>
              <a:off x="0" y="3707"/>
              <a:ext cx="20104261" cy="11304270"/>
              <a:chOff x="0" y="3707"/>
              <a:chExt cx="20104261" cy="11304270"/>
            </a:xfrm>
          </p:grpSpPr>
          <p:sp>
            <p:nvSpPr>
              <p:cNvPr id="198" name="Google Shape;198;p25"/>
              <p:cNvSpPr/>
              <p:nvPr/>
            </p:nvSpPr>
            <p:spPr>
              <a:xfrm>
                <a:off x="0" y="3707"/>
                <a:ext cx="20104100" cy="11304270"/>
              </a:xfrm>
              <a:custGeom>
                <a:avLst/>
                <a:gdLst/>
                <a:ahLst/>
                <a:cxnLst/>
                <a:rect l="l" t="t" r="r" b="b"/>
                <a:pathLst>
                  <a:path w="20104100" h="11304270" extrusionOk="0">
                    <a:moveTo>
                      <a:pt x="20104085" y="0"/>
                    </a:moveTo>
                    <a:lnTo>
                      <a:pt x="0" y="0"/>
                    </a:lnTo>
                    <a:lnTo>
                      <a:pt x="0" y="11303735"/>
                    </a:lnTo>
                  </a:path>
                </a:pathLst>
              </a:custGeom>
              <a:noFill/>
              <a:ln w="9525" cap="flat" cmpd="sng">
                <a:solidFill>
                  <a:srgbClr val="FF6600"/>
                </a:solidFill>
                <a:prstDash val="solid"/>
                <a:round/>
                <a:headEnd type="none" w="sm" len="sm"/>
                <a:tailEnd type="none" w="sm" len="sm"/>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199" name="Google Shape;199;p25"/>
              <p:cNvSpPr/>
              <p:nvPr/>
            </p:nvSpPr>
            <p:spPr>
              <a:xfrm>
                <a:off x="16493652" y="9111221"/>
                <a:ext cx="3610609" cy="2196465"/>
              </a:xfrm>
              <a:custGeom>
                <a:avLst/>
                <a:gdLst/>
                <a:ahLst/>
                <a:cxnLst/>
                <a:rect l="l" t="t" r="r" b="b"/>
                <a:pathLst>
                  <a:path w="3610609" h="2196465" extrusionOk="0">
                    <a:moveTo>
                      <a:pt x="2755096" y="127358"/>
                    </a:moveTo>
                    <a:lnTo>
                      <a:pt x="2711282" y="127739"/>
                    </a:lnTo>
                    <a:lnTo>
                      <a:pt x="2667919" y="128852"/>
                    </a:lnTo>
                    <a:lnTo>
                      <a:pt x="2625014" y="130936"/>
                    </a:lnTo>
                    <a:lnTo>
                      <a:pt x="2582580" y="134227"/>
                    </a:lnTo>
                    <a:lnTo>
                      <a:pt x="2540624" y="138964"/>
                    </a:lnTo>
                    <a:lnTo>
                      <a:pt x="2499157" y="145385"/>
                    </a:lnTo>
                    <a:lnTo>
                      <a:pt x="2458187" y="153726"/>
                    </a:lnTo>
                    <a:lnTo>
                      <a:pt x="2417726" y="164225"/>
                    </a:lnTo>
                    <a:lnTo>
                      <a:pt x="2377782" y="177121"/>
                    </a:lnTo>
                    <a:lnTo>
                      <a:pt x="2338364" y="192650"/>
                    </a:lnTo>
                    <a:lnTo>
                      <a:pt x="2299483" y="211050"/>
                    </a:lnTo>
                    <a:lnTo>
                      <a:pt x="2261148" y="232560"/>
                    </a:lnTo>
                    <a:lnTo>
                      <a:pt x="2223369" y="257416"/>
                    </a:lnTo>
                    <a:lnTo>
                      <a:pt x="2186155" y="285856"/>
                    </a:lnTo>
                    <a:lnTo>
                      <a:pt x="2149516" y="318119"/>
                    </a:lnTo>
                    <a:lnTo>
                      <a:pt x="2113461" y="354440"/>
                    </a:lnTo>
                    <a:lnTo>
                      <a:pt x="2078000" y="395059"/>
                    </a:lnTo>
                    <a:lnTo>
                      <a:pt x="2051222" y="430272"/>
                    </a:lnTo>
                    <a:lnTo>
                      <a:pt x="2027502" y="466739"/>
                    </a:lnTo>
                    <a:lnTo>
                      <a:pt x="2006594" y="504360"/>
                    </a:lnTo>
                    <a:lnTo>
                      <a:pt x="1988254" y="543036"/>
                    </a:lnTo>
                    <a:lnTo>
                      <a:pt x="1972239" y="582666"/>
                    </a:lnTo>
                    <a:lnTo>
                      <a:pt x="1958303" y="623151"/>
                    </a:lnTo>
                    <a:lnTo>
                      <a:pt x="1946203" y="664390"/>
                    </a:lnTo>
                    <a:lnTo>
                      <a:pt x="1935694" y="706285"/>
                    </a:lnTo>
                    <a:lnTo>
                      <a:pt x="1926531" y="748734"/>
                    </a:lnTo>
                    <a:lnTo>
                      <a:pt x="1918471" y="791638"/>
                    </a:lnTo>
                    <a:lnTo>
                      <a:pt x="1911269" y="834897"/>
                    </a:lnTo>
                    <a:lnTo>
                      <a:pt x="1904681" y="878412"/>
                    </a:lnTo>
                    <a:lnTo>
                      <a:pt x="1898462" y="922081"/>
                    </a:lnTo>
                    <a:lnTo>
                      <a:pt x="1892369" y="965806"/>
                    </a:lnTo>
                    <a:lnTo>
                      <a:pt x="1886156" y="1009487"/>
                    </a:lnTo>
                    <a:lnTo>
                      <a:pt x="1879579" y="1053023"/>
                    </a:lnTo>
                    <a:lnTo>
                      <a:pt x="1872394" y="1096315"/>
                    </a:lnTo>
                    <a:lnTo>
                      <a:pt x="1864358" y="1139262"/>
                    </a:lnTo>
                    <a:lnTo>
                      <a:pt x="1855224" y="1181765"/>
                    </a:lnTo>
                    <a:lnTo>
                      <a:pt x="1844750" y="1223724"/>
                    </a:lnTo>
                    <a:lnTo>
                      <a:pt x="1832690" y="1265040"/>
                    </a:lnTo>
                    <a:lnTo>
                      <a:pt x="1818801" y="1305611"/>
                    </a:lnTo>
                    <a:lnTo>
                      <a:pt x="1802838" y="1345339"/>
                    </a:lnTo>
                    <a:lnTo>
                      <a:pt x="1784557" y="1384122"/>
                    </a:lnTo>
                    <a:lnTo>
                      <a:pt x="1763713" y="1421863"/>
                    </a:lnTo>
                    <a:lnTo>
                      <a:pt x="1740062" y="1458460"/>
                    </a:lnTo>
                    <a:lnTo>
                      <a:pt x="1713360" y="1493813"/>
                    </a:lnTo>
                    <a:lnTo>
                      <a:pt x="1683362" y="1527823"/>
                    </a:lnTo>
                    <a:lnTo>
                      <a:pt x="1649824" y="1560390"/>
                    </a:lnTo>
                    <a:lnTo>
                      <a:pt x="1615432" y="1589222"/>
                    </a:lnTo>
                    <a:lnTo>
                      <a:pt x="1579859" y="1615374"/>
                    </a:lnTo>
                    <a:lnTo>
                      <a:pt x="1543170" y="1639005"/>
                    </a:lnTo>
                    <a:lnTo>
                      <a:pt x="1505432" y="1660272"/>
                    </a:lnTo>
                    <a:lnTo>
                      <a:pt x="1466709" y="1679332"/>
                    </a:lnTo>
                    <a:lnTo>
                      <a:pt x="1427067" y="1696344"/>
                    </a:lnTo>
                    <a:lnTo>
                      <a:pt x="1386572" y="1711465"/>
                    </a:lnTo>
                    <a:lnTo>
                      <a:pt x="1345290" y="1724853"/>
                    </a:lnTo>
                    <a:lnTo>
                      <a:pt x="1303285" y="1736665"/>
                    </a:lnTo>
                    <a:lnTo>
                      <a:pt x="1260624" y="1747060"/>
                    </a:lnTo>
                    <a:lnTo>
                      <a:pt x="1217372" y="1756195"/>
                    </a:lnTo>
                    <a:lnTo>
                      <a:pt x="1173594" y="1764227"/>
                    </a:lnTo>
                    <a:lnTo>
                      <a:pt x="1129357" y="1771315"/>
                    </a:lnTo>
                    <a:lnTo>
                      <a:pt x="1084725" y="1777616"/>
                    </a:lnTo>
                    <a:lnTo>
                      <a:pt x="1039765" y="1783288"/>
                    </a:lnTo>
                    <a:lnTo>
                      <a:pt x="766773" y="1812940"/>
                    </a:lnTo>
                    <a:lnTo>
                      <a:pt x="721347" y="1818624"/>
                    </a:lnTo>
                    <a:lnTo>
                      <a:pt x="676118" y="1824941"/>
                    </a:lnTo>
                    <a:lnTo>
                      <a:pt x="631150" y="1832048"/>
                    </a:lnTo>
                    <a:lnTo>
                      <a:pt x="586509" y="1840103"/>
                    </a:lnTo>
                    <a:lnTo>
                      <a:pt x="542260" y="1849263"/>
                    </a:lnTo>
                    <a:lnTo>
                      <a:pt x="498470" y="1859687"/>
                    </a:lnTo>
                    <a:lnTo>
                      <a:pt x="455203" y="1871533"/>
                    </a:lnTo>
                    <a:lnTo>
                      <a:pt x="412525" y="1884957"/>
                    </a:lnTo>
                    <a:lnTo>
                      <a:pt x="370502" y="1900117"/>
                    </a:lnTo>
                    <a:lnTo>
                      <a:pt x="329200" y="1917173"/>
                    </a:lnTo>
                    <a:lnTo>
                      <a:pt x="288683" y="1936280"/>
                    </a:lnTo>
                    <a:lnTo>
                      <a:pt x="249018" y="1957596"/>
                    </a:lnTo>
                    <a:lnTo>
                      <a:pt x="210270" y="1981281"/>
                    </a:lnTo>
                    <a:lnTo>
                      <a:pt x="172505" y="2007490"/>
                    </a:lnTo>
                    <a:lnTo>
                      <a:pt x="135788" y="2036382"/>
                    </a:lnTo>
                    <a:lnTo>
                      <a:pt x="98057" y="2070889"/>
                    </a:lnTo>
                    <a:lnTo>
                      <a:pt x="63807" y="2107993"/>
                    </a:lnTo>
                    <a:lnTo>
                      <a:pt x="32715" y="2147388"/>
                    </a:lnTo>
                    <a:lnTo>
                      <a:pt x="4456" y="2188769"/>
                    </a:lnTo>
                    <a:lnTo>
                      <a:pt x="0" y="2196221"/>
                    </a:lnTo>
                    <a:lnTo>
                      <a:pt x="3610431" y="2196221"/>
                    </a:lnTo>
                    <a:lnTo>
                      <a:pt x="3610431" y="128408"/>
                    </a:lnTo>
                    <a:lnTo>
                      <a:pt x="2934661" y="128408"/>
                    </a:lnTo>
                    <a:lnTo>
                      <a:pt x="2755096" y="127358"/>
                    </a:lnTo>
                    <a:close/>
                  </a:path>
                  <a:path w="3610609" h="2196465" extrusionOk="0">
                    <a:moveTo>
                      <a:pt x="3610431" y="0"/>
                    </a:moveTo>
                    <a:lnTo>
                      <a:pt x="3568845" y="17242"/>
                    </a:lnTo>
                    <a:lnTo>
                      <a:pt x="3524194" y="33707"/>
                    </a:lnTo>
                    <a:lnTo>
                      <a:pt x="3476354" y="49477"/>
                    </a:lnTo>
                    <a:lnTo>
                      <a:pt x="3425203" y="64633"/>
                    </a:lnTo>
                    <a:lnTo>
                      <a:pt x="3370620" y="79257"/>
                    </a:lnTo>
                    <a:lnTo>
                      <a:pt x="3312481" y="93431"/>
                    </a:lnTo>
                    <a:lnTo>
                      <a:pt x="3264014" y="103556"/>
                    </a:lnTo>
                    <a:lnTo>
                      <a:pt x="3215882" y="111562"/>
                    </a:lnTo>
                    <a:lnTo>
                      <a:pt x="3168094" y="117687"/>
                    </a:lnTo>
                    <a:lnTo>
                      <a:pt x="3120661" y="122168"/>
                    </a:lnTo>
                    <a:lnTo>
                      <a:pt x="3073591" y="125243"/>
                    </a:lnTo>
                    <a:lnTo>
                      <a:pt x="3026895" y="127150"/>
                    </a:lnTo>
                    <a:lnTo>
                      <a:pt x="2980582" y="128125"/>
                    </a:lnTo>
                    <a:lnTo>
                      <a:pt x="2934661" y="128408"/>
                    </a:lnTo>
                    <a:lnTo>
                      <a:pt x="3610431" y="128408"/>
                    </a:lnTo>
                    <a:lnTo>
                      <a:pt x="3610431" y="0"/>
                    </a:lnTo>
                    <a:close/>
                  </a:path>
                </a:pathLst>
              </a:custGeom>
              <a:solidFill>
                <a:srgbClr val="FFADEF"/>
              </a:solidFill>
              <a:ln>
                <a:noFill/>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200" name="Google Shape;200;p25"/>
              <p:cNvSpPr/>
              <p:nvPr/>
            </p:nvSpPr>
            <p:spPr>
              <a:xfrm>
                <a:off x="0" y="2633342"/>
                <a:ext cx="20104100" cy="8674100"/>
              </a:xfrm>
              <a:custGeom>
                <a:avLst/>
                <a:gdLst/>
                <a:ahLst/>
                <a:cxnLst/>
                <a:rect l="l" t="t" r="r" b="b"/>
                <a:pathLst>
                  <a:path w="20104100" h="8674100" extrusionOk="0">
                    <a:moveTo>
                      <a:pt x="8445424" y="7937513"/>
                    </a:moveTo>
                    <a:lnTo>
                      <a:pt x="8444916" y="7886713"/>
                    </a:lnTo>
                    <a:lnTo>
                      <a:pt x="8442769" y="7835913"/>
                    </a:lnTo>
                    <a:lnTo>
                      <a:pt x="8439036" y="7797813"/>
                    </a:lnTo>
                    <a:lnTo>
                      <a:pt x="8433765" y="7747013"/>
                    </a:lnTo>
                    <a:lnTo>
                      <a:pt x="8427009" y="7696213"/>
                    </a:lnTo>
                    <a:lnTo>
                      <a:pt x="8418830" y="7658113"/>
                    </a:lnTo>
                    <a:lnTo>
                      <a:pt x="8409279" y="7607313"/>
                    </a:lnTo>
                    <a:lnTo>
                      <a:pt x="8398408" y="7556513"/>
                    </a:lnTo>
                    <a:lnTo>
                      <a:pt x="8386267" y="7518413"/>
                    </a:lnTo>
                    <a:lnTo>
                      <a:pt x="8372919" y="7467613"/>
                    </a:lnTo>
                    <a:lnTo>
                      <a:pt x="8358429" y="7416813"/>
                    </a:lnTo>
                    <a:lnTo>
                      <a:pt x="8342820" y="7378713"/>
                    </a:lnTo>
                    <a:lnTo>
                      <a:pt x="8326171" y="7327913"/>
                    </a:lnTo>
                    <a:lnTo>
                      <a:pt x="8308518" y="7277113"/>
                    </a:lnTo>
                    <a:lnTo>
                      <a:pt x="8289938" y="7239013"/>
                    </a:lnTo>
                    <a:lnTo>
                      <a:pt x="8270468" y="7188213"/>
                    </a:lnTo>
                    <a:lnTo>
                      <a:pt x="8250161" y="7150113"/>
                    </a:lnTo>
                    <a:lnTo>
                      <a:pt x="8229079" y="7099313"/>
                    </a:lnTo>
                    <a:lnTo>
                      <a:pt x="8207273" y="7061213"/>
                    </a:lnTo>
                    <a:lnTo>
                      <a:pt x="8184794" y="7010413"/>
                    </a:lnTo>
                    <a:lnTo>
                      <a:pt x="8161693" y="6972313"/>
                    </a:lnTo>
                    <a:lnTo>
                      <a:pt x="8138046" y="6921513"/>
                    </a:lnTo>
                    <a:lnTo>
                      <a:pt x="8113877" y="6883413"/>
                    </a:lnTo>
                    <a:lnTo>
                      <a:pt x="8089265" y="6832613"/>
                    </a:lnTo>
                    <a:lnTo>
                      <a:pt x="8064246" y="6794513"/>
                    </a:lnTo>
                    <a:lnTo>
                      <a:pt x="8038884" y="6756413"/>
                    </a:lnTo>
                    <a:lnTo>
                      <a:pt x="8013230" y="6718313"/>
                    </a:lnTo>
                    <a:lnTo>
                      <a:pt x="7987335" y="6667513"/>
                    </a:lnTo>
                    <a:lnTo>
                      <a:pt x="7960461" y="6629413"/>
                    </a:lnTo>
                    <a:lnTo>
                      <a:pt x="7933347" y="6591313"/>
                    </a:lnTo>
                    <a:lnTo>
                      <a:pt x="7906055" y="6540513"/>
                    </a:lnTo>
                    <a:lnTo>
                      <a:pt x="7851165" y="6464313"/>
                    </a:lnTo>
                    <a:lnTo>
                      <a:pt x="7823670" y="6413513"/>
                    </a:lnTo>
                    <a:lnTo>
                      <a:pt x="7768857" y="6337313"/>
                    </a:lnTo>
                    <a:lnTo>
                      <a:pt x="7741666" y="6286512"/>
                    </a:lnTo>
                    <a:lnTo>
                      <a:pt x="7714666" y="6248412"/>
                    </a:lnTo>
                    <a:lnTo>
                      <a:pt x="7687945" y="6210312"/>
                    </a:lnTo>
                    <a:lnTo>
                      <a:pt x="7661542" y="6159512"/>
                    </a:lnTo>
                    <a:lnTo>
                      <a:pt x="7635519" y="6121412"/>
                    </a:lnTo>
                    <a:lnTo>
                      <a:pt x="7609929" y="6070612"/>
                    </a:lnTo>
                    <a:lnTo>
                      <a:pt x="7584834" y="6032512"/>
                    </a:lnTo>
                    <a:lnTo>
                      <a:pt x="7560272" y="5981712"/>
                    </a:lnTo>
                    <a:lnTo>
                      <a:pt x="7536320" y="5943612"/>
                    </a:lnTo>
                    <a:lnTo>
                      <a:pt x="7513028" y="5905512"/>
                    </a:lnTo>
                    <a:lnTo>
                      <a:pt x="7490434" y="5854712"/>
                    </a:lnTo>
                    <a:lnTo>
                      <a:pt x="7468616" y="5816612"/>
                    </a:lnTo>
                    <a:lnTo>
                      <a:pt x="7447623" y="5765812"/>
                    </a:lnTo>
                    <a:lnTo>
                      <a:pt x="7427519" y="5715012"/>
                    </a:lnTo>
                    <a:lnTo>
                      <a:pt x="7408342" y="5676912"/>
                    </a:lnTo>
                    <a:lnTo>
                      <a:pt x="7390155" y="5626112"/>
                    </a:lnTo>
                    <a:lnTo>
                      <a:pt x="7373010" y="5588012"/>
                    </a:lnTo>
                    <a:lnTo>
                      <a:pt x="7356983" y="5537212"/>
                    </a:lnTo>
                    <a:lnTo>
                      <a:pt x="7342098" y="5486412"/>
                    </a:lnTo>
                    <a:lnTo>
                      <a:pt x="7328446" y="5448312"/>
                    </a:lnTo>
                    <a:lnTo>
                      <a:pt x="7316051" y="5397512"/>
                    </a:lnTo>
                    <a:lnTo>
                      <a:pt x="7304989" y="5346712"/>
                    </a:lnTo>
                    <a:lnTo>
                      <a:pt x="7295299" y="5295912"/>
                    </a:lnTo>
                    <a:lnTo>
                      <a:pt x="7287057" y="5257812"/>
                    </a:lnTo>
                    <a:lnTo>
                      <a:pt x="7280313" y="5207012"/>
                    </a:lnTo>
                    <a:lnTo>
                      <a:pt x="7275106" y="5156212"/>
                    </a:lnTo>
                    <a:lnTo>
                      <a:pt x="7271512" y="5105412"/>
                    </a:lnTo>
                    <a:lnTo>
                      <a:pt x="7269594" y="5054612"/>
                    </a:lnTo>
                    <a:lnTo>
                      <a:pt x="7269175" y="5016512"/>
                    </a:lnTo>
                    <a:lnTo>
                      <a:pt x="7270204" y="4965712"/>
                    </a:lnTo>
                    <a:lnTo>
                      <a:pt x="7272617" y="4914912"/>
                    </a:lnTo>
                    <a:lnTo>
                      <a:pt x="7276376" y="4864112"/>
                    </a:lnTo>
                    <a:lnTo>
                      <a:pt x="7281405" y="4826012"/>
                    </a:lnTo>
                    <a:lnTo>
                      <a:pt x="7287654" y="4775212"/>
                    </a:lnTo>
                    <a:lnTo>
                      <a:pt x="7295070" y="4724412"/>
                    </a:lnTo>
                    <a:lnTo>
                      <a:pt x="7303592" y="4686312"/>
                    </a:lnTo>
                    <a:lnTo>
                      <a:pt x="7313155" y="4635512"/>
                    </a:lnTo>
                    <a:lnTo>
                      <a:pt x="7323722" y="4597412"/>
                    </a:lnTo>
                    <a:lnTo>
                      <a:pt x="7335215" y="4546612"/>
                    </a:lnTo>
                    <a:lnTo>
                      <a:pt x="7347598" y="4495812"/>
                    </a:lnTo>
                    <a:lnTo>
                      <a:pt x="7360793" y="4457712"/>
                    </a:lnTo>
                    <a:lnTo>
                      <a:pt x="7374750" y="4406912"/>
                    </a:lnTo>
                    <a:lnTo>
                      <a:pt x="7389431" y="4368812"/>
                    </a:lnTo>
                    <a:lnTo>
                      <a:pt x="7404748" y="4318012"/>
                    </a:lnTo>
                    <a:lnTo>
                      <a:pt x="7420673" y="4279912"/>
                    </a:lnTo>
                    <a:lnTo>
                      <a:pt x="7437133" y="4229112"/>
                    </a:lnTo>
                    <a:lnTo>
                      <a:pt x="7454062" y="4191012"/>
                    </a:lnTo>
                    <a:lnTo>
                      <a:pt x="7471435" y="4140212"/>
                    </a:lnTo>
                    <a:lnTo>
                      <a:pt x="7489164" y="4102112"/>
                    </a:lnTo>
                    <a:lnTo>
                      <a:pt x="7507198" y="4051312"/>
                    </a:lnTo>
                    <a:lnTo>
                      <a:pt x="7525499" y="4000512"/>
                    </a:lnTo>
                    <a:lnTo>
                      <a:pt x="7543990" y="3962412"/>
                    </a:lnTo>
                    <a:lnTo>
                      <a:pt x="7562621" y="3911612"/>
                    </a:lnTo>
                    <a:lnTo>
                      <a:pt x="7600086" y="3822712"/>
                    </a:lnTo>
                    <a:lnTo>
                      <a:pt x="7618793" y="3784612"/>
                    </a:lnTo>
                    <a:lnTo>
                      <a:pt x="7637424" y="3733812"/>
                    </a:lnTo>
                    <a:lnTo>
                      <a:pt x="7655903" y="3695712"/>
                    </a:lnTo>
                    <a:lnTo>
                      <a:pt x="7674191" y="3644912"/>
                    </a:lnTo>
                    <a:lnTo>
                      <a:pt x="7692212" y="3606812"/>
                    </a:lnTo>
                    <a:lnTo>
                      <a:pt x="7709929" y="3556012"/>
                    </a:lnTo>
                    <a:lnTo>
                      <a:pt x="7727264" y="3517912"/>
                    </a:lnTo>
                    <a:lnTo>
                      <a:pt x="7744180" y="3467112"/>
                    </a:lnTo>
                    <a:lnTo>
                      <a:pt x="7760602" y="3416312"/>
                    </a:lnTo>
                    <a:lnTo>
                      <a:pt x="7776489" y="3378212"/>
                    </a:lnTo>
                    <a:lnTo>
                      <a:pt x="7791780" y="3327412"/>
                    </a:lnTo>
                    <a:lnTo>
                      <a:pt x="7806410" y="3289312"/>
                    </a:lnTo>
                    <a:lnTo>
                      <a:pt x="7820330" y="3238512"/>
                    </a:lnTo>
                    <a:lnTo>
                      <a:pt x="7833474" y="3187712"/>
                    </a:lnTo>
                    <a:lnTo>
                      <a:pt x="7845806" y="3149612"/>
                    </a:lnTo>
                    <a:lnTo>
                      <a:pt x="7857249" y="3098812"/>
                    </a:lnTo>
                    <a:lnTo>
                      <a:pt x="7867751" y="3048012"/>
                    </a:lnTo>
                    <a:lnTo>
                      <a:pt x="7877264" y="3009912"/>
                    </a:lnTo>
                    <a:lnTo>
                      <a:pt x="7885722" y="2959112"/>
                    </a:lnTo>
                    <a:lnTo>
                      <a:pt x="7893063" y="2908312"/>
                    </a:lnTo>
                    <a:lnTo>
                      <a:pt x="7899247" y="2870212"/>
                    </a:lnTo>
                    <a:lnTo>
                      <a:pt x="7904200" y="2819412"/>
                    </a:lnTo>
                    <a:lnTo>
                      <a:pt x="7907820" y="2768612"/>
                    </a:lnTo>
                    <a:lnTo>
                      <a:pt x="7910042" y="2717812"/>
                    </a:lnTo>
                    <a:lnTo>
                      <a:pt x="7910906" y="2679712"/>
                    </a:lnTo>
                    <a:lnTo>
                      <a:pt x="7910398" y="2628912"/>
                    </a:lnTo>
                    <a:lnTo>
                      <a:pt x="7908557" y="2578112"/>
                    </a:lnTo>
                    <a:lnTo>
                      <a:pt x="7905394" y="2527312"/>
                    </a:lnTo>
                    <a:lnTo>
                      <a:pt x="7900937" y="2489212"/>
                    </a:lnTo>
                    <a:lnTo>
                      <a:pt x="7895196" y="2438412"/>
                    </a:lnTo>
                    <a:lnTo>
                      <a:pt x="7888198" y="2387612"/>
                    </a:lnTo>
                    <a:lnTo>
                      <a:pt x="7879943" y="2349512"/>
                    </a:lnTo>
                    <a:lnTo>
                      <a:pt x="7870469" y="2298712"/>
                    </a:lnTo>
                    <a:lnTo>
                      <a:pt x="7859789" y="2247912"/>
                    </a:lnTo>
                    <a:lnTo>
                      <a:pt x="7847914" y="2209812"/>
                    </a:lnTo>
                    <a:lnTo>
                      <a:pt x="7834871" y="2159012"/>
                    </a:lnTo>
                    <a:lnTo>
                      <a:pt x="7820685" y="2120912"/>
                    </a:lnTo>
                    <a:lnTo>
                      <a:pt x="7805356" y="2070112"/>
                    </a:lnTo>
                    <a:lnTo>
                      <a:pt x="7788923" y="2019312"/>
                    </a:lnTo>
                    <a:lnTo>
                      <a:pt x="7771384" y="1981212"/>
                    </a:lnTo>
                    <a:lnTo>
                      <a:pt x="7752778" y="1943112"/>
                    </a:lnTo>
                    <a:lnTo>
                      <a:pt x="7733106" y="1892312"/>
                    </a:lnTo>
                    <a:lnTo>
                      <a:pt x="7712392" y="1854212"/>
                    </a:lnTo>
                    <a:lnTo>
                      <a:pt x="7690663" y="1803412"/>
                    </a:lnTo>
                    <a:lnTo>
                      <a:pt x="7667930" y="1765312"/>
                    </a:lnTo>
                    <a:lnTo>
                      <a:pt x="7644219" y="1727212"/>
                    </a:lnTo>
                    <a:lnTo>
                      <a:pt x="7619530" y="1676412"/>
                    </a:lnTo>
                    <a:lnTo>
                      <a:pt x="7593901" y="1638312"/>
                    </a:lnTo>
                    <a:lnTo>
                      <a:pt x="7567346" y="1600212"/>
                    </a:lnTo>
                    <a:lnTo>
                      <a:pt x="7539888" y="1562112"/>
                    </a:lnTo>
                    <a:lnTo>
                      <a:pt x="7511529" y="1524012"/>
                    </a:lnTo>
                    <a:lnTo>
                      <a:pt x="7482294" y="1485912"/>
                    </a:lnTo>
                    <a:lnTo>
                      <a:pt x="7452207" y="1447812"/>
                    </a:lnTo>
                    <a:lnTo>
                      <a:pt x="7421296" y="1409712"/>
                    </a:lnTo>
                    <a:lnTo>
                      <a:pt x="7389558" y="1371612"/>
                    </a:lnTo>
                    <a:lnTo>
                      <a:pt x="7357034" y="1333512"/>
                    </a:lnTo>
                    <a:lnTo>
                      <a:pt x="7323722" y="1308112"/>
                    </a:lnTo>
                    <a:lnTo>
                      <a:pt x="7289647" y="1270012"/>
                    </a:lnTo>
                    <a:lnTo>
                      <a:pt x="7254837" y="1231912"/>
                    </a:lnTo>
                    <a:lnTo>
                      <a:pt x="7219289" y="1206512"/>
                    </a:lnTo>
                    <a:lnTo>
                      <a:pt x="7183056" y="1168412"/>
                    </a:lnTo>
                    <a:lnTo>
                      <a:pt x="7146125" y="1143012"/>
                    </a:lnTo>
                    <a:lnTo>
                      <a:pt x="7108520" y="1104912"/>
                    </a:lnTo>
                    <a:lnTo>
                      <a:pt x="7070280" y="1079512"/>
                    </a:lnTo>
                    <a:lnTo>
                      <a:pt x="7031406" y="1054112"/>
                    </a:lnTo>
                    <a:lnTo>
                      <a:pt x="6991921" y="1028712"/>
                    </a:lnTo>
                    <a:lnTo>
                      <a:pt x="6951840" y="990612"/>
                    </a:lnTo>
                    <a:lnTo>
                      <a:pt x="6869976" y="939812"/>
                    </a:lnTo>
                    <a:lnTo>
                      <a:pt x="6828231" y="927112"/>
                    </a:lnTo>
                    <a:lnTo>
                      <a:pt x="6785965" y="901712"/>
                    </a:lnTo>
                    <a:lnTo>
                      <a:pt x="6698348" y="850912"/>
                    </a:lnTo>
                    <a:lnTo>
                      <a:pt x="6653962" y="838212"/>
                    </a:lnTo>
                    <a:lnTo>
                      <a:pt x="6609194" y="812812"/>
                    </a:lnTo>
                    <a:lnTo>
                      <a:pt x="6564096" y="800112"/>
                    </a:lnTo>
                    <a:lnTo>
                      <a:pt x="6518643" y="774712"/>
                    </a:lnTo>
                    <a:lnTo>
                      <a:pt x="6333769" y="723912"/>
                    </a:lnTo>
                    <a:lnTo>
                      <a:pt x="6286843" y="698512"/>
                    </a:lnTo>
                    <a:lnTo>
                      <a:pt x="6239675" y="698512"/>
                    </a:lnTo>
                    <a:lnTo>
                      <a:pt x="6048807" y="647712"/>
                    </a:lnTo>
                    <a:lnTo>
                      <a:pt x="6000610" y="647712"/>
                    </a:lnTo>
                    <a:lnTo>
                      <a:pt x="5952248" y="635012"/>
                    </a:lnTo>
                    <a:lnTo>
                      <a:pt x="5903747" y="635012"/>
                    </a:lnTo>
                    <a:lnTo>
                      <a:pt x="5855106" y="622312"/>
                    </a:lnTo>
                    <a:lnTo>
                      <a:pt x="5708548" y="622312"/>
                    </a:lnTo>
                    <a:lnTo>
                      <a:pt x="5659539" y="609612"/>
                    </a:lnTo>
                    <a:lnTo>
                      <a:pt x="5512193" y="609612"/>
                    </a:lnTo>
                    <a:lnTo>
                      <a:pt x="5463019" y="622312"/>
                    </a:lnTo>
                    <a:lnTo>
                      <a:pt x="5315597" y="622312"/>
                    </a:lnTo>
                    <a:lnTo>
                      <a:pt x="5266525" y="635012"/>
                    </a:lnTo>
                    <a:lnTo>
                      <a:pt x="5217515" y="635012"/>
                    </a:lnTo>
                    <a:lnTo>
                      <a:pt x="5168570" y="647712"/>
                    </a:lnTo>
                    <a:lnTo>
                      <a:pt x="5119725" y="647712"/>
                    </a:lnTo>
                    <a:lnTo>
                      <a:pt x="5070970" y="660412"/>
                    </a:lnTo>
                    <a:lnTo>
                      <a:pt x="5022342" y="660412"/>
                    </a:lnTo>
                    <a:lnTo>
                      <a:pt x="4829314" y="711212"/>
                    </a:lnTo>
                    <a:lnTo>
                      <a:pt x="4781486" y="711212"/>
                    </a:lnTo>
                    <a:lnTo>
                      <a:pt x="4733887" y="723912"/>
                    </a:lnTo>
                    <a:lnTo>
                      <a:pt x="4686490" y="749312"/>
                    </a:lnTo>
                    <a:lnTo>
                      <a:pt x="4499445" y="800112"/>
                    </a:lnTo>
                    <a:lnTo>
                      <a:pt x="4451528" y="825512"/>
                    </a:lnTo>
                    <a:lnTo>
                      <a:pt x="4403903" y="838212"/>
                    </a:lnTo>
                    <a:lnTo>
                      <a:pt x="4356544" y="863612"/>
                    </a:lnTo>
                    <a:lnTo>
                      <a:pt x="4309478" y="876312"/>
                    </a:lnTo>
                    <a:lnTo>
                      <a:pt x="4262653" y="901712"/>
                    </a:lnTo>
                    <a:lnTo>
                      <a:pt x="4216082" y="914412"/>
                    </a:lnTo>
                    <a:lnTo>
                      <a:pt x="4123652" y="965212"/>
                    </a:lnTo>
                    <a:lnTo>
                      <a:pt x="4077779" y="977912"/>
                    </a:lnTo>
                    <a:lnTo>
                      <a:pt x="3851275" y="1104912"/>
                    </a:lnTo>
                    <a:lnTo>
                      <a:pt x="3806494" y="1117612"/>
                    </a:lnTo>
                    <a:lnTo>
                      <a:pt x="3496449" y="1295412"/>
                    </a:lnTo>
                    <a:lnTo>
                      <a:pt x="3452520" y="1333512"/>
                    </a:lnTo>
                    <a:lnTo>
                      <a:pt x="3058782" y="1562112"/>
                    </a:lnTo>
                    <a:lnTo>
                      <a:pt x="3015005" y="1600212"/>
                    </a:lnTo>
                    <a:lnTo>
                      <a:pt x="2531173" y="1879612"/>
                    </a:lnTo>
                    <a:lnTo>
                      <a:pt x="2486888" y="1892312"/>
                    </a:lnTo>
                    <a:lnTo>
                      <a:pt x="2307336" y="1993912"/>
                    </a:lnTo>
                    <a:lnTo>
                      <a:pt x="2261870" y="2006612"/>
                    </a:lnTo>
                    <a:lnTo>
                      <a:pt x="2170277" y="2057412"/>
                    </a:lnTo>
                    <a:lnTo>
                      <a:pt x="2124176" y="2070112"/>
                    </a:lnTo>
                    <a:lnTo>
                      <a:pt x="2077859" y="2095512"/>
                    </a:lnTo>
                    <a:lnTo>
                      <a:pt x="2031365" y="2108212"/>
                    </a:lnTo>
                    <a:lnTo>
                      <a:pt x="1984667" y="2133612"/>
                    </a:lnTo>
                    <a:lnTo>
                      <a:pt x="1937791" y="2146312"/>
                    </a:lnTo>
                    <a:lnTo>
                      <a:pt x="1890737" y="2171712"/>
                    </a:lnTo>
                    <a:lnTo>
                      <a:pt x="1796135" y="2197112"/>
                    </a:lnTo>
                    <a:lnTo>
                      <a:pt x="1748599" y="2222512"/>
                    </a:lnTo>
                    <a:lnTo>
                      <a:pt x="1460385" y="2298712"/>
                    </a:lnTo>
                    <a:lnTo>
                      <a:pt x="1411909" y="2298712"/>
                    </a:lnTo>
                    <a:lnTo>
                      <a:pt x="1314653" y="2324112"/>
                    </a:lnTo>
                    <a:lnTo>
                      <a:pt x="1265872" y="2324112"/>
                    </a:lnTo>
                    <a:lnTo>
                      <a:pt x="1217002" y="2336812"/>
                    </a:lnTo>
                    <a:lnTo>
                      <a:pt x="1168057" y="2336812"/>
                    </a:lnTo>
                    <a:lnTo>
                      <a:pt x="1119035" y="2349512"/>
                    </a:lnTo>
                    <a:lnTo>
                      <a:pt x="774217" y="2349512"/>
                    </a:lnTo>
                    <a:lnTo>
                      <a:pt x="724801" y="2336812"/>
                    </a:lnTo>
                    <a:lnTo>
                      <a:pt x="675360" y="2336812"/>
                    </a:lnTo>
                    <a:lnTo>
                      <a:pt x="574509" y="2311412"/>
                    </a:lnTo>
                    <a:lnTo>
                      <a:pt x="524611" y="2311412"/>
                    </a:lnTo>
                    <a:lnTo>
                      <a:pt x="328574" y="2260612"/>
                    </a:lnTo>
                    <a:lnTo>
                      <a:pt x="280479" y="2235212"/>
                    </a:lnTo>
                    <a:lnTo>
                      <a:pt x="185432" y="2209812"/>
                    </a:lnTo>
                    <a:lnTo>
                      <a:pt x="138480" y="2184412"/>
                    </a:lnTo>
                    <a:lnTo>
                      <a:pt x="91922" y="2171712"/>
                    </a:lnTo>
                    <a:lnTo>
                      <a:pt x="0" y="2120912"/>
                    </a:lnTo>
                    <a:lnTo>
                      <a:pt x="0" y="8674100"/>
                    </a:lnTo>
                    <a:lnTo>
                      <a:pt x="8172463" y="8674100"/>
                    </a:lnTo>
                    <a:lnTo>
                      <a:pt x="8197088" y="8648700"/>
                    </a:lnTo>
                    <a:lnTo>
                      <a:pt x="8226260" y="8610600"/>
                    </a:lnTo>
                    <a:lnTo>
                      <a:pt x="8253895" y="8572500"/>
                    </a:lnTo>
                    <a:lnTo>
                      <a:pt x="8279943" y="8534400"/>
                    </a:lnTo>
                    <a:lnTo>
                      <a:pt x="8304327" y="8483600"/>
                    </a:lnTo>
                    <a:lnTo>
                      <a:pt x="8326971" y="8445500"/>
                    </a:lnTo>
                    <a:lnTo>
                      <a:pt x="8347824" y="8394700"/>
                    </a:lnTo>
                    <a:lnTo>
                      <a:pt x="8366811" y="8356600"/>
                    </a:lnTo>
                    <a:lnTo>
                      <a:pt x="8383867" y="8305800"/>
                    </a:lnTo>
                    <a:lnTo>
                      <a:pt x="8398446" y="8255000"/>
                    </a:lnTo>
                    <a:lnTo>
                      <a:pt x="8410956" y="8216900"/>
                    </a:lnTo>
                    <a:lnTo>
                      <a:pt x="8421433" y="8166113"/>
                    </a:lnTo>
                    <a:lnTo>
                      <a:pt x="8429942" y="8115313"/>
                    </a:lnTo>
                    <a:lnTo>
                      <a:pt x="8436546" y="8077213"/>
                    </a:lnTo>
                    <a:lnTo>
                      <a:pt x="8441296" y="8026413"/>
                    </a:lnTo>
                    <a:lnTo>
                      <a:pt x="8444243" y="7975613"/>
                    </a:lnTo>
                    <a:lnTo>
                      <a:pt x="8445424" y="7937513"/>
                    </a:lnTo>
                    <a:close/>
                  </a:path>
                  <a:path w="20104100" h="8674100" extrusionOk="0">
                    <a:moveTo>
                      <a:pt x="20104075" y="0"/>
                    </a:moveTo>
                    <a:lnTo>
                      <a:pt x="20073659" y="38100"/>
                    </a:lnTo>
                    <a:lnTo>
                      <a:pt x="20042645" y="76200"/>
                    </a:lnTo>
                    <a:lnTo>
                      <a:pt x="20011035" y="114300"/>
                    </a:lnTo>
                    <a:lnTo>
                      <a:pt x="19978828" y="152400"/>
                    </a:lnTo>
                    <a:lnTo>
                      <a:pt x="19946024" y="190500"/>
                    </a:lnTo>
                    <a:lnTo>
                      <a:pt x="19912635" y="228600"/>
                    </a:lnTo>
                    <a:lnTo>
                      <a:pt x="19878663" y="266700"/>
                    </a:lnTo>
                    <a:lnTo>
                      <a:pt x="19844093" y="304800"/>
                    </a:lnTo>
                    <a:lnTo>
                      <a:pt x="19808952" y="342900"/>
                    </a:lnTo>
                    <a:lnTo>
                      <a:pt x="19773227" y="381000"/>
                    </a:lnTo>
                    <a:lnTo>
                      <a:pt x="19736931" y="406400"/>
                    </a:lnTo>
                    <a:lnTo>
                      <a:pt x="19700050" y="444500"/>
                    </a:lnTo>
                    <a:lnTo>
                      <a:pt x="19662598" y="482600"/>
                    </a:lnTo>
                    <a:lnTo>
                      <a:pt x="19624574" y="508000"/>
                    </a:lnTo>
                    <a:lnTo>
                      <a:pt x="19585979" y="546100"/>
                    </a:lnTo>
                    <a:lnTo>
                      <a:pt x="19507099" y="596900"/>
                    </a:lnTo>
                    <a:lnTo>
                      <a:pt x="19466827" y="635000"/>
                    </a:lnTo>
                    <a:lnTo>
                      <a:pt x="19384582" y="685800"/>
                    </a:lnTo>
                    <a:lnTo>
                      <a:pt x="19300127" y="736600"/>
                    </a:lnTo>
                    <a:lnTo>
                      <a:pt x="19213475" y="787400"/>
                    </a:lnTo>
                    <a:lnTo>
                      <a:pt x="19124638" y="838200"/>
                    </a:lnTo>
                    <a:lnTo>
                      <a:pt x="19079401" y="850900"/>
                    </a:lnTo>
                    <a:lnTo>
                      <a:pt x="18987339" y="901700"/>
                    </a:lnTo>
                    <a:lnTo>
                      <a:pt x="18893143" y="927100"/>
                    </a:lnTo>
                    <a:lnTo>
                      <a:pt x="18845607" y="952500"/>
                    </a:lnTo>
                    <a:lnTo>
                      <a:pt x="18556542" y="1028700"/>
                    </a:lnTo>
                    <a:lnTo>
                      <a:pt x="18507761" y="1028700"/>
                    </a:lnTo>
                    <a:lnTo>
                      <a:pt x="18409768" y="1054100"/>
                    </a:lnTo>
                    <a:lnTo>
                      <a:pt x="18360555" y="1054100"/>
                    </a:lnTo>
                    <a:lnTo>
                      <a:pt x="18311203" y="1066800"/>
                    </a:lnTo>
                    <a:lnTo>
                      <a:pt x="18212131" y="1066800"/>
                    </a:lnTo>
                    <a:lnTo>
                      <a:pt x="18162410" y="1079500"/>
                    </a:lnTo>
                    <a:lnTo>
                      <a:pt x="18012639" y="1079500"/>
                    </a:lnTo>
                    <a:lnTo>
                      <a:pt x="17962525" y="1092200"/>
                    </a:lnTo>
                    <a:lnTo>
                      <a:pt x="17457712" y="1092200"/>
                    </a:lnTo>
                    <a:lnTo>
                      <a:pt x="17407001" y="1079500"/>
                    </a:lnTo>
                    <a:lnTo>
                      <a:pt x="16551174" y="1079500"/>
                    </a:lnTo>
                    <a:lnTo>
                      <a:pt x="16502545" y="1092200"/>
                    </a:lnTo>
                    <a:lnTo>
                      <a:pt x="16404870" y="1092200"/>
                    </a:lnTo>
                    <a:lnTo>
                      <a:pt x="16355898" y="1104900"/>
                    </a:lnTo>
                    <a:lnTo>
                      <a:pt x="16306889" y="1104900"/>
                    </a:lnTo>
                    <a:lnTo>
                      <a:pt x="16257867" y="1117600"/>
                    </a:lnTo>
                    <a:lnTo>
                      <a:pt x="16208883" y="1117600"/>
                    </a:lnTo>
                    <a:lnTo>
                      <a:pt x="16111169" y="1143000"/>
                    </a:lnTo>
                    <a:lnTo>
                      <a:pt x="16062503" y="1143000"/>
                    </a:lnTo>
                    <a:lnTo>
                      <a:pt x="15729065" y="1231900"/>
                    </a:lnTo>
                    <a:lnTo>
                      <a:pt x="15682900" y="1257300"/>
                    </a:lnTo>
                    <a:lnTo>
                      <a:pt x="15592057" y="1282700"/>
                    </a:lnTo>
                    <a:lnTo>
                      <a:pt x="15547442" y="1308100"/>
                    </a:lnTo>
                    <a:lnTo>
                      <a:pt x="15503424" y="1320800"/>
                    </a:lnTo>
                    <a:lnTo>
                      <a:pt x="15417292" y="1371600"/>
                    </a:lnTo>
                    <a:lnTo>
                      <a:pt x="15375268" y="1384300"/>
                    </a:lnTo>
                    <a:lnTo>
                      <a:pt x="15333980" y="1409700"/>
                    </a:lnTo>
                    <a:lnTo>
                      <a:pt x="15293467" y="1435100"/>
                    </a:lnTo>
                    <a:lnTo>
                      <a:pt x="15253780" y="1460500"/>
                    </a:lnTo>
                    <a:lnTo>
                      <a:pt x="15214930" y="1485900"/>
                    </a:lnTo>
                    <a:lnTo>
                      <a:pt x="15176970" y="1511300"/>
                    </a:lnTo>
                    <a:lnTo>
                      <a:pt x="15139937" y="1549400"/>
                    </a:lnTo>
                    <a:lnTo>
                      <a:pt x="15103869" y="1574800"/>
                    </a:lnTo>
                    <a:lnTo>
                      <a:pt x="15068804" y="1600200"/>
                    </a:lnTo>
                    <a:lnTo>
                      <a:pt x="15034768" y="1638300"/>
                    </a:lnTo>
                    <a:lnTo>
                      <a:pt x="15001812" y="1663700"/>
                    </a:lnTo>
                    <a:lnTo>
                      <a:pt x="14969960" y="1701800"/>
                    </a:lnTo>
                    <a:lnTo>
                      <a:pt x="14939264" y="1739900"/>
                    </a:lnTo>
                    <a:lnTo>
                      <a:pt x="14909749" y="1778000"/>
                    </a:lnTo>
                    <a:lnTo>
                      <a:pt x="14881454" y="1803400"/>
                    </a:lnTo>
                    <a:lnTo>
                      <a:pt x="14854416" y="1841500"/>
                    </a:lnTo>
                    <a:lnTo>
                      <a:pt x="14828685" y="1879600"/>
                    </a:lnTo>
                    <a:lnTo>
                      <a:pt x="14804289" y="1930400"/>
                    </a:lnTo>
                    <a:lnTo>
                      <a:pt x="14781251" y="1968500"/>
                    </a:lnTo>
                    <a:lnTo>
                      <a:pt x="14759635" y="2006600"/>
                    </a:lnTo>
                    <a:lnTo>
                      <a:pt x="14739455" y="2057400"/>
                    </a:lnTo>
                    <a:lnTo>
                      <a:pt x="14721332" y="2095500"/>
                    </a:lnTo>
                    <a:lnTo>
                      <a:pt x="14704886" y="2133600"/>
                    </a:lnTo>
                    <a:lnTo>
                      <a:pt x="14690027" y="2184400"/>
                    </a:lnTo>
                    <a:lnTo>
                      <a:pt x="14676692" y="2222500"/>
                    </a:lnTo>
                    <a:lnTo>
                      <a:pt x="14664817" y="2273300"/>
                    </a:lnTo>
                    <a:lnTo>
                      <a:pt x="14654352" y="2311400"/>
                    </a:lnTo>
                    <a:lnTo>
                      <a:pt x="14645196" y="2362200"/>
                    </a:lnTo>
                    <a:lnTo>
                      <a:pt x="14637309" y="2413000"/>
                    </a:lnTo>
                    <a:lnTo>
                      <a:pt x="14630603" y="2451100"/>
                    </a:lnTo>
                    <a:lnTo>
                      <a:pt x="14625041" y="2501900"/>
                    </a:lnTo>
                    <a:lnTo>
                      <a:pt x="14620520" y="2540000"/>
                    </a:lnTo>
                    <a:lnTo>
                      <a:pt x="14616989" y="2590800"/>
                    </a:lnTo>
                    <a:lnTo>
                      <a:pt x="14614385" y="2641600"/>
                    </a:lnTo>
                    <a:lnTo>
                      <a:pt x="14612646" y="2679700"/>
                    </a:lnTo>
                    <a:lnTo>
                      <a:pt x="14611680" y="2730500"/>
                    </a:lnTo>
                    <a:lnTo>
                      <a:pt x="14611439" y="2781300"/>
                    </a:lnTo>
                    <a:lnTo>
                      <a:pt x="14611858" y="2832100"/>
                    </a:lnTo>
                    <a:lnTo>
                      <a:pt x="14612861" y="2870200"/>
                    </a:lnTo>
                    <a:lnTo>
                      <a:pt x="14614373" y="2921000"/>
                    </a:lnTo>
                    <a:lnTo>
                      <a:pt x="14616341" y="2971800"/>
                    </a:lnTo>
                    <a:lnTo>
                      <a:pt x="14618703" y="3022600"/>
                    </a:lnTo>
                    <a:lnTo>
                      <a:pt x="14621370" y="3060700"/>
                    </a:lnTo>
                    <a:lnTo>
                      <a:pt x="14624291" y="3111500"/>
                    </a:lnTo>
                    <a:lnTo>
                      <a:pt x="14627403" y="3162300"/>
                    </a:lnTo>
                    <a:lnTo>
                      <a:pt x="14630616" y="3213100"/>
                    </a:lnTo>
                    <a:lnTo>
                      <a:pt x="14637131" y="3302000"/>
                    </a:lnTo>
                    <a:lnTo>
                      <a:pt x="14640293" y="3352800"/>
                    </a:lnTo>
                    <a:lnTo>
                      <a:pt x="14643303" y="3403600"/>
                    </a:lnTo>
                    <a:lnTo>
                      <a:pt x="14646085" y="3454400"/>
                    </a:lnTo>
                    <a:lnTo>
                      <a:pt x="14648574" y="3492500"/>
                    </a:lnTo>
                    <a:lnTo>
                      <a:pt x="14650720" y="3543300"/>
                    </a:lnTo>
                    <a:lnTo>
                      <a:pt x="14652435" y="3594100"/>
                    </a:lnTo>
                    <a:lnTo>
                      <a:pt x="14653667" y="3644900"/>
                    </a:lnTo>
                    <a:lnTo>
                      <a:pt x="14654327" y="3683000"/>
                    </a:lnTo>
                    <a:lnTo>
                      <a:pt x="14654365" y="3733800"/>
                    </a:lnTo>
                    <a:lnTo>
                      <a:pt x="14653717" y="3784600"/>
                    </a:lnTo>
                    <a:lnTo>
                      <a:pt x="14652308" y="3822700"/>
                    </a:lnTo>
                    <a:lnTo>
                      <a:pt x="14650072" y="3873500"/>
                    </a:lnTo>
                    <a:lnTo>
                      <a:pt x="14646936" y="3924300"/>
                    </a:lnTo>
                    <a:lnTo>
                      <a:pt x="14642846" y="3962400"/>
                    </a:lnTo>
                    <a:lnTo>
                      <a:pt x="14637715" y="4013200"/>
                    </a:lnTo>
                    <a:lnTo>
                      <a:pt x="14631505" y="4064000"/>
                    </a:lnTo>
                    <a:lnTo>
                      <a:pt x="14624114" y="4102100"/>
                    </a:lnTo>
                    <a:lnTo>
                      <a:pt x="14615503" y="4152900"/>
                    </a:lnTo>
                    <a:lnTo>
                      <a:pt x="14605584" y="4191000"/>
                    </a:lnTo>
                    <a:lnTo>
                      <a:pt x="14594307" y="4241800"/>
                    </a:lnTo>
                    <a:lnTo>
                      <a:pt x="14581594" y="4279900"/>
                    </a:lnTo>
                    <a:lnTo>
                      <a:pt x="14567383" y="4330700"/>
                    </a:lnTo>
                    <a:lnTo>
                      <a:pt x="14551609" y="4368800"/>
                    </a:lnTo>
                    <a:lnTo>
                      <a:pt x="14534185" y="4419600"/>
                    </a:lnTo>
                    <a:lnTo>
                      <a:pt x="14515071" y="4457700"/>
                    </a:lnTo>
                    <a:lnTo>
                      <a:pt x="14494942" y="4495800"/>
                    </a:lnTo>
                    <a:lnTo>
                      <a:pt x="14473479" y="4533900"/>
                    </a:lnTo>
                    <a:lnTo>
                      <a:pt x="14450733" y="4572000"/>
                    </a:lnTo>
                    <a:lnTo>
                      <a:pt x="14426756" y="4610100"/>
                    </a:lnTo>
                    <a:lnTo>
                      <a:pt x="14401597" y="4648200"/>
                    </a:lnTo>
                    <a:lnTo>
                      <a:pt x="14375308" y="4686300"/>
                    </a:lnTo>
                    <a:lnTo>
                      <a:pt x="14347927" y="4724400"/>
                    </a:lnTo>
                    <a:lnTo>
                      <a:pt x="14319517" y="4762500"/>
                    </a:lnTo>
                    <a:lnTo>
                      <a:pt x="14290116" y="4787900"/>
                    </a:lnTo>
                    <a:lnTo>
                      <a:pt x="14259776" y="4826000"/>
                    </a:lnTo>
                    <a:lnTo>
                      <a:pt x="14228547" y="4851400"/>
                    </a:lnTo>
                    <a:lnTo>
                      <a:pt x="14196479" y="4889500"/>
                    </a:lnTo>
                    <a:lnTo>
                      <a:pt x="14163612" y="4914900"/>
                    </a:lnTo>
                    <a:lnTo>
                      <a:pt x="14130007" y="4953000"/>
                    </a:lnTo>
                    <a:lnTo>
                      <a:pt x="14095705" y="4978400"/>
                    </a:lnTo>
                    <a:lnTo>
                      <a:pt x="14060754" y="5016500"/>
                    </a:lnTo>
                    <a:lnTo>
                      <a:pt x="14025220" y="5041900"/>
                    </a:lnTo>
                    <a:lnTo>
                      <a:pt x="13952538" y="5092700"/>
                    </a:lnTo>
                    <a:lnTo>
                      <a:pt x="13915492" y="5130800"/>
                    </a:lnTo>
                    <a:lnTo>
                      <a:pt x="13878052" y="5156200"/>
                    </a:lnTo>
                    <a:lnTo>
                      <a:pt x="13725246" y="5257800"/>
                    </a:lnTo>
                    <a:lnTo>
                      <a:pt x="13686536" y="5295900"/>
                    </a:lnTo>
                    <a:lnTo>
                      <a:pt x="13377012" y="5499100"/>
                    </a:lnTo>
                    <a:lnTo>
                      <a:pt x="13339090" y="5537200"/>
                    </a:lnTo>
                    <a:lnTo>
                      <a:pt x="13264261" y="5588000"/>
                    </a:lnTo>
                    <a:lnTo>
                      <a:pt x="13191160" y="5638800"/>
                    </a:lnTo>
                    <a:lnTo>
                      <a:pt x="13155384" y="5676900"/>
                    </a:lnTo>
                    <a:lnTo>
                      <a:pt x="13120167" y="5702300"/>
                    </a:lnTo>
                    <a:lnTo>
                      <a:pt x="13085585" y="5727700"/>
                    </a:lnTo>
                    <a:lnTo>
                      <a:pt x="13051676" y="5765800"/>
                    </a:lnTo>
                    <a:lnTo>
                      <a:pt x="13018491" y="5791200"/>
                    </a:lnTo>
                    <a:lnTo>
                      <a:pt x="12986068" y="5816600"/>
                    </a:lnTo>
                    <a:lnTo>
                      <a:pt x="12954470" y="5854700"/>
                    </a:lnTo>
                    <a:lnTo>
                      <a:pt x="12923736" y="5892800"/>
                    </a:lnTo>
                    <a:lnTo>
                      <a:pt x="12893929" y="5918200"/>
                    </a:lnTo>
                    <a:lnTo>
                      <a:pt x="12865087" y="5956300"/>
                    </a:lnTo>
                    <a:lnTo>
                      <a:pt x="12837249" y="5981700"/>
                    </a:lnTo>
                    <a:lnTo>
                      <a:pt x="12810490" y="6019800"/>
                    </a:lnTo>
                    <a:lnTo>
                      <a:pt x="12784836" y="6057900"/>
                    </a:lnTo>
                    <a:lnTo>
                      <a:pt x="12760351" y="6096000"/>
                    </a:lnTo>
                    <a:lnTo>
                      <a:pt x="12737071" y="6134100"/>
                    </a:lnTo>
                    <a:lnTo>
                      <a:pt x="12715050" y="6172200"/>
                    </a:lnTo>
                    <a:lnTo>
                      <a:pt x="12694336" y="6210300"/>
                    </a:lnTo>
                    <a:lnTo>
                      <a:pt x="12674981" y="6248400"/>
                    </a:lnTo>
                    <a:lnTo>
                      <a:pt x="12657036" y="6286500"/>
                    </a:lnTo>
                    <a:lnTo>
                      <a:pt x="12640539" y="6337300"/>
                    </a:lnTo>
                    <a:lnTo>
                      <a:pt x="12624981" y="6375400"/>
                    </a:lnTo>
                    <a:lnTo>
                      <a:pt x="12611379" y="6426200"/>
                    </a:lnTo>
                    <a:lnTo>
                      <a:pt x="12599619" y="6464300"/>
                    </a:lnTo>
                    <a:lnTo>
                      <a:pt x="12589650" y="6515100"/>
                    </a:lnTo>
                    <a:lnTo>
                      <a:pt x="12581382" y="6565900"/>
                    </a:lnTo>
                    <a:lnTo>
                      <a:pt x="12574727" y="6604000"/>
                    </a:lnTo>
                    <a:lnTo>
                      <a:pt x="12569622" y="6654800"/>
                    </a:lnTo>
                    <a:lnTo>
                      <a:pt x="12565964" y="6705600"/>
                    </a:lnTo>
                    <a:lnTo>
                      <a:pt x="12563691" y="6743700"/>
                    </a:lnTo>
                    <a:lnTo>
                      <a:pt x="12562700" y="6794500"/>
                    </a:lnTo>
                    <a:lnTo>
                      <a:pt x="12562942" y="6845300"/>
                    </a:lnTo>
                    <a:lnTo>
                      <a:pt x="12564313" y="6883400"/>
                    </a:lnTo>
                    <a:lnTo>
                      <a:pt x="12566739" y="6934200"/>
                    </a:lnTo>
                    <a:lnTo>
                      <a:pt x="12570143" y="6985000"/>
                    </a:lnTo>
                    <a:lnTo>
                      <a:pt x="12574448" y="7023100"/>
                    </a:lnTo>
                    <a:lnTo>
                      <a:pt x="12579553" y="7073900"/>
                    </a:lnTo>
                    <a:lnTo>
                      <a:pt x="12585395" y="7124700"/>
                    </a:lnTo>
                    <a:lnTo>
                      <a:pt x="12591898" y="7175500"/>
                    </a:lnTo>
                    <a:lnTo>
                      <a:pt x="12598972" y="7213600"/>
                    </a:lnTo>
                    <a:lnTo>
                      <a:pt x="12606528" y="7264400"/>
                    </a:lnTo>
                    <a:lnTo>
                      <a:pt x="12614504" y="7315200"/>
                    </a:lnTo>
                    <a:lnTo>
                      <a:pt x="12622797" y="7366000"/>
                    </a:lnTo>
                    <a:lnTo>
                      <a:pt x="12631344" y="7404100"/>
                    </a:lnTo>
                    <a:lnTo>
                      <a:pt x="12640069" y="7454900"/>
                    </a:lnTo>
                    <a:lnTo>
                      <a:pt x="12657696" y="7556500"/>
                    </a:lnTo>
                    <a:lnTo>
                      <a:pt x="12666434" y="7607300"/>
                    </a:lnTo>
                    <a:lnTo>
                      <a:pt x="12675032" y="7645400"/>
                    </a:lnTo>
                    <a:lnTo>
                      <a:pt x="12683389" y="7696200"/>
                    </a:lnTo>
                    <a:lnTo>
                      <a:pt x="12691428" y="7747000"/>
                    </a:lnTo>
                    <a:lnTo>
                      <a:pt x="12699073" y="7797800"/>
                    </a:lnTo>
                    <a:lnTo>
                      <a:pt x="12706249" y="7848600"/>
                    </a:lnTo>
                    <a:lnTo>
                      <a:pt x="12712865" y="7886700"/>
                    </a:lnTo>
                    <a:lnTo>
                      <a:pt x="12718847" y="7937500"/>
                    </a:lnTo>
                    <a:lnTo>
                      <a:pt x="12724105" y="7988300"/>
                    </a:lnTo>
                    <a:lnTo>
                      <a:pt x="12728562" y="8039100"/>
                    </a:lnTo>
                    <a:lnTo>
                      <a:pt x="12732157" y="8077200"/>
                    </a:lnTo>
                    <a:lnTo>
                      <a:pt x="12734773" y="8128000"/>
                    </a:lnTo>
                    <a:lnTo>
                      <a:pt x="12736360" y="8178800"/>
                    </a:lnTo>
                    <a:lnTo>
                      <a:pt x="12736830" y="8229600"/>
                    </a:lnTo>
                    <a:lnTo>
                      <a:pt x="12736094" y="8280400"/>
                    </a:lnTo>
                    <a:lnTo>
                      <a:pt x="12734087" y="8318500"/>
                    </a:lnTo>
                    <a:lnTo>
                      <a:pt x="12730709" y="8369300"/>
                    </a:lnTo>
                    <a:lnTo>
                      <a:pt x="12725883" y="8420100"/>
                    </a:lnTo>
                    <a:lnTo>
                      <a:pt x="12718809" y="8470900"/>
                    </a:lnTo>
                    <a:lnTo>
                      <a:pt x="12709995" y="8521700"/>
                    </a:lnTo>
                    <a:lnTo>
                      <a:pt x="12699505" y="8572500"/>
                    </a:lnTo>
                    <a:lnTo>
                      <a:pt x="12687364" y="8623300"/>
                    </a:lnTo>
                    <a:lnTo>
                      <a:pt x="12673597" y="8674100"/>
                    </a:lnTo>
                    <a:lnTo>
                      <a:pt x="16498100" y="8674100"/>
                    </a:lnTo>
                    <a:lnTo>
                      <a:pt x="16526358" y="8636000"/>
                    </a:lnTo>
                    <a:lnTo>
                      <a:pt x="16557460" y="8597900"/>
                    </a:lnTo>
                    <a:lnTo>
                      <a:pt x="16591699" y="8559800"/>
                    </a:lnTo>
                    <a:lnTo>
                      <a:pt x="16629431" y="8521700"/>
                    </a:lnTo>
                    <a:lnTo>
                      <a:pt x="16666147" y="8496300"/>
                    </a:lnTo>
                    <a:lnTo>
                      <a:pt x="16703917" y="8470900"/>
                    </a:lnTo>
                    <a:lnTo>
                      <a:pt x="16742664" y="8445500"/>
                    </a:lnTo>
                    <a:lnTo>
                      <a:pt x="16782326" y="8420100"/>
                    </a:lnTo>
                    <a:lnTo>
                      <a:pt x="16822852" y="8407400"/>
                    </a:lnTo>
                    <a:lnTo>
                      <a:pt x="16864153" y="8382000"/>
                    </a:lnTo>
                    <a:lnTo>
                      <a:pt x="17080154" y="8318500"/>
                    </a:lnTo>
                    <a:lnTo>
                      <a:pt x="17124795" y="8318500"/>
                    </a:lnTo>
                    <a:lnTo>
                      <a:pt x="17169765" y="8305800"/>
                    </a:lnTo>
                    <a:lnTo>
                      <a:pt x="17214990" y="8305800"/>
                    </a:lnTo>
                    <a:lnTo>
                      <a:pt x="17260418" y="8293100"/>
                    </a:lnTo>
                    <a:lnTo>
                      <a:pt x="17351591" y="8293100"/>
                    </a:lnTo>
                    <a:lnTo>
                      <a:pt x="17442765" y="8280400"/>
                    </a:lnTo>
                    <a:lnTo>
                      <a:pt x="17488192" y="8267700"/>
                    </a:lnTo>
                    <a:lnTo>
                      <a:pt x="17578375" y="8267700"/>
                    </a:lnTo>
                    <a:lnTo>
                      <a:pt x="17667237" y="8242300"/>
                    </a:lnTo>
                    <a:lnTo>
                      <a:pt x="17711014" y="8242300"/>
                    </a:lnTo>
                    <a:lnTo>
                      <a:pt x="17880216" y="8191500"/>
                    </a:lnTo>
                    <a:lnTo>
                      <a:pt x="17960353" y="8166100"/>
                    </a:lnTo>
                    <a:lnTo>
                      <a:pt x="17999075" y="8140700"/>
                    </a:lnTo>
                    <a:lnTo>
                      <a:pt x="18036820" y="8128000"/>
                    </a:lnTo>
                    <a:lnTo>
                      <a:pt x="18073510" y="8102600"/>
                    </a:lnTo>
                    <a:lnTo>
                      <a:pt x="18109083" y="8077200"/>
                    </a:lnTo>
                    <a:lnTo>
                      <a:pt x="18143474" y="8039100"/>
                    </a:lnTo>
                    <a:lnTo>
                      <a:pt x="18177015" y="8013700"/>
                    </a:lnTo>
                    <a:lnTo>
                      <a:pt x="18207012" y="7975600"/>
                    </a:lnTo>
                    <a:lnTo>
                      <a:pt x="18233708" y="7937500"/>
                    </a:lnTo>
                    <a:lnTo>
                      <a:pt x="18257355" y="7912100"/>
                    </a:lnTo>
                    <a:lnTo>
                      <a:pt x="18278209" y="7874000"/>
                    </a:lnTo>
                    <a:lnTo>
                      <a:pt x="18296484" y="7835900"/>
                    </a:lnTo>
                    <a:lnTo>
                      <a:pt x="18312448" y="7785100"/>
                    </a:lnTo>
                    <a:lnTo>
                      <a:pt x="18326342" y="7747000"/>
                    </a:lnTo>
                    <a:lnTo>
                      <a:pt x="18338394" y="7708900"/>
                    </a:lnTo>
                    <a:lnTo>
                      <a:pt x="18348871" y="7670800"/>
                    </a:lnTo>
                    <a:lnTo>
                      <a:pt x="18358003" y="7620000"/>
                    </a:lnTo>
                    <a:lnTo>
                      <a:pt x="18366042" y="7581900"/>
                    </a:lnTo>
                    <a:lnTo>
                      <a:pt x="18373230" y="7531100"/>
                    </a:lnTo>
                    <a:lnTo>
                      <a:pt x="18379809" y="7493000"/>
                    </a:lnTo>
                    <a:lnTo>
                      <a:pt x="18386019" y="7454900"/>
                    </a:lnTo>
                    <a:lnTo>
                      <a:pt x="18392115" y="7404100"/>
                    </a:lnTo>
                    <a:lnTo>
                      <a:pt x="18398325" y="7366000"/>
                    </a:lnTo>
                    <a:lnTo>
                      <a:pt x="18404917" y="7315200"/>
                    </a:lnTo>
                    <a:lnTo>
                      <a:pt x="18412117" y="7277100"/>
                    </a:lnTo>
                    <a:lnTo>
                      <a:pt x="18420182" y="7239000"/>
                    </a:lnTo>
                    <a:lnTo>
                      <a:pt x="18429339" y="7188200"/>
                    </a:lnTo>
                    <a:lnTo>
                      <a:pt x="18439854" y="7150100"/>
                    </a:lnTo>
                    <a:lnTo>
                      <a:pt x="18451945" y="7112000"/>
                    </a:lnTo>
                    <a:lnTo>
                      <a:pt x="18465889" y="7061200"/>
                    </a:lnTo>
                    <a:lnTo>
                      <a:pt x="18481904" y="7023100"/>
                    </a:lnTo>
                    <a:lnTo>
                      <a:pt x="18500243" y="6985000"/>
                    </a:lnTo>
                    <a:lnTo>
                      <a:pt x="18521147" y="6946900"/>
                    </a:lnTo>
                    <a:lnTo>
                      <a:pt x="18544871" y="6908800"/>
                    </a:lnTo>
                    <a:lnTo>
                      <a:pt x="18571642" y="6883400"/>
                    </a:lnTo>
                    <a:lnTo>
                      <a:pt x="18607113" y="6832600"/>
                    </a:lnTo>
                    <a:lnTo>
                      <a:pt x="18643169" y="6807200"/>
                    </a:lnTo>
                    <a:lnTo>
                      <a:pt x="18679808" y="6769100"/>
                    </a:lnTo>
                    <a:lnTo>
                      <a:pt x="18717019" y="6743700"/>
                    </a:lnTo>
                    <a:lnTo>
                      <a:pt x="18793130" y="6692900"/>
                    </a:lnTo>
                    <a:lnTo>
                      <a:pt x="18951829" y="6642100"/>
                    </a:lnTo>
                    <a:lnTo>
                      <a:pt x="18992800" y="6629400"/>
                    </a:lnTo>
                    <a:lnTo>
                      <a:pt x="19034265" y="6629400"/>
                    </a:lnTo>
                    <a:lnTo>
                      <a:pt x="19076226" y="6616700"/>
                    </a:lnTo>
                    <a:lnTo>
                      <a:pt x="19520548" y="6616700"/>
                    </a:lnTo>
                    <a:lnTo>
                      <a:pt x="19567233" y="6604000"/>
                    </a:lnTo>
                    <a:lnTo>
                      <a:pt x="19661747" y="6604000"/>
                    </a:lnTo>
                    <a:lnTo>
                      <a:pt x="19709524" y="6591300"/>
                    </a:lnTo>
                    <a:lnTo>
                      <a:pt x="19757657" y="6591300"/>
                    </a:lnTo>
                    <a:lnTo>
                      <a:pt x="19806133" y="6578600"/>
                    </a:lnTo>
                    <a:lnTo>
                      <a:pt x="19864261" y="6565900"/>
                    </a:lnTo>
                    <a:lnTo>
                      <a:pt x="19918846" y="6553200"/>
                    </a:lnTo>
                    <a:lnTo>
                      <a:pt x="19970001" y="6527800"/>
                    </a:lnTo>
                    <a:lnTo>
                      <a:pt x="20017842" y="6515100"/>
                    </a:lnTo>
                    <a:lnTo>
                      <a:pt x="20062495" y="6502400"/>
                    </a:lnTo>
                    <a:lnTo>
                      <a:pt x="20104075" y="6489700"/>
                    </a:lnTo>
                    <a:lnTo>
                      <a:pt x="20104075" y="0"/>
                    </a:lnTo>
                    <a:close/>
                  </a:path>
                </a:pathLst>
              </a:custGeom>
              <a:solidFill>
                <a:srgbClr val="FFCEF4"/>
              </a:solidFill>
              <a:ln>
                <a:noFill/>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201" name="Google Shape;201;p25"/>
              <p:cNvSpPr/>
              <p:nvPr/>
            </p:nvSpPr>
            <p:spPr>
              <a:xfrm>
                <a:off x="0" y="3707"/>
                <a:ext cx="20104100" cy="11304270"/>
              </a:xfrm>
              <a:custGeom>
                <a:avLst/>
                <a:gdLst/>
                <a:ahLst/>
                <a:cxnLst/>
                <a:rect l="l" t="t" r="r" b="b"/>
                <a:pathLst>
                  <a:path w="20104100" h="11304270" extrusionOk="0">
                    <a:moveTo>
                      <a:pt x="20104085" y="0"/>
                    </a:moveTo>
                    <a:lnTo>
                      <a:pt x="0" y="0"/>
                    </a:lnTo>
                    <a:lnTo>
                      <a:pt x="0" y="11303735"/>
                    </a:lnTo>
                  </a:path>
                </a:pathLst>
              </a:custGeom>
              <a:noFill/>
              <a:ln w="9525" cap="flat" cmpd="sng">
                <a:solidFill>
                  <a:srgbClr val="FF6600"/>
                </a:solidFill>
                <a:prstDash val="solid"/>
                <a:round/>
                <a:headEnd type="none" w="sm" len="sm"/>
                <a:tailEnd type="none" w="sm" len="sm"/>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202" name="Google Shape;202;p25"/>
              <p:cNvSpPr/>
              <p:nvPr/>
            </p:nvSpPr>
            <p:spPr>
              <a:xfrm>
                <a:off x="0" y="8410042"/>
                <a:ext cx="4581525" cy="2897504"/>
              </a:xfrm>
              <a:custGeom>
                <a:avLst/>
                <a:gdLst/>
                <a:ahLst/>
                <a:cxnLst/>
                <a:rect l="l" t="t" r="r" b="b"/>
                <a:pathLst>
                  <a:path w="4581525" h="2897504" extrusionOk="0">
                    <a:moveTo>
                      <a:pt x="0" y="0"/>
                    </a:moveTo>
                    <a:lnTo>
                      <a:pt x="0" y="2897400"/>
                    </a:lnTo>
                    <a:lnTo>
                      <a:pt x="4581299" y="2897400"/>
                    </a:lnTo>
                    <a:lnTo>
                      <a:pt x="4520804" y="2860985"/>
                    </a:lnTo>
                    <a:lnTo>
                      <a:pt x="4481185" y="2840418"/>
                    </a:lnTo>
                    <a:lnTo>
                      <a:pt x="4440867" y="2821664"/>
                    </a:lnTo>
                    <a:lnTo>
                      <a:pt x="4399895" y="2804613"/>
                    </a:lnTo>
                    <a:lnTo>
                      <a:pt x="4358315" y="2789156"/>
                    </a:lnTo>
                    <a:lnTo>
                      <a:pt x="4316173" y="2775182"/>
                    </a:lnTo>
                    <a:lnTo>
                      <a:pt x="4273513" y="2762582"/>
                    </a:lnTo>
                    <a:lnTo>
                      <a:pt x="4230383" y="2751246"/>
                    </a:lnTo>
                    <a:lnTo>
                      <a:pt x="4186827" y="2741065"/>
                    </a:lnTo>
                    <a:lnTo>
                      <a:pt x="4142892" y="2731927"/>
                    </a:lnTo>
                    <a:lnTo>
                      <a:pt x="4098623" y="2723724"/>
                    </a:lnTo>
                    <a:lnTo>
                      <a:pt x="4054066" y="2716345"/>
                    </a:lnTo>
                    <a:lnTo>
                      <a:pt x="4009267" y="2709681"/>
                    </a:lnTo>
                    <a:lnTo>
                      <a:pt x="3964271" y="2703621"/>
                    </a:lnTo>
                    <a:lnTo>
                      <a:pt x="3873873" y="2692877"/>
                    </a:lnTo>
                    <a:lnTo>
                      <a:pt x="3602721" y="2663731"/>
                    </a:lnTo>
                    <a:lnTo>
                      <a:pt x="3558015" y="2658170"/>
                    </a:lnTo>
                    <a:lnTo>
                      <a:pt x="3513570" y="2652115"/>
                    </a:lnTo>
                    <a:lnTo>
                      <a:pt x="3469432" y="2645456"/>
                    </a:lnTo>
                    <a:lnTo>
                      <a:pt x="3425647" y="2638083"/>
                    </a:lnTo>
                    <a:lnTo>
                      <a:pt x="3382259" y="2629887"/>
                    </a:lnTo>
                    <a:lnTo>
                      <a:pt x="3339316" y="2620758"/>
                    </a:lnTo>
                    <a:lnTo>
                      <a:pt x="3296862" y="2610585"/>
                    </a:lnTo>
                    <a:lnTo>
                      <a:pt x="3254944" y="2599259"/>
                    </a:lnTo>
                    <a:lnTo>
                      <a:pt x="3213607" y="2586671"/>
                    </a:lnTo>
                    <a:lnTo>
                      <a:pt x="3172897" y="2572709"/>
                    </a:lnTo>
                    <a:lnTo>
                      <a:pt x="3132859" y="2557264"/>
                    </a:lnTo>
                    <a:lnTo>
                      <a:pt x="3093540" y="2540227"/>
                    </a:lnTo>
                    <a:lnTo>
                      <a:pt x="3054985" y="2521488"/>
                    </a:lnTo>
                    <a:lnTo>
                      <a:pt x="3017241" y="2500936"/>
                    </a:lnTo>
                    <a:lnTo>
                      <a:pt x="2980351" y="2478462"/>
                    </a:lnTo>
                    <a:lnTo>
                      <a:pt x="2944363" y="2453956"/>
                    </a:lnTo>
                    <a:lnTo>
                      <a:pt x="2909323" y="2427308"/>
                    </a:lnTo>
                    <a:lnTo>
                      <a:pt x="2875275" y="2398408"/>
                    </a:lnTo>
                    <a:lnTo>
                      <a:pt x="2841055" y="2365636"/>
                    </a:lnTo>
                    <a:lnTo>
                      <a:pt x="2809923" y="2331598"/>
                    </a:lnTo>
                    <a:lnTo>
                      <a:pt x="2781700" y="2296368"/>
                    </a:lnTo>
                    <a:lnTo>
                      <a:pt x="2756205" y="2260020"/>
                    </a:lnTo>
                    <a:lnTo>
                      <a:pt x="2733259" y="2222628"/>
                    </a:lnTo>
                    <a:lnTo>
                      <a:pt x="2712681" y="2184265"/>
                    </a:lnTo>
                    <a:lnTo>
                      <a:pt x="2694293" y="2145006"/>
                    </a:lnTo>
                    <a:lnTo>
                      <a:pt x="2677913" y="2104924"/>
                    </a:lnTo>
                    <a:lnTo>
                      <a:pt x="2663362" y="2064093"/>
                    </a:lnTo>
                    <a:lnTo>
                      <a:pt x="2650460" y="2022587"/>
                    </a:lnTo>
                    <a:lnTo>
                      <a:pt x="2639027" y="1980481"/>
                    </a:lnTo>
                    <a:lnTo>
                      <a:pt x="2628884" y="1937847"/>
                    </a:lnTo>
                    <a:lnTo>
                      <a:pt x="2619849" y="1894760"/>
                    </a:lnTo>
                    <a:lnTo>
                      <a:pt x="2611745" y="1851294"/>
                    </a:lnTo>
                    <a:lnTo>
                      <a:pt x="2604389" y="1807522"/>
                    </a:lnTo>
                    <a:lnTo>
                      <a:pt x="2597604" y="1763519"/>
                    </a:lnTo>
                    <a:lnTo>
                      <a:pt x="2591208" y="1719358"/>
                    </a:lnTo>
                    <a:lnTo>
                      <a:pt x="2585021" y="1675113"/>
                    </a:lnTo>
                    <a:lnTo>
                      <a:pt x="2578865" y="1630859"/>
                    </a:lnTo>
                    <a:lnTo>
                      <a:pt x="2572558" y="1586668"/>
                    </a:lnTo>
                    <a:lnTo>
                      <a:pt x="2565922" y="1542615"/>
                    </a:lnTo>
                    <a:lnTo>
                      <a:pt x="2558776" y="1498775"/>
                    </a:lnTo>
                    <a:lnTo>
                      <a:pt x="2550939" y="1455219"/>
                    </a:lnTo>
                    <a:lnTo>
                      <a:pt x="2542234" y="1412024"/>
                    </a:lnTo>
                    <a:lnTo>
                      <a:pt x="2532478" y="1369261"/>
                    </a:lnTo>
                    <a:lnTo>
                      <a:pt x="2521493" y="1327006"/>
                    </a:lnTo>
                    <a:lnTo>
                      <a:pt x="2509099" y="1285333"/>
                    </a:lnTo>
                    <a:lnTo>
                      <a:pt x="2495115" y="1244314"/>
                    </a:lnTo>
                    <a:lnTo>
                      <a:pt x="2479362" y="1204024"/>
                    </a:lnTo>
                    <a:lnTo>
                      <a:pt x="2461660" y="1164538"/>
                    </a:lnTo>
                    <a:lnTo>
                      <a:pt x="2441829" y="1125928"/>
                    </a:lnTo>
                    <a:lnTo>
                      <a:pt x="2419689" y="1088268"/>
                    </a:lnTo>
                    <a:lnTo>
                      <a:pt x="2395060" y="1051634"/>
                    </a:lnTo>
                    <a:lnTo>
                      <a:pt x="2367762" y="1016097"/>
                    </a:lnTo>
                    <a:lnTo>
                      <a:pt x="2332960" y="975807"/>
                    </a:lnTo>
                    <a:lnTo>
                      <a:pt x="2297672" y="939049"/>
                    </a:lnTo>
                    <a:lnTo>
                      <a:pt x="2261904" y="905665"/>
                    </a:lnTo>
                    <a:lnTo>
                      <a:pt x="2225663" y="875493"/>
                    </a:lnTo>
                    <a:lnTo>
                      <a:pt x="2188954" y="848374"/>
                    </a:lnTo>
                    <a:lnTo>
                      <a:pt x="2151785" y="824146"/>
                    </a:lnTo>
                    <a:lnTo>
                      <a:pt x="2114162" y="802649"/>
                    </a:lnTo>
                    <a:lnTo>
                      <a:pt x="2076091" y="783723"/>
                    </a:lnTo>
                    <a:lnTo>
                      <a:pt x="2037579" y="767208"/>
                    </a:lnTo>
                    <a:lnTo>
                      <a:pt x="1998632" y="752943"/>
                    </a:lnTo>
                    <a:lnTo>
                      <a:pt x="1959256" y="740767"/>
                    </a:lnTo>
                    <a:lnTo>
                      <a:pt x="1919459" y="730521"/>
                    </a:lnTo>
                    <a:lnTo>
                      <a:pt x="1879247" y="722044"/>
                    </a:lnTo>
                    <a:lnTo>
                      <a:pt x="1838626" y="715175"/>
                    </a:lnTo>
                    <a:lnTo>
                      <a:pt x="1797602" y="709754"/>
                    </a:lnTo>
                    <a:lnTo>
                      <a:pt x="1756182" y="705621"/>
                    </a:lnTo>
                    <a:lnTo>
                      <a:pt x="1714373" y="702615"/>
                    </a:lnTo>
                    <a:lnTo>
                      <a:pt x="1672181" y="700575"/>
                    </a:lnTo>
                    <a:lnTo>
                      <a:pt x="1648800" y="699898"/>
                    </a:lnTo>
                    <a:lnTo>
                      <a:pt x="1366653" y="699898"/>
                    </a:lnTo>
                    <a:lnTo>
                      <a:pt x="1321629" y="699819"/>
                    </a:lnTo>
                    <a:lnTo>
                      <a:pt x="1276280" y="699263"/>
                    </a:lnTo>
                    <a:lnTo>
                      <a:pt x="1230613" y="698070"/>
                    </a:lnTo>
                    <a:lnTo>
                      <a:pt x="1184633" y="696079"/>
                    </a:lnTo>
                    <a:lnTo>
                      <a:pt x="1138349" y="693130"/>
                    </a:lnTo>
                    <a:lnTo>
                      <a:pt x="1091765" y="689063"/>
                    </a:lnTo>
                    <a:lnTo>
                      <a:pt x="1044889" y="683717"/>
                    </a:lnTo>
                    <a:lnTo>
                      <a:pt x="997726" y="676931"/>
                    </a:lnTo>
                    <a:lnTo>
                      <a:pt x="950284" y="668546"/>
                    </a:lnTo>
                    <a:lnTo>
                      <a:pt x="902569" y="658401"/>
                    </a:lnTo>
                    <a:lnTo>
                      <a:pt x="839055" y="643030"/>
                    </a:lnTo>
                    <a:lnTo>
                      <a:pt x="779208" y="627178"/>
                    </a:lnTo>
                    <a:lnTo>
                      <a:pt x="722857" y="610805"/>
                    </a:lnTo>
                    <a:lnTo>
                      <a:pt x="669831" y="593870"/>
                    </a:lnTo>
                    <a:lnTo>
                      <a:pt x="619959" y="576334"/>
                    </a:lnTo>
                    <a:lnTo>
                      <a:pt x="573072" y="558156"/>
                    </a:lnTo>
                    <a:lnTo>
                      <a:pt x="528997" y="539297"/>
                    </a:lnTo>
                    <a:lnTo>
                      <a:pt x="487565" y="519716"/>
                    </a:lnTo>
                    <a:lnTo>
                      <a:pt x="448604" y="499373"/>
                    </a:lnTo>
                    <a:lnTo>
                      <a:pt x="411944" y="478228"/>
                    </a:lnTo>
                    <a:lnTo>
                      <a:pt x="377414" y="456242"/>
                    </a:lnTo>
                    <a:lnTo>
                      <a:pt x="344843" y="433375"/>
                    </a:lnTo>
                    <a:lnTo>
                      <a:pt x="314061" y="409585"/>
                    </a:lnTo>
                    <a:lnTo>
                      <a:pt x="284896" y="384833"/>
                    </a:lnTo>
                    <a:lnTo>
                      <a:pt x="230738" y="332285"/>
                    </a:lnTo>
                    <a:lnTo>
                      <a:pt x="181001" y="275409"/>
                    </a:lnTo>
                    <a:lnTo>
                      <a:pt x="157365" y="245247"/>
                    </a:lnTo>
                    <a:lnTo>
                      <a:pt x="134321" y="213884"/>
                    </a:lnTo>
                    <a:lnTo>
                      <a:pt x="111700" y="181279"/>
                    </a:lnTo>
                    <a:lnTo>
                      <a:pt x="89331" y="147391"/>
                    </a:lnTo>
                    <a:lnTo>
                      <a:pt x="67043" y="112182"/>
                    </a:lnTo>
                    <a:lnTo>
                      <a:pt x="44665" y="75610"/>
                    </a:lnTo>
                    <a:lnTo>
                      <a:pt x="22027" y="37636"/>
                    </a:lnTo>
                    <a:lnTo>
                      <a:pt x="0" y="0"/>
                    </a:lnTo>
                    <a:close/>
                  </a:path>
                  <a:path w="4581525" h="2897504" extrusionOk="0">
                    <a:moveTo>
                      <a:pt x="1543371" y="698655"/>
                    </a:moveTo>
                    <a:lnTo>
                      <a:pt x="1366653" y="699898"/>
                    </a:lnTo>
                    <a:lnTo>
                      <a:pt x="1648800" y="699898"/>
                    </a:lnTo>
                    <a:lnTo>
                      <a:pt x="1629612" y="699343"/>
                    </a:lnTo>
                    <a:lnTo>
                      <a:pt x="1586673" y="698756"/>
                    </a:lnTo>
                    <a:lnTo>
                      <a:pt x="1543371" y="698655"/>
                    </a:lnTo>
                    <a:close/>
                  </a:path>
                </a:pathLst>
              </a:custGeom>
              <a:solidFill>
                <a:srgbClr val="FFADEF"/>
              </a:solidFill>
              <a:ln>
                <a:noFill/>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203" name="Google Shape;203;p25"/>
              <p:cNvSpPr/>
              <p:nvPr/>
            </p:nvSpPr>
            <p:spPr>
              <a:xfrm>
                <a:off x="0" y="3707"/>
                <a:ext cx="20104100" cy="11304270"/>
              </a:xfrm>
              <a:custGeom>
                <a:avLst/>
                <a:gdLst/>
                <a:ahLst/>
                <a:cxnLst/>
                <a:rect l="l" t="t" r="r" b="b"/>
                <a:pathLst>
                  <a:path w="20104100" h="11304270" extrusionOk="0">
                    <a:moveTo>
                      <a:pt x="20104085" y="0"/>
                    </a:moveTo>
                    <a:lnTo>
                      <a:pt x="0" y="0"/>
                    </a:lnTo>
                    <a:lnTo>
                      <a:pt x="0" y="11303735"/>
                    </a:lnTo>
                  </a:path>
                </a:pathLst>
              </a:custGeom>
              <a:noFill/>
              <a:ln w="9525" cap="flat" cmpd="sng">
                <a:solidFill>
                  <a:srgbClr val="FF6600"/>
                </a:solidFill>
                <a:prstDash val="solid"/>
                <a:round/>
                <a:headEnd type="none" w="sm" len="sm"/>
                <a:tailEnd type="none" w="sm" len="sm"/>
              </a:ln>
            </p:spPr>
            <p:txBody>
              <a:bodyPr spcFirstLastPara="1" wrap="square" lIns="0" tIns="0" rIns="0" bIns="0" anchor="t" anchorCtr="0">
                <a:noAutofit/>
              </a:bodyPr>
              <a:lstStyle/>
              <a:p>
                <a:pPr marL="0" lvl="0" indent="0" algn="l" rtl="0">
                  <a:spcBef>
                    <a:spcPts val="0"/>
                  </a:spcBef>
                  <a:spcAft>
                    <a:spcPts val="0"/>
                  </a:spcAft>
                  <a:buNone/>
                </a:pPr>
                <a:endParaRPr sz="800"/>
              </a:p>
            </p:txBody>
          </p:sp>
        </p:grpSp>
      </p:grpSp>
      <p:sp>
        <p:nvSpPr>
          <p:cNvPr id="204" name="Google Shape;204;p25"/>
          <p:cNvSpPr txBox="1"/>
          <p:nvPr/>
        </p:nvSpPr>
        <p:spPr>
          <a:xfrm>
            <a:off x="334850" y="3893855"/>
            <a:ext cx="9094800" cy="315000"/>
          </a:xfrm>
          <a:prstGeom prst="rect">
            <a:avLst/>
          </a:prstGeom>
          <a:noFill/>
          <a:ln>
            <a:noFill/>
          </a:ln>
        </p:spPr>
        <p:txBody>
          <a:bodyPr spcFirstLastPara="1" wrap="square" lIns="41575" tIns="41575" rIns="41575" bIns="41575" anchor="t" anchorCtr="0">
            <a:spAutoFit/>
          </a:bodyPr>
          <a:lstStyle/>
          <a:p>
            <a:pPr marL="0" lvl="0" indent="0" algn="l" rtl="0">
              <a:lnSpc>
                <a:spcPct val="107000"/>
              </a:lnSpc>
              <a:spcBef>
                <a:spcPts val="400"/>
              </a:spcBef>
              <a:spcAft>
                <a:spcPts val="0"/>
              </a:spcAft>
              <a:buNone/>
            </a:pPr>
            <a:endParaRPr sz="1500">
              <a:solidFill>
                <a:schemeClr val="dk1"/>
              </a:solidFill>
              <a:latin typeface="Comic Sans MS"/>
              <a:ea typeface="Comic Sans MS"/>
              <a:cs typeface="Comic Sans MS"/>
              <a:sym typeface="Comic Sans MS"/>
            </a:endParaRPr>
          </a:p>
        </p:txBody>
      </p:sp>
      <p:sp>
        <p:nvSpPr>
          <p:cNvPr id="205" name="Google Shape;205;p25"/>
          <p:cNvSpPr txBox="1"/>
          <p:nvPr/>
        </p:nvSpPr>
        <p:spPr>
          <a:xfrm>
            <a:off x="0" y="3970444"/>
            <a:ext cx="9094800" cy="315000"/>
          </a:xfrm>
          <a:prstGeom prst="rect">
            <a:avLst/>
          </a:prstGeom>
          <a:noFill/>
          <a:ln>
            <a:noFill/>
          </a:ln>
        </p:spPr>
        <p:txBody>
          <a:bodyPr spcFirstLastPara="1" wrap="square" lIns="41575" tIns="41575" rIns="41575" bIns="41575" anchor="t" anchorCtr="0">
            <a:spAutoFit/>
          </a:bodyPr>
          <a:lstStyle/>
          <a:p>
            <a:pPr marL="0" lvl="0" indent="0" algn="l" rtl="0">
              <a:lnSpc>
                <a:spcPct val="107000"/>
              </a:lnSpc>
              <a:spcBef>
                <a:spcPts val="400"/>
              </a:spcBef>
              <a:spcAft>
                <a:spcPts val="0"/>
              </a:spcAft>
              <a:buNone/>
            </a:pPr>
            <a:endParaRPr sz="1500">
              <a:solidFill>
                <a:schemeClr val="dk1"/>
              </a:solidFill>
              <a:latin typeface="Comic Sans MS"/>
              <a:ea typeface="Comic Sans MS"/>
              <a:cs typeface="Comic Sans MS"/>
              <a:sym typeface="Comic Sans MS"/>
            </a:endParaRPr>
          </a:p>
        </p:txBody>
      </p:sp>
      <p:pic>
        <p:nvPicPr>
          <p:cNvPr id="206" name="Google Shape;206;p25" descr="Icon&#10;&#10;Description automatically generated"/>
          <p:cNvPicPr preferRelativeResize="0"/>
          <p:nvPr/>
        </p:nvPicPr>
        <p:blipFill rotWithShape="1">
          <a:blip r:embed="rId3">
            <a:alphaModFix/>
          </a:blip>
          <a:srcRect/>
          <a:stretch/>
        </p:blipFill>
        <p:spPr>
          <a:xfrm>
            <a:off x="3331163" y="2289650"/>
            <a:ext cx="2697667" cy="2733975"/>
          </a:xfrm>
          <a:prstGeom prst="rect">
            <a:avLst/>
          </a:prstGeom>
          <a:noFill/>
          <a:ln>
            <a:noFill/>
          </a:ln>
        </p:spPr>
      </p:pic>
      <p:sp>
        <p:nvSpPr>
          <p:cNvPr id="207" name="Google Shape;207;p25"/>
          <p:cNvSpPr txBox="1"/>
          <p:nvPr/>
        </p:nvSpPr>
        <p:spPr>
          <a:xfrm>
            <a:off x="1360250" y="717650"/>
            <a:ext cx="7044000" cy="7080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sz="3400">
                <a:solidFill>
                  <a:srgbClr val="1C1C1C"/>
                </a:solidFill>
              </a:rPr>
              <a:t>What is bullying?</a:t>
            </a:r>
            <a:endParaRPr/>
          </a:p>
        </p:txBody>
      </p:sp>
      <p:pic>
        <p:nvPicPr>
          <p:cNvPr id="208" name="Google Shape;208;p25"/>
          <p:cNvPicPr preferRelativeResize="0"/>
          <p:nvPr/>
        </p:nvPicPr>
        <p:blipFill>
          <a:blip r:embed="rId4">
            <a:alphaModFix/>
          </a:blip>
          <a:stretch>
            <a:fillRect/>
          </a:stretch>
        </p:blipFill>
        <p:spPr>
          <a:xfrm>
            <a:off x="682000" y="2693450"/>
            <a:ext cx="2153725" cy="2261900"/>
          </a:xfrm>
          <a:prstGeom prst="rect">
            <a:avLst/>
          </a:prstGeom>
          <a:noFill/>
          <a:ln>
            <a:noFill/>
          </a:ln>
        </p:spPr>
      </p:pic>
      <p:pic>
        <p:nvPicPr>
          <p:cNvPr id="209" name="Google Shape;209;p25"/>
          <p:cNvPicPr preferRelativeResize="0"/>
          <p:nvPr/>
        </p:nvPicPr>
        <p:blipFill>
          <a:blip r:embed="rId5">
            <a:alphaModFix/>
          </a:blip>
          <a:stretch>
            <a:fillRect/>
          </a:stretch>
        </p:blipFill>
        <p:spPr>
          <a:xfrm>
            <a:off x="6432701" y="2772200"/>
            <a:ext cx="2488768" cy="2104401"/>
          </a:xfrm>
          <a:prstGeom prst="rect">
            <a:avLst/>
          </a:prstGeom>
          <a:noFill/>
          <a:ln>
            <a:noFill/>
          </a:ln>
        </p:spPr>
      </p:pic>
      <p:pic>
        <p:nvPicPr>
          <p:cNvPr id="210" name="Google Shape;210;p25"/>
          <p:cNvPicPr preferRelativeResize="0"/>
          <p:nvPr/>
        </p:nvPicPr>
        <p:blipFill>
          <a:blip r:embed="rId6">
            <a:alphaModFix/>
          </a:blip>
          <a:stretch>
            <a:fillRect/>
          </a:stretch>
        </p:blipFill>
        <p:spPr>
          <a:xfrm>
            <a:off x="180975" y="287300"/>
            <a:ext cx="1568700" cy="15687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
                                        </p:tgtEl>
                                        <p:attrNameLst>
                                          <p:attrName>style.visibility</p:attrName>
                                        </p:attrNameLst>
                                      </p:cBhvr>
                                      <p:to>
                                        <p:strVal val="visible"/>
                                      </p:to>
                                    </p:set>
                                    <p:animEffect transition="in" filter="fade">
                                      <p:cBhvr>
                                        <p:cTn id="7" dur="1000"/>
                                        <p:tgtEl>
                                          <p:spTgt spid="2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Shape 215"/>
        <p:cNvGrpSpPr/>
        <p:nvPr/>
      </p:nvGrpSpPr>
      <p:grpSpPr>
        <a:xfrm>
          <a:off x="0" y="0"/>
          <a:ext cx="0" cy="0"/>
          <a:chOff x="0" y="0"/>
          <a:chExt cx="0" cy="0"/>
        </a:xfrm>
      </p:grpSpPr>
      <p:grpSp>
        <p:nvGrpSpPr>
          <p:cNvPr id="216" name="Google Shape;216;p26"/>
          <p:cNvGrpSpPr/>
          <p:nvPr/>
        </p:nvGrpSpPr>
        <p:grpSpPr>
          <a:xfrm>
            <a:off x="288" y="723"/>
            <a:ext cx="9143418" cy="5142045"/>
            <a:chOff x="0" y="1809"/>
            <a:chExt cx="20104261" cy="11306168"/>
          </a:xfrm>
        </p:grpSpPr>
        <p:sp>
          <p:nvSpPr>
            <p:cNvPr id="217" name="Google Shape;217;p26"/>
            <p:cNvSpPr/>
            <p:nvPr/>
          </p:nvSpPr>
          <p:spPr>
            <a:xfrm>
              <a:off x="0" y="1809"/>
              <a:ext cx="20104100" cy="11304270"/>
            </a:xfrm>
            <a:custGeom>
              <a:avLst/>
              <a:gdLst/>
              <a:ahLst/>
              <a:cxnLst/>
              <a:rect l="l" t="t" r="r" b="b"/>
              <a:pathLst>
                <a:path w="20104100" h="11304270" extrusionOk="0">
                  <a:moveTo>
                    <a:pt x="20104078" y="0"/>
                  </a:moveTo>
                  <a:lnTo>
                    <a:pt x="0" y="0"/>
                  </a:lnTo>
                  <a:lnTo>
                    <a:pt x="0" y="11303838"/>
                  </a:lnTo>
                  <a:lnTo>
                    <a:pt x="20104078" y="11303838"/>
                  </a:lnTo>
                  <a:lnTo>
                    <a:pt x="20104078" y="0"/>
                  </a:lnTo>
                  <a:close/>
                </a:path>
              </a:pathLst>
            </a:custGeom>
            <a:solidFill>
              <a:srgbClr val="FFDDF9"/>
            </a:solidFill>
            <a:ln>
              <a:noFill/>
            </a:ln>
          </p:spPr>
          <p:txBody>
            <a:bodyPr spcFirstLastPara="1" wrap="square" lIns="0" tIns="0" rIns="0" bIns="0" anchor="t" anchorCtr="0">
              <a:noAutofit/>
            </a:bodyPr>
            <a:lstStyle/>
            <a:p>
              <a:pPr marL="0" lvl="0" indent="0" algn="l" rtl="0">
                <a:spcBef>
                  <a:spcPts val="0"/>
                </a:spcBef>
                <a:spcAft>
                  <a:spcPts val="0"/>
                </a:spcAft>
                <a:buNone/>
              </a:pPr>
              <a:endParaRPr sz="800"/>
            </a:p>
          </p:txBody>
        </p:sp>
        <p:grpSp>
          <p:nvGrpSpPr>
            <p:cNvPr id="218" name="Google Shape;218;p26"/>
            <p:cNvGrpSpPr/>
            <p:nvPr/>
          </p:nvGrpSpPr>
          <p:grpSpPr>
            <a:xfrm>
              <a:off x="0" y="3707"/>
              <a:ext cx="20104261" cy="11304270"/>
              <a:chOff x="0" y="3707"/>
              <a:chExt cx="20104261" cy="11304270"/>
            </a:xfrm>
          </p:grpSpPr>
          <p:sp>
            <p:nvSpPr>
              <p:cNvPr id="219" name="Google Shape;219;p26"/>
              <p:cNvSpPr/>
              <p:nvPr/>
            </p:nvSpPr>
            <p:spPr>
              <a:xfrm>
                <a:off x="0" y="3707"/>
                <a:ext cx="20104100" cy="11304270"/>
              </a:xfrm>
              <a:custGeom>
                <a:avLst/>
                <a:gdLst/>
                <a:ahLst/>
                <a:cxnLst/>
                <a:rect l="l" t="t" r="r" b="b"/>
                <a:pathLst>
                  <a:path w="20104100" h="11304270" extrusionOk="0">
                    <a:moveTo>
                      <a:pt x="20104085" y="0"/>
                    </a:moveTo>
                    <a:lnTo>
                      <a:pt x="0" y="0"/>
                    </a:lnTo>
                    <a:lnTo>
                      <a:pt x="0" y="11303735"/>
                    </a:lnTo>
                  </a:path>
                </a:pathLst>
              </a:custGeom>
              <a:noFill/>
              <a:ln w="9525" cap="flat" cmpd="sng">
                <a:solidFill>
                  <a:srgbClr val="FF6600"/>
                </a:solidFill>
                <a:prstDash val="solid"/>
                <a:round/>
                <a:headEnd type="none" w="sm" len="sm"/>
                <a:tailEnd type="none" w="sm" len="sm"/>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220" name="Google Shape;220;p26"/>
              <p:cNvSpPr/>
              <p:nvPr/>
            </p:nvSpPr>
            <p:spPr>
              <a:xfrm>
                <a:off x="16493652" y="9111221"/>
                <a:ext cx="3610609" cy="2196465"/>
              </a:xfrm>
              <a:custGeom>
                <a:avLst/>
                <a:gdLst/>
                <a:ahLst/>
                <a:cxnLst/>
                <a:rect l="l" t="t" r="r" b="b"/>
                <a:pathLst>
                  <a:path w="3610609" h="2196465" extrusionOk="0">
                    <a:moveTo>
                      <a:pt x="2755096" y="127358"/>
                    </a:moveTo>
                    <a:lnTo>
                      <a:pt x="2711282" y="127739"/>
                    </a:lnTo>
                    <a:lnTo>
                      <a:pt x="2667919" y="128852"/>
                    </a:lnTo>
                    <a:lnTo>
                      <a:pt x="2625014" y="130936"/>
                    </a:lnTo>
                    <a:lnTo>
                      <a:pt x="2582580" y="134227"/>
                    </a:lnTo>
                    <a:lnTo>
                      <a:pt x="2540624" y="138964"/>
                    </a:lnTo>
                    <a:lnTo>
                      <a:pt x="2499157" y="145385"/>
                    </a:lnTo>
                    <a:lnTo>
                      <a:pt x="2458187" y="153726"/>
                    </a:lnTo>
                    <a:lnTo>
                      <a:pt x="2417726" y="164225"/>
                    </a:lnTo>
                    <a:lnTo>
                      <a:pt x="2377782" y="177121"/>
                    </a:lnTo>
                    <a:lnTo>
                      <a:pt x="2338364" y="192650"/>
                    </a:lnTo>
                    <a:lnTo>
                      <a:pt x="2299483" y="211050"/>
                    </a:lnTo>
                    <a:lnTo>
                      <a:pt x="2261148" y="232560"/>
                    </a:lnTo>
                    <a:lnTo>
                      <a:pt x="2223369" y="257416"/>
                    </a:lnTo>
                    <a:lnTo>
                      <a:pt x="2186155" y="285856"/>
                    </a:lnTo>
                    <a:lnTo>
                      <a:pt x="2149516" y="318119"/>
                    </a:lnTo>
                    <a:lnTo>
                      <a:pt x="2113461" y="354440"/>
                    </a:lnTo>
                    <a:lnTo>
                      <a:pt x="2078000" y="395059"/>
                    </a:lnTo>
                    <a:lnTo>
                      <a:pt x="2051222" y="430272"/>
                    </a:lnTo>
                    <a:lnTo>
                      <a:pt x="2027502" y="466739"/>
                    </a:lnTo>
                    <a:lnTo>
                      <a:pt x="2006594" y="504360"/>
                    </a:lnTo>
                    <a:lnTo>
                      <a:pt x="1988254" y="543036"/>
                    </a:lnTo>
                    <a:lnTo>
                      <a:pt x="1972239" y="582666"/>
                    </a:lnTo>
                    <a:lnTo>
                      <a:pt x="1958303" y="623151"/>
                    </a:lnTo>
                    <a:lnTo>
                      <a:pt x="1946203" y="664390"/>
                    </a:lnTo>
                    <a:lnTo>
                      <a:pt x="1935694" y="706285"/>
                    </a:lnTo>
                    <a:lnTo>
                      <a:pt x="1926531" y="748734"/>
                    </a:lnTo>
                    <a:lnTo>
                      <a:pt x="1918471" y="791638"/>
                    </a:lnTo>
                    <a:lnTo>
                      <a:pt x="1911269" y="834897"/>
                    </a:lnTo>
                    <a:lnTo>
                      <a:pt x="1904681" y="878412"/>
                    </a:lnTo>
                    <a:lnTo>
                      <a:pt x="1898462" y="922081"/>
                    </a:lnTo>
                    <a:lnTo>
                      <a:pt x="1892369" y="965806"/>
                    </a:lnTo>
                    <a:lnTo>
                      <a:pt x="1886156" y="1009487"/>
                    </a:lnTo>
                    <a:lnTo>
                      <a:pt x="1879579" y="1053023"/>
                    </a:lnTo>
                    <a:lnTo>
                      <a:pt x="1872394" y="1096315"/>
                    </a:lnTo>
                    <a:lnTo>
                      <a:pt x="1864358" y="1139262"/>
                    </a:lnTo>
                    <a:lnTo>
                      <a:pt x="1855224" y="1181765"/>
                    </a:lnTo>
                    <a:lnTo>
                      <a:pt x="1844750" y="1223724"/>
                    </a:lnTo>
                    <a:lnTo>
                      <a:pt x="1832690" y="1265040"/>
                    </a:lnTo>
                    <a:lnTo>
                      <a:pt x="1818801" y="1305611"/>
                    </a:lnTo>
                    <a:lnTo>
                      <a:pt x="1802838" y="1345339"/>
                    </a:lnTo>
                    <a:lnTo>
                      <a:pt x="1784557" y="1384122"/>
                    </a:lnTo>
                    <a:lnTo>
                      <a:pt x="1763713" y="1421863"/>
                    </a:lnTo>
                    <a:lnTo>
                      <a:pt x="1740062" y="1458460"/>
                    </a:lnTo>
                    <a:lnTo>
                      <a:pt x="1713360" y="1493813"/>
                    </a:lnTo>
                    <a:lnTo>
                      <a:pt x="1683362" y="1527823"/>
                    </a:lnTo>
                    <a:lnTo>
                      <a:pt x="1649824" y="1560390"/>
                    </a:lnTo>
                    <a:lnTo>
                      <a:pt x="1615432" y="1589222"/>
                    </a:lnTo>
                    <a:lnTo>
                      <a:pt x="1579859" y="1615374"/>
                    </a:lnTo>
                    <a:lnTo>
                      <a:pt x="1543170" y="1639005"/>
                    </a:lnTo>
                    <a:lnTo>
                      <a:pt x="1505432" y="1660272"/>
                    </a:lnTo>
                    <a:lnTo>
                      <a:pt x="1466709" y="1679332"/>
                    </a:lnTo>
                    <a:lnTo>
                      <a:pt x="1427067" y="1696344"/>
                    </a:lnTo>
                    <a:lnTo>
                      <a:pt x="1386572" y="1711465"/>
                    </a:lnTo>
                    <a:lnTo>
                      <a:pt x="1345290" y="1724853"/>
                    </a:lnTo>
                    <a:lnTo>
                      <a:pt x="1303285" y="1736665"/>
                    </a:lnTo>
                    <a:lnTo>
                      <a:pt x="1260624" y="1747060"/>
                    </a:lnTo>
                    <a:lnTo>
                      <a:pt x="1217372" y="1756195"/>
                    </a:lnTo>
                    <a:lnTo>
                      <a:pt x="1173594" y="1764227"/>
                    </a:lnTo>
                    <a:lnTo>
                      <a:pt x="1129357" y="1771315"/>
                    </a:lnTo>
                    <a:lnTo>
                      <a:pt x="1084725" y="1777616"/>
                    </a:lnTo>
                    <a:lnTo>
                      <a:pt x="1039765" y="1783288"/>
                    </a:lnTo>
                    <a:lnTo>
                      <a:pt x="766773" y="1812940"/>
                    </a:lnTo>
                    <a:lnTo>
                      <a:pt x="721347" y="1818624"/>
                    </a:lnTo>
                    <a:lnTo>
                      <a:pt x="676118" y="1824941"/>
                    </a:lnTo>
                    <a:lnTo>
                      <a:pt x="631150" y="1832048"/>
                    </a:lnTo>
                    <a:lnTo>
                      <a:pt x="586509" y="1840103"/>
                    </a:lnTo>
                    <a:lnTo>
                      <a:pt x="542260" y="1849263"/>
                    </a:lnTo>
                    <a:lnTo>
                      <a:pt x="498470" y="1859687"/>
                    </a:lnTo>
                    <a:lnTo>
                      <a:pt x="455203" y="1871533"/>
                    </a:lnTo>
                    <a:lnTo>
                      <a:pt x="412525" y="1884957"/>
                    </a:lnTo>
                    <a:lnTo>
                      <a:pt x="370502" y="1900117"/>
                    </a:lnTo>
                    <a:lnTo>
                      <a:pt x="329200" y="1917173"/>
                    </a:lnTo>
                    <a:lnTo>
                      <a:pt x="288683" y="1936280"/>
                    </a:lnTo>
                    <a:lnTo>
                      <a:pt x="249018" y="1957596"/>
                    </a:lnTo>
                    <a:lnTo>
                      <a:pt x="210270" y="1981281"/>
                    </a:lnTo>
                    <a:lnTo>
                      <a:pt x="172505" y="2007490"/>
                    </a:lnTo>
                    <a:lnTo>
                      <a:pt x="135788" y="2036382"/>
                    </a:lnTo>
                    <a:lnTo>
                      <a:pt x="98057" y="2070889"/>
                    </a:lnTo>
                    <a:lnTo>
                      <a:pt x="63807" y="2107993"/>
                    </a:lnTo>
                    <a:lnTo>
                      <a:pt x="32715" y="2147388"/>
                    </a:lnTo>
                    <a:lnTo>
                      <a:pt x="4456" y="2188769"/>
                    </a:lnTo>
                    <a:lnTo>
                      <a:pt x="0" y="2196221"/>
                    </a:lnTo>
                    <a:lnTo>
                      <a:pt x="3610431" y="2196221"/>
                    </a:lnTo>
                    <a:lnTo>
                      <a:pt x="3610431" y="128408"/>
                    </a:lnTo>
                    <a:lnTo>
                      <a:pt x="2934661" y="128408"/>
                    </a:lnTo>
                    <a:lnTo>
                      <a:pt x="2755096" y="127358"/>
                    </a:lnTo>
                    <a:close/>
                  </a:path>
                  <a:path w="3610609" h="2196465" extrusionOk="0">
                    <a:moveTo>
                      <a:pt x="3610431" y="0"/>
                    </a:moveTo>
                    <a:lnTo>
                      <a:pt x="3568845" y="17242"/>
                    </a:lnTo>
                    <a:lnTo>
                      <a:pt x="3524194" y="33707"/>
                    </a:lnTo>
                    <a:lnTo>
                      <a:pt x="3476354" y="49477"/>
                    </a:lnTo>
                    <a:lnTo>
                      <a:pt x="3425203" y="64633"/>
                    </a:lnTo>
                    <a:lnTo>
                      <a:pt x="3370620" y="79257"/>
                    </a:lnTo>
                    <a:lnTo>
                      <a:pt x="3312481" y="93431"/>
                    </a:lnTo>
                    <a:lnTo>
                      <a:pt x="3264014" y="103556"/>
                    </a:lnTo>
                    <a:lnTo>
                      <a:pt x="3215882" y="111562"/>
                    </a:lnTo>
                    <a:lnTo>
                      <a:pt x="3168094" y="117687"/>
                    </a:lnTo>
                    <a:lnTo>
                      <a:pt x="3120661" y="122168"/>
                    </a:lnTo>
                    <a:lnTo>
                      <a:pt x="3073591" y="125243"/>
                    </a:lnTo>
                    <a:lnTo>
                      <a:pt x="3026895" y="127150"/>
                    </a:lnTo>
                    <a:lnTo>
                      <a:pt x="2980582" y="128125"/>
                    </a:lnTo>
                    <a:lnTo>
                      <a:pt x="2934661" y="128408"/>
                    </a:lnTo>
                    <a:lnTo>
                      <a:pt x="3610431" y="128408"/>
                    </a:lnTo>
                    <a:lnTo>
                      <a:pt x="3610431" y="0"/>
                    </a:lnTo>
                    <a:close/>
                  </a:path>
                </a:pathLst>
              </a:custGeom>
              <a:solidFill>
                <a:srgbClr val="FFADEF"/>
              </a:solidFill>
              <a:ln>
                <a:noFill/>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221" name="Google Shape;221;p26"/>
              <p:cNvSpPr/>
              <p:nvPr/>
            </p:nvSpPr>
            <p:spPr>
              <a:xfrm>
                <a:off x="0" y="2633342"/>
                <a:ext cx="20104100" cy="8674100"/>
              </a:xfrm>
              <a:custGeom>
                <a:avLst/>
                <a:gdLst/>
                <a:ahLst/>
                <a:cxnLst/>
                <a:rect l="l" t="t" r="r" b="b"/>
                <a:pathLst>
                  <a:path w="20104100" h="8674100" extrusionOk="0">
                    <a:moveTo>
                      <a:pt x="8445424" y="7937513"/>
                    </a:moveTo>
                    <a:lnTo>
                      <a:pt x="8444916" y="7886713"/>
                    </a:lnTo>
                    <a:lnTo>
                      <a:pt x="8442769" y="7835913"/>
                    </a:lnTo>
                    <a:lnTo>
                      <a:pt x="8439036" y="7797813"/>
                    </a:lnTo>
                    <a:lnTo>
                      <a:pt x="8433765" y="7747013"/>
                    </a:lnTo>
                    <a:lnTo>
                      <a:pt x="8427009" y="7696213"/>
                    </a:lnTo>
                    <a:lnTo>
                      <a:pt x="8418830" y="7658113"/>
                    </a:lnTo>
                    <a:lnTo>
                      <a:pt x="8409279" y="7607313"/>
                    </a:lnTo>
                    <a:lnTo>
                      <a:pt x="8398408" y="7556513"/>
                    </a:lnTo>
                    <a:lnTo>
                      <a:pt x="8386267" y="7518413"/>
                    </a:lnTo>
                    <a:lnTo>
                      <a:pt x="8372919" y="7467613"/>
                    </a:lnTo>
                    <a:lnTo>
                      <a:pt x="8358429" y="7416813"/>
                    </a:lnTo>
                    <a:lnTo>
                      <a:pt x="8342820" y="7378713"/>
                    </a:lnTo>
                    <a:lnTo>
                      <a:pt x="8326171" y="7327913"/>
                    </a:lnTo>
                    <a:lnTo>
                      <a:pt x="8308518" y="7277113"/>
                    </a:lnTo>
                    <a:lnTo>
                      <a:pt x="8289938" y="7239013"/>
                    </a:lnTo>
                    <a:lnTo>
                      <a:pt x="8270468" y="7188213"/>
                    </a:lnTo>
                    <a:lnTo>
                      <a:pt x="8250161" y="7150113"/>
                    </a:lnTo>
                    <a:lnTo>
                      <a:pt x="8229079" y="7099313"/>
                    </a:lnTo>
                    <a:lnTo>
                      <a:pt x="8207273" y="7061213"/>
                    </a:lnTo>
                    <a:lnTo>
                      <a:pt x="8184794" y="7010413"/>
                    </a:lnTo>
                    <a:lnTo>
                      <a:pt x="8161693" y="6972313"/>
                    </a:lnTo>
                    <a:lnTo>
                      <a:pt x="8138046" y="6921513"/>
                    </a:lnTo>
                    <a:lnTo>
                      <a:pt x="8113877" y="6883413"/>
                    </a:lnTo>
                    <a:lnTo>
                      <a:pt x="8089265" y="6832613"/>
                    </a:lnTo>
                    <a:lnTo>
                      <a:pt x="8064246" y="6794513"/>
                    </a:lnTo>
                    <a:lnTo>
                      <a:pt x="8038884" y="6756413"/>
                    </a:lnTo>
                    <a:lnTo>
                      <a:pt x="8013230" y="6718313"/>
                    </a:lnTo>
                    <a:lnTo>
                      <a:pt x="7987335" y="6667513"/>
                    </a:lnTo>
                    <a:lnTo>
                      <a:pt x="7960461" y="6629413"/>
                    </a:lnTo>
                    <a:lnTo>
                      <a:pt x="7933347" y="6591313"/>
                    </a:lnTo>
                    <a:lnTo>
                      <a:pt x="7906055" y="6540513"/>
                    </a:lnTo>
                    <a:lnTo>
                      <a:pt x="7851165" y="6464313"/>
                    </a:lnTo>
                    <a:lnTo>
                      <a:pt x="7823670" y="6413513"/>
                    </a:lnTo>
                    <a:lnTo>
                      <a:pt x="7768857" y="6337313"/>
                    </a:lnTo>
                    <a:lnTo>
                      <a:pt x="7741666" y="6286512"/>
                    </a:lnTo>
                    <a:lnTo>
                      <a:pt x="7714666" y="6248412"/>
                    </a:lnTo>
                    <a:lnTo>
                      <a:pt x="7687945" y="6210312"/>
                    </a:lnTo>
                    <a:lnTo>
                      <a:pt x="7661542" y="6159512"/>
                    </a:lnTo>
                    <a:lnTo>
                      <a:pt x="7635519" y="6121412"/>
                    </a:lnTo>
                    <a:lnTo>
                      <a:pt x="7609929" y="6070612"/>
                    </a:lnTo>
                    <a:lnTo>
                      <a:pt x="7584834" y="6032512"/>
                    </a:lnTo>
                    <a:lnTo>
                      <a:pt x="7560272" y="5981712"/>
                    </a:lnTo>
                    <a:lnTo>
                      <a:pt x="7536320" y="5943612"/>
                    </a:lnTo>
                    <a:lnTo>
                      <a:pt x="7513028" y="5905512"/>
                    </a:lnTo>
                    <a:lnTo>
                      <a:pt x="7490434" y="5854712"/>
                    </a:lnTo>
                    <a:lnTo>
                      <a:pt x="7468616" y="5816612"/>
                    </a:lnTo>
                    <a:lnTo>
                      <a:pt x="7447623" y="5765812"/>
                    </a:lnTo>
                    <a:lnTo>
                      <a:pt x="7427519" y="5715012"/>
                    </a:lnTo>
                    <a:lnTo>
                      <a:pt x="7408342" y="5676912"/>
                    </a:lnTo>
                    <a:lnTo>
                      <a:pt x="7390155" y="5626112"/>
                    </a:lnTo>
                    <a:lnTo>
                      <a:pt x="7373010" y="5588012"/>
                    </a:lnTo>
                    <a:lnTo>
                      <a:pt x="7356983" y="5537212"/>
                    </a:lnTo>
                    <a:lnTo>
                      <a:pt x="7342098" y="5486412"/>
                    </a:lnTo>
                    <a:lnTo>
                      <a:pt x="7328446" y="5448312"/>
                    </a:lnTo>
                    <a:lnTo>
                      <a:pt x="7316051" y="5397512"/>
                    </a:lnTo>
                    <a:lnTo>
                      <a:pt x="7304989" y="5346712"/>
                    </a:lnTo>
                    <a:lnTo>
                      <a:pt x="7295299" y="5295912"/>
                    </a:lnTo>
                    <a:lnTo>
                      <a:pt x="7287057" y="5257812"/>
                    </a:lnTo>
                    <a:lnTo>
                      <a:pt x="7280313" y="5207012"/>
                    </a:lnTo>
                    <a:lnTo>
                      <a:pt x="7275106" y="5156212"/>
                    </a:lnTo>
                    <a:lnTo>
                      <a:pt x="7271512" y="5105412"/>
                    </a:lnTo>
                    <a:lnTo>
                      <a:pt x="7269594" y="5054612"/>
                    </a:lnTo>
                    <a:lnTo>
                      <a:pt x="7269175" y="5016512"/>
                    </a:lnTo>
                    <a:lnTo>
                      <a:pt x="7270204" y="4965712"/>
                    </a:lnTo>
                    <a:lnTo>
                      <a:pt x="7272617" y="4914912"/>
                    </a:lnTo>
                    <a:lnTo>
                      <a:pt x="7276376" y="4864112"/>
                    </a:lnTo>
                    <a:lnTo>
                      <a:pt x="7281405" y="4826012"/>
                    </a:lnTo>
                    <a:lnTo>
                      <a:pt x="7287654" y="4775212"/>
                    </a:lnTo>
                    <a:lnTo>
                      <a:pt x="7295070" y="4724412"/>
                    </a:lnTo>
                    <a:lnTo>
                      <a:pt x="7303592" y="4686312"/>
                    </a:lnTo>
                    <a:lnTo>
                      <a:pt x="7313155" y="4635512"/>
                    </a:lnTo>
                    <a:lnTo>
                      <a:pt x="7323722" y="4597412"/>
                    </a:lnTo>
                    <a:lnTo>
                      <a:pt x="7335215" y="4546612"/>
                    </a:lnTo>
                    <a:lnTo>
                      <a:pt x="7347598" y="4495812"/>
                    </a:lnTo>
                    <a:lnTo>
                      <a:pt x="7360793" y="4457712"/>
                    </a:lnTo>
                    <a:lnTo>
                      <a:pt x="7374750" y="4406912"/>
                    </a:lnTo>
                    <a:lnTo>
                      <a:pt x="7389431" y="4368812"/>
                    </a:lnTo>
                    <a:lnTo>
                      <a:pt x="7404748" y="4318012"/>
                    </a:lnTo>
                    <a:lnTo>
                      <a:pt x="7420673" y="4279912"/>
                    </a:lnTo>
                    <a:lnTo>
                      <a:pt x="7437133" y="4229112"/>
                    </a:lnTo>
                    <a:lnTo>
                      <a:pt x="7454062" y="4191012"/>
                    </a:lnTo>
                    <a:lnTo>
                      <a:pt x="7471435" y="4140212"/>
                    </a:lnTo>
                    <a:lnTo>
                      <a:pt x="7489164" y="4102112"/>
                    </a:lnTo>
                    <a:lnTo>
                      <a:pt x="7507198" y="4051312"/>
                    </a:lnTo>
                    <a:lnTo>
                      <a:pt x="7525499" y="4000512"/>
                    </a:lnTo>
                    <a:lnTo>
                      <a:pt x="7543990" y="3962412"/>
                    </a:lnTo>
                    <a:lnTo>
                      <a:pt x="7562621" y="3911612"/>
                    </a:lnTo>
                    <a:lnTo>
                      <a:pt x="7600086" y="3822712"/>
                    </a:lnTo>
                    <a:lnTo>
                      <a:pt x="7618793" y="3784612"/>
                    </a:lnTo>
                    <a:lnTo>
                      <a:pt x="7637424" y="3733812"/>
                    </a:lnTo>
                    <a:lnTo>
                      <a:pt x="7655903" y="3695712"/>
                    </a:lnTo>
                    <a:lnTo>
                      <a:pt x="7674191" y="3644912"/>
                    </a:lnTo>
                    <a:lnTo>
                      <a:pt x="7692212" y="3606812"/>
                    </a:lnTo>
                    <a:lnTo>
                      <a:pt x="7709929" y="3556012"/>
                    </a:lnTo>
                    <a:lnTo>
                      <a:pt x="7727264" y="3517912"/>
                    </a:lnTo>
                    <a:lnTo>
                      <a:pt x="7744180" y="3467112"/>
                    </a:lnTo>
                    <a:lnTo>
                      <a:pt x="7760602" y="3416312"/>
                    </a:lnTo>
                    <a:lnTo>
                      <a:pt x="7776489" y="3378212"/>
                    </a:lnTo>
                    <a:lnTo>
                      <a:pt x="7791780" y="3327412"/>
                    </a:lnTo>
                    <a:lnTo>
                      <a:pt x="7806410" y="3289312"/>
                    </a:lnTo>
                    <a:lnTo>
                      <a:pt x="7820330" y="3238512"/>
                    </a:lnTo>
                    <a:lnTo>
                      <a:pt x="7833474" y="3187712"/>
                    </a:lnTo>
                    <a:lnTo>
                      <a:pt x="7845806" y="3149612"/>
                    </a:lnTo>
                    <a:lnTo>
                      <a:pt x="7857249" y="3098812"/>
                    </a:lnTo>
                    <a:lnTo>
                      <a:pt x="7867751" y="3048012"/>
                    </a:lnTo>
                    <a:lnTo>
                      <a:pt x="7877264" y="3009912"/>
                    </a:lnTo>
                    <a:lnTo>
                      <a:pt x="7885722" y="2959112"/>
                    </a:lnTo>
                    <a:lnTo>
                      <a:pt x="7893063" y="2908312"/>
                    </a:lnTo>
                    <a:lnTo>
                      <a:pt x="7899247" y="2870212"/>
                    </a:lnTo>
                    <a:lnTo>
                      <a:pt x="7904200" y="2819412"/>
                    </a:lnTo>
                    <a:lnTo>
                      <a:pt x="7907820" y="2768612"/>
                    </a:lnTo>
                    <a:lnTo>
                      <a:pt x="7910042" y="2717812"/>
                    </a:lnTo>
                    <a:lnTo>
                      <a:pt x="7910906" y="2679712"/>
                    </a:lnTo>
                    <a:lnTo>
                      <a:pt x="7910398" y="2628912"/>
                    </a:lnTo>
                    <a:lnTo>
                      <a:pt x="7908557" y="2578112"/>
                    </a:lnTo>
                    <a:lnTo>
                      <a:pt x="7905394" y="2527312"/>
                    </a:lnTo>
                    <a:lnTo>
                      <a:pt x="7900937" y="2489212"/>
                    </a:lnTo>
                    <a:lnTo>
                      <a:pt x="7895196" y="2438412"/>
                    </a:lnTo>
                    <a:lnTo>
                      <a:pt x="7888198" y="2387612"/>
                    </a:lnTo>
                    <a:lnTo>
                      <a:pt x="7879943" y="2349512"/>
                    </a:lnTo>
                    <a:lnTo>
                      <a:pt x="7870469" y="2298712"/>
                    </a:lnTo>
                    <a:lnTo>
                      <a:pt x="7859789" y="2247912"/>
                    </a:lnTo>
                    <a:lnTo>
                      <a:pt x="7847914" y="2209812"/>
                    </a:lnTo>
                    <a:lnTo>
                      <a:pt x="7834871" y="2159012"/>
                    </a:lnTo>
                    <a:lnTo>
                      <a:pt x="7820685" y="2120912"/>
                    </a:lnTo>
                    <a:lnTo>
                      <a:pt x="7805356" y="2070112"/>
                    </a:lnTo>
                    <a:lnTo>
                      <a:pt x="7788923" y="2019312"/>
                    </a:lnTo>
                    <a:lnTo>
                      <a:pt x="7771384" y="1981212"/>
                    </a:lnTo>
                    <a:lnTo>
                      <a:pt x="7752778" y="1943112"/>
                    </a:lnTo>
                    <a:lnTo>
                      <a:pt x="7733106" y="1892312"/>
                    </a:lnTo>
                    <a:lnTo>
                      <a:pt x="7712392" y="1854212"/>
                    </a:lnTo>
                    <a:lnTo>
                      <a:pt x="7690663" y="1803412"/>
                    </a:lnTo>
                    <a:lnTo>
                      <a:pt x="7667930" y="1765312"/>
                    </a:lnTo>
                    <a:lnTo>
                      <a:pt x="7644219" y="1727212"/>
                    </a:lnTo>
                    <a:lnTo>
                      <a:pt x="7619530" y="1676412"/>
                    </a:lnTo>
                    <a:lnTo>
                      <a:pt x="7593901" y="1638312"/>
                    </a:lnTo>
                    <a:lnTo>
                      <a:pt x="7567346" y="1600212"/>
                    </a:lnTo>
                    <a:lnTo>
                      <a:pt x="7539888" y="1562112"/>
                    </a:lnTo>
                    <a:lnTo>
                      <a:pt x="7511529" y="1524012"/>
                    </a:lnTo>
                    <a:lnTo>
                      <a:pt x="7482294" y="1485912"/>
                    </a:lnTo>
                    <a:lnTo>
                      <a:pt x="7452207" y="1447812"/>
                    </a:lnTo>
                    <a:lnTo>
                      <a:pt x="7421296" y="1409712"/>
                    </a:lnTo>
                    <a:lnTo>
                      <a:pt x="7389558" y="1371612"/>
                    </a:lnTo>
                    <a:lnTo>
                      <a:pt x="7357034" y="1333512"/>
                    </a:lnTo>
                    <a:lnTo>
                      <a:pt x="7323722" y="1308112"/>
                    </a:lnTo>
                    <a:lnTo>
                      <a:pt x="7289647" y="1270012"/>
                    </a:lnTo>
                    <a:lnTo>
                      <a:pt x="7254837" y="1231912"/>
                    </a:lnTo>
                    <a:lnTo>
                      <a:pt x="7219289" y="1206512"/>
                    </a:lnTo>
                    <a:lnTo>
                      <a:pt x="7183056" y="1168412"/>
                    </a:lnTo>
                    <a:lnTo>
                      <a:pt x="7146125" y="1143012"/>
                    </a:lnTo>
                    <a:lnTo>
                      <a:pt x="7108520" y="1104912"/>
                    </a:lnTo>
                    <a:lnTo>
                      <a:pt x="7070280" y="1079512"/>
                    </a:lnTo>
                    <a:lnTo>
                      <a:pt x="7031406" y="1054112"/>
                    </a:lnTo>
                    <a:lnTo>
                      <a:pt x="6991921" y="1028712"/>
                    </a:lnTo>
                    <a:lnTo>
                      <a:pt x="6951840" y="990612"/>
                    </a:lnTo>
                    <a:lnTo>
                      <a:pt x="6869976" y="939812"/>
                    </a:lnTo>
                    <a:lnTo>
                      <a:pt x="6828231" y="927112"/>
                    </a:lnTo>
                    <a:lnTo>
                      <a:pt x="6785965" y="901712"/>
                    </a:lnTo>
                    <a:lnTo>
                      <a:pt x="6698348" y="850912"/>
                    </a:lnTo>
                    <a:lnTo>
                      <a:pt x="6653962" y="838212"/>
                    </a:lnTo>
                    <a:lnTo>
                      <a:pt x="6609194" y="812812"/>
                    </a:lnTo>
                    <a:lnTo>
                      <a:pt x="6564096" y="800112"/>
                    </a:lnTo>
                    <a:lnTo>
                      <a:pt x="6518643" y="774712"/>
                    </a:lnTo>
                    <a:lnTo>
                      <a:pt x="6333769" y="723912"/>
                    </a:lnTo>
                    <a:lnTo>
                      <a:pt x="6286843" y="698512"/>
                    </a:lnTo>
                    <a:lnTo>
                      <a:pt x="6239675" y="698512"/>
                    </a:lnTo>
                    <a:lnTo>
                      <a:pt x="6048807" y="647712"/>
                    </a:lnTo>
                    <a:lnTo>
                      <a:pt x="6000610" y="647712"/>
                    </a:lnTo>
                    <a:lnTo>
                      <a:pt x="5952248" y="635012"/>
                    </a:lnTo>
                    <a:lnTo>
                      <a:pt x="5903747" y="635012"/>
                    </a:lnTo>
                    <a:lnTo>
                      <a:pt x="5855106" y="622312"/>
                    </a:lnTo>
                    <a:lnTo>
                      <a:pt x="5708548" y="622312"/>
                    </a:lnTo>
                    <a:lnTo>
                      <a:pt x="5659539" y="609612"/>
                    </a:lnTo>
                    <a:lnTo>
                      <a:pt x="5512193" y="609612"/>
                    </a:lnTo>
                    <a:lnTo>
                      <a:pt x="5463019" y="622312"/>
                    </a:lnTo>
                    <a:lnTo>
                      <a:pt x="5315597" y="622312"/>
                    </a:lnTo>
                    <a:lnTo>
                      <a:pt x="5266525" y="635012"/>
                    </a:lnTo>
                    <a:lnTo>
                      <a:pt x="5217515" y="635012"/>
                    </a:lnTo>
                    <a:lnTo>
                      <a:pt x="5168570" y="647712"/>
                    </a:lnTo>
                    <a:lnTo>
                      <a:pt x="5119725" y="647712"/>
                    </a:lnTo>
                    <a:lnTo>
                      <a:pt x="5070970" y="660412"/>
                    </a:lnTo>
                    <a:lnTo>
                      <a:pt x="5022342" y="660412"/>
                    </a:lnTo>
                    <a:lnTo>
                      <a:pt x="4829314" y="711212"/>
                    </a:lnTo>
                    <a:lnTo>
                      <a:pt x="4781486" y="711212"/>
                    </a:lnTo>
                    <a:lnTo>
                      <a:pt x="4733887" y="723912"/>
                    </a:lnTo>
                    <a:lnTo>
                      <a:pt x="4686490" y="749312"/>
                    </a:lnTo>
                    <a:lnTo>
                      <a:pt x="4499445" y="800112"/>
                    </a:lnTo>
                    <a:lnTo>
                      <a:pt x="4451528" y="825512"/>
                    </a:lnTo>
                    <a:lnTo>
                      <a:pt x="4403903" y="838212"/>
                    </a:lnTo>
                    <a:lnTo>
                      <a:pt x="4356544" y="863612"/>
                    </a:lnTo>
                    <a:lnTo>
                      <a:pt x="4309478" y="876312"/>
                    </a:lnTo>
                    <a:lnTo>
                      <a:pt x="4262653" y="901712"/>
                    </a:lnTo>
                    <a:lnTo>
                      <a:pt x="4216082" y="914412"/>
                    </a:lnTo>
                    <a:lnTo>
                      <a:pt x="4123652" y="965212"/>
                    </a:lnTo>
                    <a:lnTo>
                      <a:pt x="4077779" y="977912"/>
                    </a:lnTo>
                    <a:lnTo>
                      <a:pt x="3851275" y="1104912"/>
                    </a:lnTo>
                    <a:lnTo>
                      <a:pt x="3806494" y="1117612"/>
                    </a:lnTo>
                    <a:lnTo>
                      <a:pt x="3496449" y="1295412"/>
                    </a:lnTo>
                    <a:lnTo>
                      <a:pt x="3452520" y="1333512"/>
                    </a:lnTo>
                    <a:lnTo>
                      <a:pt x="3058782" y="1562112"/>
                    </a:lnTo>
                    <a:lnTo>
                      <a:pt x="3015005" y="1600212"/>
                    </a:lnTo>
                    <a:lnTo>
                      <a:pt x="2531173" y="1879612"/>
                    </a:lnTo>
                    <a:lnTo>
                      <a:pt x="2486888" y="1892312"/>
                    </a:lnTo>
                    <a:lnTo>
                      <a:pt x="2307336" y="1993912"/>
                    </a:lnTo>
                    <a:lnTo>
                      <a:pt x="2261870" y="2006612"/>
                    </a:lnTo>
                    <a:lnTo>
                      <a:pt x="2170277" y="2057412"/>
                    </a:lnTo>
                    <a:lnTo>
                      <a:pt x="2124176" y="2070112"/>
                    </a:lnTo>
                    <a:lnTo>
                      <a:pt x="2077859" y="2095512"/>
                    </a:lnTo>
                    <a:lnTo>
                      <a:pt x="2031365" y="2108212"/>
                    </a:lnTo>
                    <a:lnTo>
                      <a:pt x="1984667" y="2133612"/>
                    </a:lnTo>
                    <a:lnTo>
                      <a:pt x="1937791" y="2146312"/>
                    </a:lnTo>
                    <a:lnTo>
                      <a:pt x="1890737" y="2171712"/>
                    </a:lnTo>
                    <a:lnTo>
                      <a:pt x="1796135" y="2197112"/>
                    </a:lnTo>
                    <a:lnTo>
                      <a:pt x="1748599" y="2222512"/>
                    </a:lnTo>
                    <a:lnTo>
                      <a:pt x="1460385" y="2298712"/>
                    </a:lnTo>
                    <a:lnTo>
                      <a:pt x="1411909" y="2298712"/>
                    </a:lnTo>
                    <a:lnTo>
                      <a:pt x="1314653" y="2324112"/>
                    </a:lnTo>
                    <a:lnTo>
                      <a:pt x="1265872" y="2324112"/>
                    </a:lnTo>
                    <a:lnTo>
                      <a:pt x="1217002" y="2336812"/>
                    </a:lnTo>
                    <a:lnTo>
                      <a:pt x="1168057" y="2336812"/>
                    </a:lnTo>
                    <a:lnTo>
                      <a:pt x="1119035" y="2349512"/>
                    </a:lnTo>
                    <a:lnTo>
                      <a:pt x="774217" y="2349512"/>
                    </a:lnTo>
                    <a:lnTo>
                      <a:pt x="724801" y="2336812"/>
                    </a:lnTo>
                    <a:lnTo>
                      <a:pt x="675360" y="2336812"/>
                    </a:lnTo>
                    <a:lnTo>
                      <a:pt x="574509" y="2311412"/>
                    </a:lnTo>
                    <a:lnTo>
                      <a:pt x="524611" y="2311412"/>
                    </a:lnTo>
                    <a:lnTo>
                      <a:pt x="328574" y="2260612"/>
                    </a:lnTo>
                    <a:lnTo>
                      <a:pt x="280479" y="2235212"/>
                    </a:lnTo>
                    <a:lnTo>
                      <a:pt x="185432" y="2209812"/>
                    </a:lnTo>
                    <a:lnTo>
                      <a:pt x="138480" y="2184412"/>
                    </a:lnTo>
                    <a:lnTo>
                      <a:pt x="91922" y="2171712"/>
                    </a:lnTo>
                    <a:lnTo>
                      <a:pt x="0" y="2120912"/>
                    </a:lnTo>
                    <a:lnTo>
                      <a:pt x="0" y="8674100"/>
                    </a:lnTo>
                    <a:lnTo>
                      <a:pt x="8172463" y="8674100"/>
                    </a:lnTo>
                    <a:lnTo>
                      <a:pt x="8197088" y="8648700"/>
                    </a:lnTo>
                    <a:lnTo>
                      <a:pt x="8226260" y="8610600"/>
                    </a:lnTo>
                    <a:lnTo>
                      <a:pt x="8253895" y="8572500"/>
                    </a:lnTo>
                    <a:lnTo>
                      <a:pt x="8279943" y="8534400"/>
                    </a:lnTo>
                    <a:lnTo>
                      <a:pt x="8304327" y="8483600"/>
                    </a:lnTo>
                    <a:lnTo>
                      <a:pt x="8326971" y="8445500"/>
                    </a:lnTo>
                    <a:lnTo>
                      <a:pt x="8347824" y="8394700"/>
                    </a:lnTo>
                    <a:lnTo>
                      <a:pt x="8366811" y="8356600"/>
                    </a:lnTo>
                    <a:lnTo>
                      <a:pt x="8383867" y="8305800"/>
                    </a:lnTo>
                    <a:lnTo>
                      <a:pt x="8398446" y="8255000"/>
                    </a:lnTo>
                    <a:lnTo>
                      <a:pt x="8410956" y="8216900"/>
                    </a:lnTo>
                    <a:lnTo>
                      <a:pt x="8421433" y="8166113"/>
                    </a:lnTo>
                    <a:lnTo>
                      <a:pt x="8429942" y="8115313"/>
                    </a:lnTo>
                    <a:lnTo>
                      <a:pt x="8436546" y="8077213"/>
                    </a:lnTo>
                    <a:lnTo>
                      <a:pt x="8441296" y="8026413"/>
                    </a:lnTo>
                    <a:lnTo>
                      <a:pt x="8444243" y="7975613"/>
                    </a:lnTo>
                    <a:lnTo>
                      <a:pt x="8445424" y="7937513"/>
                    </a:lnTo>
                    <a:close/>
                  </a:path>
                  <a:path w="20104100" h="8674100" extrusionOk="0">
                    <a:moveTo>
                      <a:pt x="20104075" y="0"/>
                    </a:moveTo>
                    <a:lnTo>
                      <a:pt x="20073659" y="38100"/>
                    </a:lnTo>
                    <a:lnTo>
                      <a:pt x="20042645" y="76200"/>
                    </a:lnTo>
                    <a:lnTo>
                      <a:pt x="20011035" y="114300"/>
                    </a:lnTo>
                    <a:lnTo>
                      <a:pt x="19978828" y="152400"/>
                    </a:lnTo>
                    <a:lnTo>
                      <a:pt x="19946024" y="190500"/>
                    </a:lnTo>
                    <a:lnTo>
                      <a:pt x="19912635" y="228600"/>
                    </a:lnTo>
                    <a:lnTo>
                      <a:pt x="19878663" y="266700"/>
                    </a:lnTo>
                    <a:lnTo>
                      <a:pt x="19844093" y="304800"/>
                    </a:lnTo>
                    <a:lnTo>
                      <a:pt x="19808952" y="342900"/>
                    </a:lnTo>
                    <a:lnTo>
                      <a:pt x="19773227" y="381000"/>
                    </a:lnTo>
                    <a:lnTo>
                      <a:pt x="19736931" y="406400"/>
                    </a:lnTo>
                    <a:lnTo>
                      <a:pt x="19700050" y="444500"/>
                    </a:lnTo>
                    <a:lnTo>
                      <a:pt x="19662598" y="482600"/>
                    </a:lnTo>
                    <a:lnTo>
                      <a:pt x="19624574" y="508000"/>
                    </a:lnTo>
                    <a:lnTo>
                      <a:pt x="19585979" y="546100"/>
                    </a:lnTo>
                    <a:lnTo>
                      <a:pt x="19507099" y="596900"/>
                    </a:lnTo>
                    <a:lnTo>
                      <a:pt x="19466827" y="635000"/>
                    </a:lnTo>
                    <a:lnTo>
                      <a:pt x="19384582" y="685800"/>
                    </a:lnTo>
                    <a:lnTo>
                      <a:pt x="19300127" y="736600"/>
                    </a:lnTo>
                    <a:lnTo>
                      <a:pt x="19213475" y="787400"/>
                    </a:lnTo>
                    <a:lnTo>
                      <a:pt x="19124638" y="838200"/>
                    </a:lnTo>
                    <a:lnTo>
                      <a:pt x="19079401" y="850900"/>
                    </a:lnTo>
                    <a:lnTo>
                      <a:pt x="18987339" y="901700"/>
                    </a:lnTo>
                    <a:lnTo>
                      <a:pt x="18893143" y="927100"/>
                    </a:lnTo>
                    <a:lnTo>
                      <a:pt x="18845607" y="952500"/>
                    </a:lnTo>
                    <a:lnTo>
                      <a:pt x="18556542" y="1028700"/>
                    </a:lnTo>
                    <a:lnTo>
                      <a:pt x="18507761" y="1028700"/>
                    </a:lnTo>
                    <a:lnTo>
                      <a:pt x="18409768" y="1054100"/>
                    </a:lnTo>
                    <a:lnTo>
                      <a:pt x="18360555" y="1054100"/>
                    </a:lnTo>
                    <a:lnTo>
                      <a:pt x="18311203" y="1066800"/>
                    </a:lnTo>
                    <a:lnTo>
                      <a:pt x="18212131" y="1066800"/>
                    </a:lnTo>
                    <a:lnTo>
                      <a:pt x="18162410" y="1079500"/>
                    </a:lnTo>
                    <a:lnTo>
                      <a:pt x="18012639" y="1079500"/>
                    </a:lnTo>
                    <a:lnTo>
                      <a:pt x="17962525" y="1092200"/>
                    </a:lnTo>
                    <a:lnTo>
                      <a:pt x="17457712" y="1092200"/>
                    </a:lnTo>
                    <a:lnTo>
                      <a:pt x="17407001" y="1079500"/>
                    </a:lnTo>
                    <a:lnTo>
                      <a:pt x="16551174" y="1079500"/>
                    </a:lnTo>
                    <a:lnTo>
                      <a:pt x="16502545" y="1092200"/>
                    </a:lnTo>
                    <a:lnTo>
                      <a:pt x="16404870" y="1092200"/>
                    </a:lnTo>
                    <a:lnTo>
                      <a:pt x="16355898" y="1104900"/>
                    </a:lnTo>
                    <a:lnTo>
                      <a:pt x="16306889" y="1104900"/>
                    </a:lnTo>
                    <a:lnTo>
                      <a:pt x="16257867" y="1117600"/>
                    </a:lnTo>
                    <a:lnTo>
                      <a:pt x="16208883" y="1117600"/>
                    </a:lnTo>
                    <a:lnTo>
                      <a:pt x="16111169" y="1143000"/>
                    </a:lnTo>
                    <a:lnTo>
                      <a:pt x="16062503" y="1143000"/>
                    </a:lnTo>
                    <a:lnTo>
                      <a:pt x="15729065" y="1231900"/>
                    </a:lnTo>
                    <a:lnTo>
                      <a:pt x="15682900" y="1257300"/>
                    </a:lnTo>
                    <a:lnTo>
                      <a:pt x="15592057" y="1282700"/>
                    </a:lnTo>
                    <a:lnTo>
                      <a:pt x="15547442" y="1308100"/>
                    </a:lnTo>
                    <a:lnTo>
                      <a:pt x="15503424" y="1320800"/>
                    </a:lnTo>
                    <a:lnTo>
                      <a:pt x="15417292" y="1371600"/>
                    </a:lnTo>
                    <a:lnTo>
                      <a:pt x="15375268" y="1384300"/>
                    </a:lnTo>
                    <a:lnTo>
                      <a:pt x="15333980" y="1409700"/>
                    </a:lnTo>
                    <a:lnTo>
                      <a:pt x="15293467" y="1435100"/>
                    </a:lnTo>
                    <a:lnTo>
                      <a:pt x="15253780" y="1460500"/>
                    </a:lnTo>
                    <a:lnTo>
                      <a:pt x="15214930" y="1485900"/>
                    </a:lnTo>
                    <a:lnTo>
                      <a:pt x="15176970" y="1511300"/>
                    </a:lnTo>
                    <a:lnTo>
                      <a:pt x="15139937" y="1549400"/>
                    </a:lnTo>
                    <a:lnTo>
                      <a:pt x="15103869" y="1574800"/>
                    </a:lnTo>
                    <a:lnTo>
                      <a:pt x="15068804" y="1600200"/>
                    </a:lnTo>
                    <a:lnTo>
                      <a:pt x="15034768" y="1638300"/>
                    </a:lnTo>
                    <a:lnTo>
                      <a:pt x="15001812" y="1663700"/>
                    </a:lnTo>
                    <a:lnTo>
                      <a:pt x="14969960" y="1701800"/>
                    </a:lnTo>
                    <a:lnTo>
                      <a:pt x="14939264" y="1739900"/>
                    </a:lnTo>
                    <a:lnTo>
                      <a:pt x="14909749" y="1778000"/>
                    </a:lnTo>
                    <a:lnTo>
                      <a:pt x="14881454" y="1803400"/>
                    </a:lnTo>
                    <a:lnTo>
                      <a:pt x="14854416" y="1841500"/>
                    </a:lnTo>
                    <a:lnTo>
                      <a:pt x="14828685" y="1879600"/>
                    </a:lnTo>
                    <a:lnTo>
                      <a:pt x="14804289" y="1930400"/>
                    </a:lnTo>
                    <a:lnTo>
                      <a:pt x="14781251" y="1968500"/>
                    </a:lnTo>
                    <a:lnTo>
                      <a:pt x="14759635" y="2006600"/>
                    </a:lnTo>
                    <a:lnTo>
                      <a:pt x="14739455" y="2057400"/>
                    </a:lnTo>
                    <a:lnTo>
                      <a:pt x="14721332" y="2095500"/>
                    </a:lnTo>
                    <a:lnTo>
                      <a:pt x="14704886" y="2133600"/>
                    </a:lnTo>
                    <a:lnTo>
                      <a:pt x="14690027" y="2184400"/>
                    </a:lnTo>
                    <a:lnTo>
                      <a:pt x="14676692" y="2222500"/>
                    </a:lnTo>
                    <a:lnTo>
                      <a:pt x="14664817" y="2273300"/>
                    </a:lnTo>
                    <a:lnTo>
                      <a:pt x="14654352" y="2311400"/>
                    </a:lnTo>
                    <a:lnTo>
                      <a:pt x="14645196" y="2362200"/>
                    </a:lnTo>
                    <a:lnTo>
                      <a:pt x="14637309" y="2413000"/>
                    </a:lnTo>
                    <a:lnTo>
                      <a:pt x="14630603" y="2451100"/>
                    </a:lnTo>
                    <a:lnTo>
                      <a:pt x="14625041" y="2501900"/>
                    </a:lnTo>
                    <a:lnTo>
                      <a:pt x="14620520" y="2540000"/>
                    </a:lnTo>
                    <a:lnTo>
                      <a:pt x="14616989" y="2590800"/>
                    </a:lnTo>
                    <a:lnTo>
                      <a:pt x="14614385" y="2641600"/>
                    </a:lnTo>
                    <a:lnTo>
                      <a:pt x="14612646" y="2679700"/>
                    </a:lnTo>
                    <a:lnTo>
                      <a:pt x="14611680" y="2730500"/>
                    </a:lnTo>
                    <a:lnTo>
                      <a:pt x="14611439" y="2781300"/>
                    </a:lnTo>
                    <a:lnTo>
                      <a:pt x="14611858" y="2832100"/>
                    </a:lnTo>
                    <a:lnTo>
                      <a:pt x="14612861" y="2870200"/>
                    </a:lnTo>
                    <a:lnTo>
                      <a:pt x="14614373" y="2921000"/>
                    </a:lnTo>
                    <a:lnTo>
                      <a:pt x="14616341" y="2971800"/>
                    </a:lnTo>
                    <a:lnTo>
                      <a:pt x="14618703" y="3022600"/>
                    </a:lnTo>
                    <a:lnTo>
                      <a:pt x="14621370" y="3060700"/>
                    </a:lnTo>
                    <a:lnTo>
                      <a:pt x="14624291" y="3111500"/>
                    </a:lnTo>
                    <a:lnTo>
                      <a:pt x="14627403" y="3162300"/>
                    </a:lnTo>
                    <a:lnTo>
                      <a:pt x="14630616" y="3213100"/>
                    </a:lnTo>
                    <a:lnTo>
                      <a:pt x="14637131" y="3302000"/>
                    </a:lnTo>
                    <a:lnTo>
                      <a:pt x="14640293" y="3352800"/>
                    </a:lnTo>
                    <a:lnTo>
                      <a:pt x="14643303" y="3403600"/>
                    </a:lnTo>
                    <a:lnTo>
                      <a:pt x="14646085" y="3454400"/>
                    </a:lnTo>
                    <a:lnTo>
                      <a:pt x="14648574" y="3492500"/>
                    </a:lnTo>
                    <a:lnTo>
                      <a:pt x="14650720" y="3543300"/>
                    </a:lnTo>
                    <a:lnTo>
                      <a:pt x="14652435" y="3594100"/>
                    </a:lnTo>
                    <a:lnTo>
                      <a:pt x="14653667" y="3644900"/>
                    </a:lnTo>
                    <a:lnTo>
                      <a:pt x="14654327" y="3683000"/>
                    </a:lnTo>
                    <a:lnTo>
                      <a:pt x="14654365" y="3733800"/>
                    </a:lnTo>
                    <a:lnTo>
                      <a:pt x="14653717" y="3784600"/>
                    </a:lnTo>
                    <a:lnTo>
                      <a:pt x="14652308" y="3822700"/>
                    </a:lnTo>
                    <a:lnTo>
                      <a:pt x="14650072" y="3873500"/>
                    </a:lnTo>
                    <a:lnTo>
                      <a:pt x="14646936" y="3924300"/>
                    </a:lnTo>
                    <a:lnTo>
                      <a:pt x="14642846" y="3962400"/>
                    </a:lnTo>
                    <a:lnTo>
                      <a:pt x="14637715" y="4013200"/>
                    </a:lnTo>
                    <a:lnTo>
                      <a:pt x="14631505" y="4064000"/>
                    </a:lnTo>
                    <a:lnTo>
                      <a:pt x="14624114" y="4102100"/>
                    </a:lnTo>
                    <a:lnTo>
                      <a:pt x="14615503" y="4152900"/>
                    </a:lnTo>
                    <a:lnTo>
                      <a:pt x="14605584" y="4191000"/>
                    </a:lnTo>
                    <a:lnTo>
                      <a:pt x="14594307" y="4241800"/>
                    </a:lnTo>
                    <a:lnTo>
                      <a:pt x="14581594" y="4279900"/>
                    </a:lnTo>
                    <a:lnTo>
                      <a:pt x="14567383" y="4330700"/>
                    </a:lnTo>
                    <a:lnTo>
                      <a:pt x="14551609" y="4368800"/>
                    </a:lnTo>
                    <a:lnTo>
                      <a:pt x="14534185" y="4419600"/>
                    </a:lnTo>
                    <a:lnTo>
                      <a:pt x="14515071" y="4457700"/>
                    </a:lnTo>
                    <a:lnTo>
                      <a:pt x="14494942" y="4495800"/>
                    </a:lnTo>
                    <a:lnTo>
                      <a:pt x="14473479" y="4533900"/>
                    </a:lnTo>
                    <a:lnTo>
                      <a:pt x="14450733" y="4572000"/>
                    </a:lnTo>
                    <a:lnTo>
                      <a:pt x="14426756" y="4610100"/>
                    </a:lnTo>
                    <a:lnTo>
                      <a:pt x="14401597" y="4648200"/>
                    </a:lnTo>
                    <a:lnTo>
                      <a:pt x="14375308" y="4686300"/>
                    </a:lnTo>
                    <a:lnTo>
                      <a:pt x="14347927" y="4724400"/>
                    </a:lnTo>
                    <a:lnTo>
                      <a:pt x="14319517" y="4762500"/>
                    </a:lnTo>
                    <a:lnTo>
                      <a:pt x="14290116" y="4787900"/>
                    </a:lnTo>
                    <a:lnTo>
                      <a:pt x="14259776" y="4826000"/>
                    </a:lnTo>
                    <a:lnTo>
                      <a:pt x="14228547" y="4851400"/>
                    </a:lnTo>
                    <a:lnTo>
                      <a:pt x="14196479" y="4889500"/>
                    </a:lnTo>
                    <a:lnTo>
                      <a:pt x="14163612" y="4914900"/>
                    </a:lnTo>
                    <a:lnTo>
                      <a:pt x="14130007" y="4953000"/>
                    </a:lnTo>
                    <a:lnTo>
                      <a:pt x="14095705" y="4978400"/>
                    </a:lnTo>
                    <a:lnTo>
                      <a:pt x="14060754" y="5016500"/>
                    </a:lnTo>
                    <a:lnTo>
                      <a:pt x="14025220" y="5041900"/>
                    </a:lnTo>
                    <a:lnTo>
                      <a:pt x="13952538" y="5092700"/>
                    </a:lnTo>
                    <a:lnTo>
                      <a:pt x="13915492" y="5130800"/>
                    </a:lnTo>
                    <a:lnTo>
                      <a:pt x="13878052" y="5156200"/>
                    </a:lnTo>
                    <a:lnTo>
                      <a:pt x="13725246" y="5257800"/>
                    </a:lnTo>
                    <a:lnTo>
                      <a:pt x="13686536" y="5295900"/>
                    </a:lnTo>
                    <a:lnTo>
                      <a:pt x="13377012" y="5499100"/>
                    </a:lnTo>
                    <a:lnTo>
                      <a:pt x="13339090" y="5537200"/>
                    </a:lnTo>
                    <a:lnTo>
                      <a:pt x="13264261" y="5588000"/>
                    </a:lnTo>
                    <a:lnTo>
                      <a:pt x="13191160" y="5638800"/>
                    </a:lnTo>
                    <a:lnTo>
                      <a:pt x="13155384" y="5676900"/>
                    </a:lnTo>
                    <a:lnTo>
                      <a:pt x="13120167" y="5702300"/>
                    </a:lnTo>
                    <a:lnTo>
                      <a:pt x="13085585" y="5727700"/>
                    </a:lnTo>
                    <a:lnTo>
                      <a:pt x="13051676" y="5765800"/>
                    </a:lnTo>
                    <a:lnTo>
                      <a:pt x="13018491" y="5791200"/>
                    </a:lnTo>
                    <a:lnTo>
                      <a:pt x="12986068" y="5816600"/>
                    </a:lnTo>
                    <a:lnTo>
                      <a:pt x="12954470" y="5854700"/>
                    </a:lnTo>
                    <a:lnTo>
                      <a:pt x="12923736" y="5892800"/>
                    </a:lnTo>
                    <a:lnTo>
                      <a:pt x="12893929" y="5918200"/>
                    </a:lnTo>
                    <a:lnTo>
                      <a:pt x="12865087" y="5956300"/>
                    </a:lnTo>
                    <a:lnTo>
                      <a:pt x="12837249" y="5981700"/>
                    </a:lnTo>
                    <a:lnTo>
                      <a:pt x="12810490" y="6019800"/>
                    </a:lnTo>
                    <a:lnTo>
                      <a:pt x="12784836" y="6057900"/>
                    </a:lnTo>
                    <a:lnTo>
                      <a:pt x="12760351" y="6096000"/>
                    </a:lnTo>
                    <a:lnTo>
                      <a:pt x="12737071" y="6134100"/>
                    </a:lnTo>
                    <a:lnTo>
                      <a:pt x="12715050" y="6172200"/>
                    </a:lnTo>
                    <a:lnTo>
                      <a:pt x="12694336" y="6210300"/>
                    </a:lnTo>
                    <a:lnTo>
                      <a:pt x="12674981" y="6248400"/>
                    </a:lnTo>
                    <a:lnTo>
                      <a:pt x="12657036" y="6286500"/>
                    </a:lnTo>
                    <a:lnTo>
                      <a:pt x="12640539" y="6337300"/>
                    </a:lnTo>
                    <a:lnTo>
                      <a:pt x="12624981" y="6375400"/>
                    </a:lnTo>
                    <a:lnTo>
                      <a:pt x="12611379" y="6426200"/>
                    </a:lnTo>
                    <a:lnTo>
                      <a:pt x="12599619" y="6464300"/>
                    </a:lnTo>
                    <a:lnTo>
                      <a:pt x="12589650" y="6515100"/>
                    </a:lnTo>
                    <a:lnTo>
                      <a:pt x="12581382" y="6565900"/>
                    </a:lnTo>
                    <a:lnTo>
                      <a:pt x="12574727" y="6604000"/>
                    </a:lnTo>
                    <a:lnTo>
                      <a:pt x="12569622" y="6654800"/>
                    </a:lnTo>
                    <a:lnTo>
                      <a:pt x="12565964" y="6705600"/>
                    </a:lnTo>
                    <a:lnTo>
                      <a:pt x="12563691" y="6743700"/>
                    </a:lnTo>
                    <a:lnTo>
                      <a:pt x="12562700" y="6794500"/>
                    </a:lnTo>
                    <a:lnTo>
                      <a:pt x="12562942" y="6845300"/>
                    </a:lnTo>
                    <a:lnTo>
                      <a:pt x="12564313" y="6883400"/>
                    </a:lnTo>
                    <a:lnTo>
                      <a:pt x="12566739" y="6934200"/>
                    </a:lnTo>
                    <a:lnTo>
                      <a:pt x="12570143" y="6985000"/>
                    </a:lnTo>
                    <a:lnTo>
                      <a:pt x="12574448" y="7023100"/>
                    </a:lnTo>
                    <a:lnTo>
                      <a:pt x="12579553" y="7073900"/>
                    </a:lnTo>
                    <a:lnTo>
                      <a:pt x="12585395" y="7124700"/>
                    </a:lnTo>
                    <a:lnTo>
                      <a:pt x="12591898" y="7175500"/>
                    </a:lnTo>
                    <a:lnTo>
                      <a:pt x="12598972" y="7213600"/>
                    </a:lnTo>
                    <a:lnTo>
                      <a:pt x="12606528" y="7264400"/>
                    </a:lnTo>
                    <a:lnTo>
                      <a:pt x="12614504" y="7315200"/>
                    </a:lnTo>
                    <a:lnTo>
                      <a:pt x="12622797" y="7366000"/>
                    </a:lnTo>
                    <a:lnTo>
                      <a:pt x="12631344" y="7404100"/>
                    </a:lnTo>
                    <a:lnTo>
                      <a:pt x="12640069" y="7454900"/>
                    </a:lnTo>
                    <a:lnTo>
                      <a:pt x="12657696" y="7556500"/>
                    </a:lnTo>
                    <a:lnTo>
                      <a:pt x="12666434" y="7607300"/>
                    </a:lnTo>
                    <a:lnTo>
                      <a:pt x="12675032" y="7645400"/>
                    </a:lnTo>
                    <a:lnTo>
                      <a:pt x="12683389" y="7696200"/>
                    </a:lnTo>
                    <a:lnTo>
                      <a:pt x="12691428" y="7747000"/>
                    </a:lnTo>
                    <a:lnTo>
                      <a:pt x="12699073" y="7797800"/>
                    </a:lnTo>
                    <a:lnTo>
                      <a:pt x="12706249" y="7848600"/>
                    </a:lnTo>
                    <a:lnTo>
                      <a:pt x="12712865" y="7886700"/>
                    </a:lnTo>
                    <a:lnTo>
                      <a:pt x="12718847" y="7937500"/>
                    </a:lnTo>
                    <a:lnTo>
                      <a:pt x="12724105" y="7988300"/>
                    </a:lnTo>
                    <a:lnTo>
                      <a:pt x="12728562" y="8039100"/>
                    </a:lnTo>
                    <a:lnTo>
                      <a:pt x="12732157" y="8077200"/>
                    </a:lnTo>
                    <a:lnTo>
                      <a:pt x="12734773" y="8128000"/>
                    </a:lnTo>
                    <a:lnTo>
                      <a:pt x="12736360" y="8178800"/>
                    </a:lnTo>
                    <a:lnTo>
                      <a:pt x="12736830" y="8229600"/>
                    </a:lnTo>
                    <a:lnTo>
                      <a:pt x="12736094" y="8280400"/>
                    </a:lnTo>
                    <a:lnTo>
                      <a:pt x="12734087" y="8318500"/>
                    </a:lnTo>
                    <a:lnTo>
                      <a:pt x="12730709" y="8369300"/>
                    </a:lnTo>
                    <a:lnTo>
                      <a:pt x="12725883" y="8420100"/>
                    </a:lnTo>
                    <a:lnTo>
                      <a:pt x="12718809" y="8470900"/>
                    </a:lnTo>
                    <a:lnTo>
                      <a:pt x="12709995" y="8521700"/>
                    </a:lnTo>
                    <a:lnTo>
                      <a:pt x="12699505" y="8572500"/>
                    </a:lnTo>
                    <a:lnTo>
                      <a:pt x="12687364" y="8623300"/>
                    </a:lnTo>
                    <a:lnTo>
                      <a:pt x="12673597" y="8674100"/>
                    </a:lnTo>
                    <a:lnTo>
                      <a:pt x="16498100" y="8674100"/>
                    </a:lnTo>
                    <a:lnTo>
                      <a:pt x="16526358" y="8636000"/>
                    </a:lnTo>
                    <a:lnTo>
                      <a:pt x="16557460" y="8597900"/>
                    </a:lnTo>
                    <a:lnTo>
                      <a:pt x="16591699" y="8559800"/>
                    </a:lnTo>
                    <a:lnTo>
                      <a:pt x="16629431" y="8521700"/>
                    </a:lnTo>
                    <a:lnTo>
                      <a:pt x="16666147" y="8496300"/>
                    </a:lnTo>
                    <a:lnTo>
                      <a:pt x="16703917" y="8470900"/>
                    </a:lnTo>
                    <a:lnTo>
                      <a:pt x="16742664" y="8445500"/>
                    </a:lnTo>
                    <a:lnTo>
                      <a:pt x="16782326" y="8420100"/>
                    </a:lnTo>
                    <a:lnTo>
                      <a:pt x="16822852" y="8407400"/>
                    </a:lnTo>
                    <a:lnTo>
                      <a:pt x="16864153" y="8382000"/>
                    </a:lnTo>
                    <a:lnTo>
                      <a:pt x="17080154" y="8318500"/>
                    </a:lnTo>
                    <a:lnTo>
                      <a:pt x="17124795" y="8318500"/>
                    </a:lnTo>
                    <a:lnTo>
                      <a:pt x="17169765" y="8305800"/>
                    </a:lnTo>
                    <a:lnTo>
                      <a:pt x="17214990" y="8305800"/>
                    </a:lnTo>
                    <a:lnTo>
                      <a:pt x="17260418" y="8293100"/>
                    </a:lnTo>
                    <a:lnTo>
                      <a:pt x="17351591" y="8293100"/>
                    </a:lnTo>
                    <a:lnTo>
                      <a:pt x="17442765" y="8280400"/>
                    </a:lnTo>
                    <a:lnTo>
                      <a:pt x="17488192" y="8267700"/>
                    </a:lnTo>
                    <a:lnTo>
                      <a:pt x="17578375" y="8267700"/>
                    </a:lnTo>
                    <a:lnTo>
                      <a:pt x="17667237" y="8242300"/>
                    </a:lnTo>
                    <a:lnTo>
                      <a:pt x="17711014" y="8242300"/>
                    </a:lnTo>
                    <a:lnTo>
                      <a:pt x="17880216" y="8191500"/>
                    </a:lnTo>
                    <a:lnTo>
                      <a:pt x="17960353" y="8166100"/>
                    </a:lnTo>
                    <a:lnTo>
                      <a:pt x="17999075" y="8140700"/>
                    </a:lnTo>
                    <a:lnTo>
                      <a:pt x="18036820" y="8128000"/>
                    </a:lnTo>
                    <a:lnTo>
                      <a:pt x="18073510" y="8102600"/>
                    </a:lnTo>
                    <a:lnTo>
                      <a:pt x="18109083" y="8077200"/>
                    </a:lnTo>
                    <a:lnTo>
                      <a:pt x="18143474" y="8039100"/>
                    </a:lnTo>
                    <a:lnTo>
                      <a:pt x="18177015" y="8013700"/>
                    </a:lnTo>
                    <a:lnTo>
                      <a:pt x="18207012" y="7975600"/>
                    </a:lnTo>
                    <a:lnTo>
                      <a:pt x="18233708" y="7937500"/>
                    </a:lnTo>
                    <a:lnTo>
                      <a:pt x="18257355" y="7912100"/>
                    </a:lnTo>
                    <a:lnTo>
                      <a:pt x="18278209" y="7874000"/>
                    </a:lnTo>
                    <a:lnTo>
                      <a:pt x="18296484" y="7835900"/>
                    </a:lnTo>
                    <a:lnTo>
                      <a:pt x="18312448" y="7785100"/>
                    </a:lnTo>
                    <a:lnTo>
                      <a:pt x="18326342" y="7747000"/>
                    </a:lnTo>
                    <a:lnTo>
                      <a:pt x="18338394" y="7708900"/>
                    </a:lnTo>
                    <a:lnTo>
                      <a:pt x="18348871" y="7670800"/>
                    </a:lnTo>
                    <a:lnTo>
                      <a:pt x="18358003" y="7620000"/>
                    </a:lnTo>
                    <a:lnTo>
                      <a:pt x="18366042" y="7581900"/>
                    </a:lnTo>
                    <a:lnTo>
                      <a:pt x="18373230" y="7531100"/>
                    </a:lnTo>
                    <a:lnTo>
                      <a:pt x="18379809" y="7493000"/>
                    </a:lnTo>
                    <a:lnTo>
                      <a:pt x="18386019" y="7454900"/>
                    </a:lnTo>
                    <a:lnTo>
                      <a:pt x="18392115" y="7404100"/>
                    </a:lnTo>
                    <a:lnTo>
                      <a:pt x="18398325" y="7366000"/>
                    </a:lnTo>
                    <a:lnTo>
                      <a:pt x="18404917" y="7315200"/>
                    </a:lnTo>
                    <a:lnTo>
                      <a:pt x="18412117" y="7277100"/>
                    </a:lnTo>
                    <a:lnTo>
                      <a:pt x="18420182" y="7239000"/>
                    </a:lnTo>
                    <a:lnTo>
                      <a:pt x="18429339" y="7188200"/>
                    </a:lnTo>
                    <a:lnTo>
                      <a:pt x="18439854" y="7150100"/>
                    </a:lnTo>
                    <a:lnTo>
                      <a:pt x="18451945" y="7112000"/>
                    </a:lnTo>
                    <a:lnTo>
                      <a:pt x="18465889" y="7061200"/>
                    </a:lnTo>
                    <a:lnTo>
                      <a:pt x="18481904" y="7023100"/>
                    </a:lnTo>
                    <a:lnTo>
                      <a:pt x="18500243" y="6985000"/>
                    </a:lnTo>
                    <a:lnTo>
                      <a:pt x="18521147" y="6946900"/>
                    </a:lnTo>
                    <a:lnTo>
                      <a:pt x="18544871" y="6908800"/>
                    </a:lnTo>
                    <a:lnTo>
                      <a:pt x="18571642" y="6883400"/>
                    </a:lnTo>
                    <a:lnTo>
                      <a:pt x="18607113" y="6832600"/>
                    </a:lnTo>
                    <a:lnTo>
                      <a:pt x="18643169" y="6807200"/>
                    </a:lnTo>
                    <a:lnTo>
                      <a:pt x="18679808" y="6769100"/>
                    </a:lnTo>
                    <a:lnTo>
                      <a:pt x="18717019" y="6743700"/>
                    </a:lnTo>
                    <a:lnTo>
                      <a:pt x="18793130" y="6692900"/>
                    </a:lnTo>
                    <a:lnTo>
                      <a:pt x="18951829" y="6642100"/>
                    </a:lnTo>
                    <a:lnTo>
                      <a:pt x="18992800" y="6629400"/>
                    </a:lnTo>
                    <a:lnTo>
                      <a:pt x="19034265" y="6629400"/>
                    </a:lnTo>
                    <a:lnTo>
                      <a:pt x="19076226" y="6616700"/>
                    </a:lnTo>
                    <a:lnTo>
                      <a:pt x="19520548" y="6616700"/>
                    </a:lnTo>
                    <a:lnTo>
                      <a:pt x="19567233" y="6604000"/>
                    </a:lnTo>
                    <a:lnTo>
                      <a:pt x="19661747" y="6604000"/>
                    </a:lnTo>
                    <a:lnTo>
                      <a:pt x="19709524" y="6591300"/>
                    </a:lnTo>
                    <a:lnTo>
                      <a:pt x="19757657" y="6591300"/>
                    </a:lnTo>
                    <a:lnTo>
                      <a:pt x="19806133" y="6578600"/>
                    </a:lnTo>
                    <a:lnTo>
                      <a:pt x="19864261" y="6565900"/>
                    </a:lnTo>
                    <a:lnTo>
                      <a:pt x="19918846" y="6553200"/>
                    </a:lnTo>
                    <a:lnTo>
                      <a:pt x="19970001" y="6527800"/>
                    </a:lnTo>
                    <a:lnTo>
                      <a:pt x="20017842" y="6515100"/>
                    </a:lnTo>
                    <a:lnTo>
                      <a:pt x="20062495" y="6502400"/>
                    </a:lnTo>
                    <a:lnTo>
                      <a:pt x="20104075" y="6489700"/>
                    </a:lnTo>
                    <a:lnTo>
                      <a:pt x="20104075" y="0"/>
                    </a:lnTo>
                    <a:close/>
                  </a:path>
                </a:pathLst>
              </a:custGeom>
              <a:solidFill>
                <a:srgbClr val="FFCEF4"/>
              </a:solidFill>
              <a:ln>
                <a:noFill/>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222" name="Google Shape;222;p26"/>
              <p:cNvSpPr/>
              <p:nvPr/>
            </p:nvSpPr>
            <p:spPr>
              <a:xfrm>
                <a:off x="0" y="3707"/>
                <a:ext cx="20104100" cy="11304270"/>
              </a:xfrm>
              <a:custGeom>
                <a:avLst/>
                <a:gdLst/>
                <a:ahLst/>
                <a:cxnLst/>
                <a:rect l="l" t="t" r="r" b="b"/>
                <a:pathLst>
                  <a:path w="20104100" h="11304270" extrusionOk="0">
                    <a:moveTo>
                      <a:pt x="20104085" y="0"/>
                    </a:moveTo>
                    <a:lnTo>
                      <a:pt x="0" y="0"/>
                    </a:lnTo>
                    <a:lnTo>
                      <a:pt x="0" y="11303735"/>
                    </a:lnTo>
                  </a:path>
                </a:pathLst>
              </a:custGeom>
              <a:noFill/>
              <a:ln w="9525" cap="flat" cmpd="sng">
                <a:solidFill>
                  <a:srgbClr val="FF6600"/>
                </a:solidFill>
                <a:prstDash val="solid"/>
                <a:round/>
                <a:headEnd type="none" w="sm" len="sm"/>
                <a:tailEnd type="none" w="sm" len="sm"/>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223" name="Google Shape;223;p26"/>
              <p:cNvSpPr/>
              <p:nvPr/>
            </p:nvSpPr>
            <p:spPr>
              <a:xfrm>
                <a:off x="0" y="8410042"/>
                <a:ext cx="4581525" cy="2897504"/>
              </a:xfrm>
              <a:custGeom>
                <a:avLst/>
                <a:gdLst/>
                <a:ahLst/>
                <a:cxnLst/>
                <a:rect l="l" t="t" r="r" b="b"/>
                <a:pathLst>
                  <a:path w="4581525" h="2897504" extrusionOk="0">
                    <a:moveTo>
                      <a:pt x="0" y="0"/>
                    </a:moveTo>
                    <a:lnTo>
                      <a:pt x="0" y="2897400"/>
                    </a:lnTo>
                    <a:lnTo>
                      <a:pt x="4581299" y="2897400"/>
                    </a:lnTo>
                    <a:lnTo>
                      <a:pt x="4520804" y="2860985"/>
                    </a:lnTo>
                    <a:lnTo>
                      <a:pt x="4481185" y="2840418"/>
                    </a:lnTo>
                    <a:lnTo>
                      <a:pt x="4440867" y="2821664"/>
                    </a:lnTo>
                    <a:lnTo>
                      <a:pt x="4399895" y="2804613"/>
                    </a:lnTo>
                    <a:lnTo>
                      <a:pt x="4358315" y="2789156"/>
                    </a:lnTo>
                    <a:lnTo>
                      <a:pt x="4316173" y="2775182"/>
                    </a:lnTo>
                    <a:lnTo>
                      <a:pt x="4273513" y="2762582"/>
                    </a:lnTo>
                    <a:lnTo>
                      <a:pt x="4230383" y="2751246"/>
                    </a:lnTo>
                    <a:lnTo>
                      <a:pt x="4186827" y="2741065"/>
                    </a:lnTo>
                    <a:lnTo>
                      <a:pt x="4142892" y="2731927"/>
                    </a:lnTo>
                    <a:lnTo>
                      <a:pt x="4098623" y="2723724"/>
                    </a:lnTo>
                    <a:lnTo>
                      <a:pt x="4054066" y="2716345"/>
                    </a:lnTo>
                    <a:lnTo>
                      <a:pt x="4009267" y="2709681"/>
                    </a:lnTo>
                    <a:lnTo>
                      <a:pt x="3964271" y="2703621"/>
                    </a:lnTo>
                    <a:lnTo>
                      <a:pt x="3873873" y="2692877"/>
                    </a:lnTo>
                    <a:lnTo>
                      <a:pt x="3602721" y="2663731"/>
                    </a:lnTo>
                    <a:lnTo>
                      <a:pt x="3558015" y="2658170"/>
                    </a:lnTo>
                    <a:lnTo>
                      <a:pt x="3513570" y="2652115"/>
                    </a:lnTo>
                    <a:lnTo>
                      <a:pt x="3469432" y="2645456"/>
                    </a:lnTo>
                    <a:lnTo>
                      <a:pt x="3425647" y="2638083"/>
                    </a:lnTo>
                    <a:lnTo>
                      <a:pt x="3382259" y="2629887"/>
                    </a:lnTo>
                    <a:lnTo>
                      <a:pt x="3339316" y="2620758"/>
                    </a:lnTo>
                    <a:lnTo>
                      <a:pt x="3296862" y="2610585"/>
                    </a:lnTo>
                    <a:lnTo>
                      <a:pt x="3254944" y="2599259"/>
                    </a:lnTo>
                    <a:lnTo>
                      <a:pt x="3213607" y="2586671"/>
                    </a:lnTo>
                    <a:lnTo>
                      <a:pt x="3172897" y="2572709"/>
                    </a:lnTo>
                    <a:lnTo>
                      <a:pt x="3132859" y="2557264"/>
                    </a:lnTo>
                    <a:lnTo>
                      <a:pt x="3093540" y="2540227"/>
                    </a:lnTo>
                    <a:lnTo>
                      <a:pt x="3054985" y="2521488"/>
                    </a:lnTo>
                    <a:lnTo>
                      <a:pt x="3017241" y="2500936"/>
                    </a:lnTo>
                    <a:lnTo>
                      <a:pt x="2980351" y="2478462"/>
                    </a:lnTo>
                    <a:lnTo>
                      <a:pt x="2944363" y="2453956"/>
                    </a:lnTo>
                    <a:lnTo>
                      <a:pt x="2909323" y="2427308"/>
                    </a:lnTo>
                    <a:lnTo>
                      <a:pt x="2875275" y="2398408"/>
                    </a:lnTo>
                    <a:lnTo>
                      <a:pt x="2841055" y="2365636"/>
                    </a:lnTo>
                    <a:lnTo>
                      <a:pt x="2809923" y="2331598"/>
                    </a:lnTo>
                    <a:lnTo>
                      <a:pt x="2781700" y="2296368"/>
                    </a:lnTo>
                    <a:lnTo>
                      <a:pt x="2756205" y="2260020"/>
                    </a:lnTo>
                    <a:lnTo>
                      <a:pt x="2733259" y="2222628"/>
                    </a:lnTo>
                    <a:lnTo>
                      <a:pt x="2712681" y="2184265"/>
                    </a:lnTo>
                    <a:lnTo>
                      <a:pt x="2694293" y="2145006"/>
                    </a:lnTo>
                    <a:lnTo>
                      <a:pt x="2677913" y="2104924"/>
                    </a:lnTo>
                    <a:lnTo>
                      <a:pt x="2663362" y="2064093"/>
                    </a:lnTo>
                    <a:lnTo>
                      <a:pt x="2650460" y="2022587"/>
                    </a:lnTo>
                    <a:lnTo>
                      <a:pt x="2639027" y="1980481"/>
                    </a:lnTo>
                    <a:lnTo>
                      <a:pt x="2628884" y="1937847"/>
                    </a:lnTo>
                    <a:lnTo>
                      <a:pt x="2619849" y="1894760"/>
                    </a:lnTo>
                    <a:lnTo>
                      <a:pt x="2611745" y="1851294"/>
                    </a:lnTo>
                    <a:lnTo>
                      <a:pt x="2604389" y="1807522"/>
                    </a:lnTo>
                    <a:lnTo>
                      <a:pt x="2597604" y="1763519"/>
                    </a:lnTo>
                    <a:lnTo>
                      <a:pt x="2591208" y="1719358"/>
                    </a:lnTo>
                    <a:lnTo>
                      <a:pt x="2585021" y="1675113"/>
                    </a:lnTo>
                    <a:lnTo>
                      <a:pt x="2578865" y="1630859"/>
                    </a:lnTo>
                    <a:lnTo>
                      <a:pt x="2572558" y="1586668"/>
                    </a:lnTo>
                    <a:lnTo>
                      <a:pt x="2565922" y="1542615"/>
                    </a:lnTo>
                    <a:lnTo>
                      <a:pt x="2558776" y="1498775"/>
                    </a:lnTo>
                    <a:lnTo>
                      <a:pt x="2550939" y="1455219"/>
                    </a:lnTo>
                    <a:lnTo>
                      <a:pt x="2542234" y="1412024"/>
                    </a:lnTo>
                    <a:lnTo>
                      <a:pt x="2532478" y="1369261"/>
                    </a:lnTo>
                    <a:lnTo>
                      <a:pt x="2521493" y="1327006"/>
                    </a:lnTo>
                    <a:lnTo>
                      <a:pt x="2509099" y="1285333"/>
                    </a:lnTo>
                    <a:lnTo>
                      <a:pt x="2495115" y="1244314"/>
                    </a:lnTo>
                    <a:lnTo>
                      <a:pt x="2479362" y="1204024"/>
                    </a:lnTo>
                    <a:lnTo>
                      <a:pt x="2461660" y="1164538"/>
                    </a:lnTo>
                    <a:lnTo>
                      <a:pt x="2441829" y="1125928"/>
                    </a:lnTo>
                    <a:lnTo>
                      <a:pt x="2419689" y="1088268"/>
                    </a:lnTo>
                    <a:lnTo>
                      <a:pt x="2395060" y="1051634"/>
                    </a:lnTo>
                    <a:lnTo>
                      <a:pt x="2367762" y="1016097"/>
                    </a:lnTo>
                    <a:lnTo>
                      <a:pt x="2332960" y="975807"/>
                    </a:lnTo>
                    <a:lnTo>
                      <a:pt x="2297672" y="939049"/>
                    </a:lnTo>
                    <a:lnTo>
                      <a:pt x="2261904" y="905665"/>
                    </a:lnTo>
                    <a:lnTo>
                      <a:pt x="2225663" y="875493"/>
                    </a:lnTo>
                    <a:lnTo>
                      <a:pt x="2188954" y="848374"/>
                    </a:lnTo>
                    <a:lnTo>
                      <a:pt x="2151785" y="824146"/>
                    </a:lnTo>
                    <a:lnTo>
                      <a:pt x="2114162" y="802649"/>
                    </a:lnTo>
                    <a:lnTo>
                      <a:pt x="2076091" y="783723"/>
                    </a:lnTo>
                    <a:lnTo>
                      <a:pt x="2037579" y="767208"/>
                    </a:lnTo>
                    <a:lnTo>
                      <a:pt x="1998632" y="752943"/>
                    </a:lnTo>
                    <a:lnTo>
                      <a:pt x="1959256" y="740767"/>
                    </a:lnTo>
                    <a:lnTo>
                      <a:pt x="1919459" y="730521"/>
                    </a:lnTo>
                    <a:lnTo>
                      <a:pt x="1879247" y="722044"/>
                    </a:lnTo>
                    <a:lnTo>
                      <a:pt x="1838626" y="715175"/>
                    </a:lnTo>
                    <a:lnTo>
                      <a:pt x="1797602" y="709754"/>
                    </a:lnTo>
                    <a:lnTo>
                      <a:pt x="1756182" y="705621"/>
                    </a:lnTo>
                    <a:lnTo>
                      <a:pt x="1714373" y="702615"/>
                    </a:lnTo>
                    <a:lnTo>
                      <a:pt x="1672181" y="700575"/>
                    </a:lnTo>
                    <a:lnTo>
                      <a:pt x="1648800" y="699898"/>
                    </a:lnTo>
                    <a:lnTo>
                      <a:pt x="1366653" y="699898"/>
                    </a:lnTo>
                    <a:lnTo>
                      <a:pt x="1321629" y="699819"/>
                    </a:lnTo>
                    <a:lnTo>
                      <a:pt x="1276280" y="699263"/>
                    </a:lnTo>
                    <a:lnTo>
                      <a:pt x="1230613" y="698070"/>
                    </a:lnTo>
                    <a:lnTo>
                      <a:pt x="1184633" y="696079"/>
                    </a:lnTo>
                    <a:lnTo>
                      <a:pt x="1138349" y="693130"/>
                    </a:lnTo>
                    <a:lnTo>
                      <a:pt x="1091765" y="689063"/>
                    </a:lnTo>
                    <a:lnTo>
                      <a:pt x="1044889" y="683717"/>
                    </a:lnTo>
                    <a:lnTo>
                      <a:pt x="997726" y="676931"/>
                    </a:lnTo>
                    <a:lnTo>
                      <a:pt x="950284" y="668546"/>
                    </a:lnTo>
                    <a:lnTo>
                      <a:pt x="902569" y="658401"/>
                    </a:lnTo>
                    <a:lnTo>
                      <a:pt x="839055" y="643030"/>
                    </a:lnTo>
                    <a:lnTo>
                      <a:pt x="779208" y="627178"/>
                    </a:lnTo>
                    <a:lnTo>
                      <a:pt x="722857" y="610805"/>
                    </a:lnTo>
                    <a:lnTo>
                      <a:pt x="669831" y="593870"/>
                    </a:lnTo>
                    <a:lnTo>
                      <a:pt x="619959" y="576334"/>
                    </a:lnTo>
                    <a:lnTo>
                      <a:pt x="573072" y="558156"/>
                    </a:lnTo>
                    <a:lnTo>
                      <a:pt x="528997" y="539297"/>
                    </a:lnTo>
                    <a:lnTo>
                      <a:pt x="487565" y="519716"/>
                    </a:lnTo>
                    <a:lnTo>
                      <a:pt x="448604" y="499373"/>
                    </a:lnTo>
                    <a:lnTo>
                      <a:pt x="411944" y="478228"/>
                    </a:lnTo>
                    <a:lnTo>
                      <a:pt x="377414" y="456242"/>
                    </a:lnTo>
                    <a:lnTo>
                      <a:pt x="344843" y="433375"/>
                    </a:lnTo>
                    <a:lnTo>
                      <a:pt x="314061" y="409585"/>
                    </a:lnTo>
                    <a:lnTo>
                      <a:pt x="284896" y="384833"/>
                    </a:lnTo>
                    <a:lnTo>
                      <a:pt x="230738" y="332285"/>
                    </a:lnTo>
                    <a:lnTo>
                      <a:pt x="181001" y="275409"/>
                    </a:lnTo>
                    <a:lnTo>
                      <a:pt x="157365" y="245247"/>
                    </a:lnTo>
                    <a:lnTo>
                      <a:pt x="134321" y="213884"/>
                    </a:lnTo>
                    <a:lnTo>
                      <a:pt x="111700" y="181279"/>
                    </a:lnTo>
                    <a:lnTo>
                      <a:pt x="89331" y="147391"/>
                    </a:lnTo>
                    <a:lnTo>
                      <a:pt x="67043" y="112182"/>
                    </a:lnTo>
                    <a:lnTo>
                      <a:pt x="44665" y="75610"/>
                    </a:lnTo>
                    <a:lnTo>
                      <a:pt x="22027" y="37636"/>
                    </a:lnTo>
                    <a:lnTo>
                      <a:pt x="0" y="0"/>
                    </a:lnTo>
                    <a:close/>
                  </a:path>
                  <a:path w="4581525" h="2897504" extrusionOk="0">
                    <a:moveTo>
                      <a:pt x="1543371" y="698655"/>
                    </a:moveTo>
                    <a:lnTo>
                      <a:pt x="1366653" y="699898"/>
                    </a:lnTo>
                    <a:lnTo>
                      <a:pt x="1648800" y="699898"/>
                    </a:lnTo>
                    <a:lnTo>
                      <a:pt x="1629612" y="699343"/>
                    </a:lnTo>
                    <a:lnTo>
                      <a:pt x="1586673" y="698756"/>
                    </a:lnTo>
                    <a:lnTo>
                      <a:pt x="1543371" y="698655"/>
                    </a:lnTo>
                    <a:close/>
                  </a:path>
                </a:pathLst>
              </a:custGeom>
              <a:solidFill>
                <a:srgbClr val="FFADEF"/>
              </a:solidFill>
              <a:ln>
                <a:noFill/>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224" name="Google Shape;224;p26"/>
              <p:cNvSpPr/>
              <p:nvPr/>
            </p:nvSpPr>
            <p:spPr>
              <a:xfrm>
                <a:off x="0" y="3707"/>
                <a:ext cx="20104100" cy="11304270"/>
              </a:xfrm>
              <a:custGeom>
                <a:avLst/>
                <a:gdLst/>
                <a:ahLst/>
                <a:cxnLst/>
                <a:rect l="l" t="t" r="r" b="b"/>
                <a:pathLst>
                  <a:path w="20104100" h="11304270" extrusionOk="0">
                    <a:moveTo>
                      <a:pt x="20104085" y="0"/>
                    </a:moveTo>
                    <a:lnTo>
                      <a:pt x="0" y="0"/>
                    </a:lnTo>
                    <a:lnTo>
                      <a:pt x="0" y="11303735"/>
                    </a:lnTo>
                  </a:path>
                </a:pathLst>
              </a:custGeom>
              <a:noFill/>
              <a:ln w="9525" cap="flat" cmpd="sng">
                <a:solidFill>
                  <a:srgbClr val="FF6600"/>
                </a:solidFill>
                <a:prstDash val="solid"/>
                <a:round/>
                <a:headEnd type="none" w="sm" len="sm"/>
                <a:tailEnd type="none" w="sm" len="sm"/>
              </a:ln>
            </p:spPr>
            <p:txBody>
              <a:bodyPr spcFirstLastPara="1" wrap="square" lIns="0" tIns="0" rIns="0" bIns="0" anchor="t" anchorCtr="0">
                <a:noAutofit/>
              </a:bodyPr>
              <a:lstStyle/>
              <a:p>
                <a:pPr marL="0" lvl="0" indent="0" algn="l" rtl="0">
                  <a:spcBef>
                    <a:spcPts val="0"/>
                  </a:spcBef>
                  <a:spcAft>
                    <a:spcPts val="0"/>
                  </a:spcAft>
                  <a:buNone/>
                </a:pPr>
                <a:endParaRPr sz="800"/>
              </a:p>
            </p:txBody>
          </p:sp>
        </p:grpSp>
      </p:grpSp>
      <p:sp>
        <p:nvSpPr>
          <p:cNvPr id="225" name="Google Shape;225;p26"/>
          <p:cNvSpPr txBox="1"/>
          <p:nvPr/>
        </p:nvSpPr>
        <p:spPr>
          <a:xfrm>
            <a:off x="334850" y="3893855"/>
            <a:ext cx="9094800" cy="315000"/>
          </a:xfrm>
          <a:prstGeom prst="rect">
            <a:avLst/>
          </a:prstGeom>
          <a:noFill/>
          <a:ln>
            <a:noFill/>
          </a:ln>
        </p:spPr>
        <p:txBody>
          <a:bodyPr spcFirstLastPara="1" wrap="square" lIns="41575" tIns="41575" rIns="41575" bIns="41575" anchor="t" anchorCtr="0">
            <a:spAutoFit/>
          </a:bodyPr>
          <a:lstStyle/>
          <a:p>
            <a:pPr marL="0" lvl="0" indent="0" algn="l" rtl="0">
              <a:lnSpc>
                <a:spcPct val="107000"/>
              </a:lnSpc>
              <a:spcBef>
                <a:spcPts val="400"/>
              </a:spcBef>
              <a:spcAft>
                <a:spcPts val="0"/>
              </a:spcAft>
              <a:buNone/>
            </a:pPr>
            <a:endParaRPr sz="1500">
              <a:solidFill>
                <a:schemeClr val="dk1"/>
              </a:solidFill>
              <a:latin typeface="Comic Sans MS"/>
              <a:ea typeface="Comic Sans MS"/>
              <a:cs typeface="Comic Sans MS"/>
              <a:sym typeface="Comic Sans MS"/>
            </a:endParaRPr>
          </a:p>
        </p:txBody>
      </p:sp>
      <p:sp>
        <p:nvSpPr>
          <p:cNvPr id="226" name="Google Shape;226;p26"/>
          <p:cNvSpPr txBox="1"/>
          <p:nvPr/>
        </p:nvSpPr>
        <p:spPr>
          <a:xfrm>
            <a:off x="0" y="3970444"/>
            <a:ext cx="9094800" cy="315000"/>
          </a:xfrm>
          <a:prstGeom prst="rect">
            <a:avLst/>
          </a:prstGeom>
          <a:noFill/>
          <a:ln>
            <a:noFill/>
          </a:ln>
        </p:spPr>
        <p:txBody>
          <a:bodyPr spcFirstLastPara="1" wrap="square" lIns="41575" tIns="41575" rIns="41575" bIns="41575" anchor="t" anchorCtr="0">
            <a:spAutoFit/>
          </a:bodyPr>
          <a:lstStyle/>
          <a:p>
            <a:pPr marL="0" lvl="0" indent="0" algn="l" rtl="0">
              <a:lnSpc>
                <a:spcPct val="107000"/>
              </a:lnSpc>
              <a:spcBef>
                <a:spcPts val="400"/>
              </a:spcBef>
              <a:spcAft>
                <a:spcPts val="0"/>
              </a:spcAft>
              <a:buNone/>
            </a:pPr>
            <a:endParaRPr sz="1500">
              <a:solidFill>
                <a:schemeClr val="dk1"/>
              </a:solidFill>
              <a:latin typeface="Comic Sans MS"/>
              <a:ea typeface="Comic Sans MS"/>
              <a:cs typeface="Comic Sans MS"/>
              <a:sym typeface="Comic Sans MS"/>
            </a:endParaRPr>
          </a:p>
        </p:txBody>
      </p:sp>
      <p:sp>
        <p:nvSpPr>
          <p:cNvPr id="227" name="Google Shape;227;p26"/>
          <p:cNvSpPr txBox="1"/>
          <p:nvPr/>
        </p:nvSpPr>
        <p:spPr>
          <a:xfrm>
            <a:off x="542850" y="264625"/>
            <a:ext cx="8009100" cy="3790200"/>
          </a:xfrm>
          <a:prstGeom prst="rect">
            <a:avLst/>
          </a:prstGeom>
          <a:noFill/>
          <a:ln>
            <a:noFill/>
          </a:ln>
        </p:spPr>
        <p:txBody>
          <a:bodyPr spcFirstLastPara="1" wrap="square" lIns="91425" tIns="91425" rIns="91425" bIns="91425" anchor="t" anchorCtr="0">
            <a:spAutoFit/>
          </a:bodyPr>
          <a:lstStyle/>
          <a:p>
            <a:pPr marL="88900" lvl="0" indent="0" algn="l" rtl="0">
              <a:lnSpc>
                <a:spcPct val="150000"/>
              </a:lnSpc>
              <a:spcBef>
                <a:spcPts val="0"/>
              </a:spcBef>
              <a:spcAft>
                <a:spcPts val="0"/>
              </a:spcAft>
              <a:buNone/>
            </a:pPr>
            <a:r>
              <a:rPr lang="en" sz="2400" b="1">
                <a:solidFill>
                  <a:srgbClr val="1C1C1C"/>
                </a:solidFill>
              </a:rPr>
              <a:t>Online bullies may:</a:t>
            </a:r>
            <a:endParaRPr sz="2400" b="1">
              <a:solidFill>
                <a:srgbClr val="1C1C1C"/>
              </a:solidFill>
            </a:endParaRPr>
          </a:p>
          <a:p>
            <a:pPr marL="0" lvl="0" indent="0" algn="l" rtl="0">
              <a:lnSpc>
                <a:spcPct val="150000"/>
              </a:lnSpc>
              <a:spcBef>
                <a:spcPts val="0"/>
              </a:spcBef>
              <a:spcAft>
                <a:spcPts val="0"/>
              </a:spcAft>
              <a:buNone/>
            </a:pPr>
            <a:r>
              <a:rPr lang="en" sz="2950">
                <a:solidFill>
                  <a:srgbClr val="47B1E5"/>
                </a:solidFill>
              </a:rPr>
              <a:t>•</a:t>
            </a:r>
            <a:r>
              <a:rPr lang="en" sz="2400">
                <a:solidFill>
                  <a:srgbClr val="1C1C1C"/>
                </a:solidFill>
              </a:rPr>
              <a:t>send nasty text messages or emails</a:t>
            </a:r>
            <a:endParaRPr sz="2400">
              <a:solidFill>
                <a:srgbClr val="1C1C1C"/>
              </a:solidFill>
            </a:endParaRPr>
          </a:p>
          <a:p>
            <a:pPr marL="0" lvl="0" indent="0" algn="l" rtl="0">
              <a:lnSpc>
                <a:spcPct val="150000"/>
              </a:lnSpc>
              <a:spcBef>
                <a:spcPts val="0"/>
              </a:spcBef>
              <a:spcAft>
                <a:spcPts val="0"/>
              </a:spcAft>
              <a:buNone/>
            </a:pPr>
            <a:r>
              <a:rPr lang="en" sz="2950">
                <a:solidFill>
                  <a:srgbClr val="47B1E5"/>
                </a:solidFill>
              </a:rPr>
              <a:t>•</a:t>
            </a:r>
            <a:r>
              <a:rPr lang="en" sz="2400">
                <a:solidFill>
                  <a:srgbClr val="1C1C1C"/>
                </a:solidFill>
              </a:rPr>
              <a:t>say unkind things about people on social networking sites</a:t>
            </a:r>
            <a:endParaRPr sz="2400">
              <a:solidFill>
                <a:srgbClr val="1C1C1C"/>
              </a:solidFill>
            </a:endParaRPr>
          </a:p>
          <a:p>
            <a:pPr marL="0" lvl="0" indent="0" algn="l" rtl="0">
              <a:lnSpc>
                <a:spcPct val="150000"/>
              </a:lnSpc>
              <a:spcBef>
                <a:spcPts val="0"/>
              </a:spcBef>
              <a:spcAft>
                <a:spcPts val="0"/>
              </a:spcAft>
              <a:buNone/>
            </a:pPr>
            <a:r>
              <a:rPr lang="en" sz="2950">
                <a:solidFill>
                  <a:srgbClr val="47B1E5"/>
                </a:solidFill>
              </a:rPr>
              <a:t>•</a:t>
            </a:r>
            <a:r>
              <a:rPr lang="en" sz="2400">
                <a:solidFill>
                  <a:srgbClr val="1C1C1C"/>
                </a:solidFill>
              </a:rPr>
              <a:t>try to get others to say unkind and nasty things too</a:t>
            </a:r>
            <a:endParaRPr sz="2400">
              <a:solidFill>
                <a:srgbClr val="1C1C1C"/>
              </a:solidFill>
            </a:endParaRPr>
          </a:p>
          <a:p>
            <a:pPr marL="0" lvl="0" indent="0" algn="l" rtl="0">
              <a:lnSpc>
                <a:spcPct val="150000"/>
              </a:lnSpc>
              <a:spcBef>
                <a:spcPts val="0"/>
              </a:spcBef>
              <a:spcAft>
                <a:spcPts val="0"/>
              </a:spcAft>
              <a:buNone/>
            </a:pPr>
            <a:r>
              <a:rPr lang="en" sz="2950">
                <a:solidFill>
                  <a:srgbClr val="47B1E5"/>
                </a:solidFill>
              </a:rPr>
              <a:t>•</a:t>
            </a:r>
            <a:r>
              <a:rPr lang="en" sz="2400">
                <a:solidFill>
                  <a:srgbClr val="1C1C1C"/>
                </a:solidFill>
              </a:rPr>
              <a:t>send unkind photographs to lots of people</a:t>
            </a:r>
            <a:endParaRPr sz="2400">
              <a:solidFill>
                <a:srgbClr val="1C1C1C"/>
              </a:solidFill>
            </a:endParaRPr>
          </a:p>
        </p:txBody>
      </p:sp>
      <p:pic>
        <p:nvPicPr>
          <p:cNvPr id="228" name="Google Shape;228;p26"/>
          <p:cNvPicPr preferRelativeResize="0"/>
          <p:nvPr/>
        </p:nvPicPr>
        <p:blipFill>
          <a:blip r:embed="rId3">
            <a:alphaModFix/>
          </a:blip>
          <a:stretch>
            <a:fillRect/>
          </a:stretch>
        </p:blipFill>
        <p:spPr>
          <a:xfrm>
            <a:off x="7211125" y="3150150"/>
            <a:ext cx="1992625" cy="199262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6"/>
                                        </p:tgtEl>
                                        <p:attrNameLst>
                                          <p:attrName>style.visibility</p:attrName>
                                        </p:attrNameLst>
                                      </p:cBhvr>
                                      <p:to>
                                        <p:strVal val="visible"/>
                                      </p:to>
                                    </p:set>
                                    <p:animEffect transition="in" filter="fade">
                                      <p:cBhvr>
                                        <p:cTn id="7" dur="1000"/>
                                        <p:tgtEl>
                                          <p:spTgt spid="2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Shape 233"/>
        <p:cNvGrpSpPr/>
        <p:nvPr/>
      </p:nvGrpSpPr>
      <p:grpSpPr>
        <a:xfrm>
          <a:off x="0" y="0"/>
          <a:ext cx="0" cy="0"/>
          <a:chOff x="0" y="0"/>
          <a:chExt cx="0" cy="0"/>
        </a:xfrm>
      </p:grpSpPr>
      <p:sp>
        <p:nvSpPr>
          <p:cNvPr id="234" name="Google Shape;234;p27"/>
          <p:cNvSpPr txBox="1"/>
          <p:nvPr/>
        </p:nvSpPr>
        <p:spPr>
          <a:xfrm>
            <a:off x="334850" y="3893855"/>
            <a:ext cx="9094800" cy="315000"/>
          </a:xfrm>
          <a:prstGeom prst="rect">
            <a:avLst/>
          </a:prstGeom>
          <a:noFill/>
          <a:ln>
            <a:noFill/>
          </a:ln>
        </p:spPr>
        <p:txBody>
          <a:bodyPr spcFirstLastPara="1" wrap="square" lIns="41575" tIns="41575" rIns="41575" bIns="41575" anchor="t" anchorCtr="0">
            <a:spAutoFit/>
          </a:bodyPr>
          <a:lstStyle/>
          <a:p>
            <a:pPr marL="0" lvl="0" indent="0" algn="l" rtl="0">
              <a:lnSpc>
                <a:spcPct val="107000"/>
              </a:lnSpc>
              <a:spcBef>
                <a:spcPts val="400"/>
              </a:spcBef>
              <a:spcAft>
                <a:spcPts val="0"/>
              </a:spcAft>
              <a:buNone/>
            </a:pPr>
            <a:endParaRPr sz="1500">
              <a:solidFill>
                <a:schemeClr val="dk1"/>
              </a:solidFill>
              <a:latin typeface="Comic Sans MS"/>
              <a:ea typeface="Comic Sans MS"/>
              <a:cs typeface="Comic Sans MS"/>
              <a:sym typeface="Comic Sans MS"/>
            </a:endParaRPr>
          </a:p>
        </p:txBody>
      </p:sp>
      <p:sp>
        <p:nvSpPr>
          <p:cNvPr id="235" name="Google Shape;235;p27"/>
          <p:cNvSpPr txBox="1"/>
          <p:nvPr/>
        </p:nvSpPr>
        <p:spPr>
          <a:xfrm>
            <a:off x="0" y="3970444"/>
            <a:ext cx="9094800" cy="315000"/>
          </a:xfrm>
          <a:prstGeom prst="rect">
            <a:avLst/>
          </a:prstGeom>
          <a:noFill/>
          <a:ln>
            <a:noFill/>
          </a:ln>
        </p:spPr>
        <p:txBody>
          <a:bodyPr spcFirstLastPara="1" wrap="square" lIns="41575" tIns="41575" rIns="41575" bIns="41575" anchor="t" anchorCtr="0">
            <a:spAutoFit/>
          </a:bodyPr>
          <a:lstStyle/>
          <a:p>
            <a:pPr marL="0" lvl="0" indent="0" algn="l" rtl="0">
              <a:lnSpc>
                <a:spcPct val="107000"/>
              </a:lnSpc>
              <a:spcBef>
                <a:spcPts val="400"/>
              </a:spcBef>
              <a:spcAft>
                <a:spcPts val="0"/>
              </a:spcAft>
              <a:buNone/>
            </a:pPr>
            <a:endParaRPr sz="1500">
              <a:solidFill>
                <a:schemeClr val="dk1"/>
              </a:solidFill>
              <a:latin typeface="Comic Sans MS"/>
              <a:ea typeface="Comic Sans MS"/>
              <a:cs typeface="Comic Sans MS"/>
              <a:sym typeface="Comic Sans MS"/>
            </a:endParaRPr>
          </a:p>
        </p:txBody>
      </p:sp>
      <p:sp>
        <p:nvSpPr>
          <p:cNvPr id="236" name="Google Shape;236;p27"/>
          <p:cNvSpPr txBox="1"/>
          <p:nvPr/>
        </p:nvSpPr>
        <p:spPr>
          <a:xfrm>
            <a:off x="542850" y="558800"/>
            <a:ext cx="8009100" cy="5541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0"/>
              </a:spcBef>
              <a:spcAft>
                <a:spcPts val="0"/>
              </a:spcAft>
              <a:buNone/>
            </a:pPr>
            <a:endParaRPr sz="2400">
              <a:solidFill>
                <a:srgbClr val="1C1C1C"/>
              </a:solidFill>
            </a:endParaRPr>
          </a:p>
        </p:txBody>
      </p:sp>
      <p:grpSp>
        <p:nvGrpSpPr>
          <p:cNvPr id="237" name="Google Shape;237;p27"/>
          <p:cNvGrpSpPr/>
          <p:nvPr/>
        </p:nvGrpSpPr>
        <p:grpSpPr>
          <a:xfrm>
            <a:off x="288" y="723"/>
            <a:ext cx="9143418" cy="5142045"/>
            <a:chOff x="0" y="1809"/>
            <a:chExt cx="20104261" cy="11306168"/>
          </a:xfrm>
        </p:grpSpPr>
        <p:sp>
          <p:nvSpPr>
            <p:cNvPr id="238" name="Google Shape;238;p27"/>
            <p:cNvSpPr/>
            <p:nvPr/>
          </p:nvSpPr>
          <p:spPr>
            <a:xfrm>
              <a:off x="0" y="1809"/>
              <a:ext cx="20104100" cy="11304270"/>
            </a:xfrm>
            <a:custGeom>
              <a:avLst/>
              <a:gdLst/>
              <a:ahLst/>
              <a:cxnLst/>
              <a:rect l="l" t="t" r="r" b="b"/>
              <a:pathLst>
                <a:path w="20104100" h="11304270" extrusionOk="0">
                  <a:moveTo>
                    <a:pt x="20104078" y="0"/>
                  </a:moveTo>
                  <a:lnTo>
                    <a:pt x="0" y="0"/>
                  </a:lnTo>
                  <a:lnTo>
                    <a:pt x="0" y="11303838"/>
                  </a:lnTo>
                  <a:lnTo>
                    <a:pt x="20104078" y="11303838"/>
                  </a:lnTo>
                  <a:lnTo>
                    <a:pt x="20104078" y="0"/>
                  </a:lnTo>
                  <a:close/>
                </a:path>
              </a:pathLst>
            </a:custGeom>
            <a:solidFill>
              <a:srgbClr val="FFDDF9"/>
            </a:solidFill>
            <a:ln>
              <a:noFill/>
            </a:ln>
          </p:spPr>
          <p:txBody>
            <a:bodyPr spcFirstLastPara="1" wrap="square" lIns="0" tIns="0" rIns="0" bIns="0" anchor="t" anchorCtr="0">
              <a:noAutofit/>
            </a:bodyPr>
            <a:lstStyle/>
            <a:p>
              <a:pPr marL="0" lvl="0" indent="0" algn="l" rtl="0">
                <a:lnSpc>
                  <a:spcPct val="115000"/>
                </a:lnSpc>
                <a:spcBef>
                  <a:spcPts val="0"/>
                </a:spcBef>
                <a:spcAft>
                  <a:spcPts val="0"/>
                </a:spcAft>
                <a:buSzPts val="1100"/>
                <a:buNone/>
              </a:pPr>
              <a:endParaRPr sz="2900">
                <a:solidFill>
                  <a:srgbClr val="1C1C1C"/>
                </a:solidFill>
              </a:endParaRPr>
            </a:p>
            <a:p>
              <a:pPr marL="0" lvl="0" indent="0" algn="l" rtl="0">
                <a:lnSpc>
                  <a:spcPct val="115000"/>
                </a:lnSpc>
                <a:spcBef>
                  <a:spcPts val="0"/>
                </a:spcBef>
                <a:spcAft>
                  <a:spcPts val="0"/>
                </a:spcAft>
                <a:buClr>
                  <a:schemeClr val="dk1"/>
                </a:buClr>
                <a:buSzPts val="1100"/>
                <a:buFont typeface="Arial"/>
                <a:buNone/>
              </a:pPr>
              <a:r>
                <a:rPr lang="en" sz="2900">
                  <a:solidFill>
                    <a:srgbClr val="1C1C1C"/>
                  </a:solidFill>
                </a:rPr>
                <a:t>    What If You or Someone Else Is Bullied Online?</a:t>
              </a:r>
              <a:endParaRPr sz="2900">
                <a:solidFill>
                  <a:srgbClr val="1C1C1C"/>
                </a:solidFill>
              </a:endParaRPr>
            </a:p>
          </p:txBody>
        </p:sp>
        <p:grpSp>
          <p:nvGrpSpPr>
            <p:cNvPr id="239" name="Google Shape;239;p27"/>
            <p:cNvGrpSpPr/>
            <p:nvPr/>
          </p:nvGrpSpPr>
          <p:grpSpPr>
            <a:xfrm>
              <a:off x="0" y="3707"/>
              <a:ext cx="20104261" cy="11304270"/>
              <a:chOff x="0" y="3707"/>
              <a:chExt cx="20104261" cy="11304270"/>
            </a:xfrm>
          </p:grpSpPr>
          <p:sp>
            <p:nvSpPr>
              <p:cNvPr id="240" name="Google Shape;240;p27"/>
              <p:cNvSpPr/>
              <p:nvPr/>
            </p:nvSpPr>
            <p:spPr>
              <a:xfrm>
                <a:off x="0" y="3707"/>
                <a:ext cx="20104100" cy="11304270"/>
              </a:xfrm>
              <a:custGeom>
                <a:avLst/>
                <a:gdLst/>
                <a:ahLst/>
                <a:cxnLst/>
                <a:rect l="l" t="t" r="r" b="b"/>
                <a:pathLst>
                  <a:path w="20104100" h="11304270" extrusionOk="0">
                    <a:moveTo>
                      <a:pt x="20104085" y="0"/>
                    </a:moveTo>
                    <a:lnTo>
                      <a:pt x="0" y="0"/>
                    </a:lnTo>
                    <a:lnTo>
                      <a:pt x="0" y="11303735"/>
                    </a:lnTo>
                  </a:path>
                </a:pathLst>
              </a:custGeom>
              <a:noFill/>
              <a:ln w="9525" cap="flat" cmpd="sng">
                <a:solidFill>
                  <a:srgbClr val="FF6600"/>
                </a:solidFill>
                <a:prstDash val="solid"/>
                <a:round/>
                <a:headEnd type="none" w="sm" len="sm"/>
                <a:tailEnd type="none" w="sm" len="sm"/>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241" name="Google Shape;241;p27"/>
              <p:cNvSpPr/>
              <p:nvPr/>
            </p:nvSpPr>
            <p:spPr>
              <a:xfrm>
                <a:off x="16493652" y="9111221"/>
                <a:ext cx="3610609" cy="2196465"/>
              </a:xfrm>
              <a:custGeom>
                <a:avLst/>
                <a:gdLst/>
                <a:ahLst/>
                <a:cxnLst/>
                <a:rect l="l" t="t" r="r" b="b"/>
                <a:pathLst>
                  <a:path w="3610609" h="2196465" extrusionOk="0">
                    <a:moveTo>
                      <a:pt x="2755096" y="127358"/>
                    </a:moveTo>
                    <a:lnTo>
                      <a:pt x="2711282" y="127739"/>
                    </a:lnTo>
                    <a:lnTo>
                      <a:pt x="2667919" y="128852"/>
                    </a:lnTo>
                    <a:lnTo>
                      <a:pt x="2625014" y="130936"/>
                    </a:lnTo>
                    <a:lnTo>
                      <a:pt x="2582580" y="134227"/>
                    </a:lnTo>
                    <a:lnTo>
                      <a:pt x="2540624" y="138964"/>
                    </a:lnTo>
                    <a:lnTo>
                      <a:pt x="2499157" y="145385"/>
                    </a:lnTo>
                    <a:lnTo>
                      <a:pt x="2458187" y="153726"/>
                    </a:lnTo>
                    <a:lnTo>
                      <a:pt x="2417726" y="164225"/>
                    </a:lnTo>
                    <a:lnTo>
                      <a:pt x="2377782" y="177121"/>
                    </a:lnTo>
                    <a:lnTo>
                      <a:pt x="2338364" y="192650"/>
                    </a:lnTo>
                    <a:lnTo>
                      <a:pt x="2299483" y="211050"/>
                    </a:lnTo>
                    <a:lnTo>
                      <a:pt x="2261148" y="232560"/>
                    </a:lnTo>
                    <a:lnTo>
                      <a:pt x="2223369" y="257416"/>
                    </a:lnTo>
                    <a:lnTo>
                      <a:pt x="2186155" y="285856"/>
                    </a:lnTo>
                    <a:lnTo>
                      <a:pt x="2149516" y="318119"/>
                    </a:lnTo>
                    <a:lnTo>
                      <a:pt x="2113461" y="354440"/>
                    </a:lnTo>
                    <a:lnTo>
                      <a:pt x="2078000" y="395059"/>
                    </a:lnTo>
                    <a:lnTo>
                      <a:pt x="2051222" y="430272"/>
                    </a:lnTo>
                    <a:lnTo>
                      <a:pt x="2027502" y="466739"/>
                    </a:lnTo>
                    <a:lnTo>
                      <a:pt x="2006594" y="504360"/>
                    </a:lnTo>
                    <a:lnTo>
                      <a:pt x="1988254" y="543036"/>
                    </a:lnTo>
                    <a:lnTo>
                      <a:pt x="1972239" y="582666"/>
                    </a:lnTo>
                    <a:lnTo>
                      <a:pt x="1958303" y="623151"/>
                    </a:lnTo>
                    <a:lnTo>
                      <a:pt x="1946203" y="664390"/>
                    </a:lnTo>
                    <a:lnTo>
                      <a:pt x="1935694" y="706285"/>
                    </a:lnTo>
                    <a:lnTo>
                      <a:pt x="1926531" y="748734"/>
                    </a:lnTo>
                    <a:lnTo>
                      <a:pt x="1918471" y="791638"/>
                    </a:lnTo>
                    <a:lnTo>
                      <a:pt x="1911269" y="834897"/>
                    </a:lnTo>
                    <a:lnTo>
                      <a:pt x="1904681" y="878412"/>
                    </a:lnTo>
                    <a:lnTo>
                      <a:pt x="1898462" y="922081"/>
                    </a:lnTo>
                    <a:lnTo>
                      <a:pt x="1892369" y="965806"/>
                    </a:lnTo>
                    <a:lnTo>
                      <a:pt x="1886156" y="1009487"/>
                    </a:lnTo>
                    <a:lnTo>
                      <a:pt x="1879579" y="1053023"/>
                    </a:lnTo>
                    <a:lnTo>
                      <a:pt x="1872394" y="1096315"/>
                    </a:lnTo>
                    <a:lnTo>
                      <a:pt x="1864358" y="1139262"/>
                    </a:lnTo>
                    <a:lnTo>
                      <a:pt x="1855224" y="1181765"/>
                    </a:lnTo>
                    <a:lnTo>
                      <a:pt x="1844750" y="1223724"/>
                    </a:lnTo>
                    <a:lnTo>
                      <a:pt x="1832690" y="1265040"/>
                    </a:lnTo>
                    <a:lnTo>
                      <a:pt x="1818801" y="1305611"/>
                    </a:lnTo>
                    <a:lnTo>
                      <a:pt x="1802838" y="1345339"/>
                    </a:lnTo>
                    <a:lnTo>
                      <a:pt x="1784557" y="1384122"/>
                    </a:lnTo>
                    <a:lnTo>
                      <a:pt x="1763713" y="1421863"/>
                    </a:lnTo>
                    <a:lnTo>
                      <a:pt x="1740062" y="1458460"/>
                    </a:lnTo>
                    <a:lnTo>
                      <a:pt x="1713360" y="1493813"/>
                    </a:lnTo>
                    <a:lnTo>
                      <a:pt x="1683362" y="1527823"/>
                    </a:lnTo>
                    <a:lnTo>
                      <a:pt x="1649824" y="1560390"/>
                    </a:lnTo>
                    <a:lnTo>
                      <a:pt x="1615432" y="1589222"/>
                    </a:lnTo>
                    <a:lnTo>
                      <a:pt x="1579859" y="1615374"/>
                    </a:lnTo>
                    <a:lnTo>
                      <a:pt x="1543170" y="1639005"/>
                    </a:lnTo>
                    <a:lnTo>
                      <a:pt x="1505432" y="1660272"/>
                    </a:lnTo>
                    <a:lnTo>
                      <a:pt x="1466709" y="1679332"/>
                    </a:lnTo>
                    <a:lnTo>
                      <a:pt x="1427067" y="1696344"/>
                    </a:lnTo>
                    <a:lnTo>
                      <a:pt x="1386572" y="1711465"/>
                    </a:lnTo>
                    <a:lnTo>
                      <a:pt x="1345290" y="1724853"/>
                    </a:lnTo>
                    <a:lnTo>
                      <a:pt x="1303285" y="1736665"/>
                    </a:lnTo>
                    <a:lnTo>
                      <a:pt x="1260624" y="1747060"/>
                    </a:lnTo>
                    <a:lnTo>
                      <a:pt x="1217372" y="1756195"/>
                    </a:lnTo>
                    <a:lnTo>
                      <a:pt x="1173594" y="1764227"/>
                    </a:lnTo>
                    <a:lnTo>
                      <a:pt x="1129357" y="1771315"/>
                    </a:lnTo>
                    <a:lnTo>
                      <a:pt x="1084725" y="1777616"/>
                    </a:lnTo>
                    <a:lnTo>
                      <a:pt x="1039765" y="1783288"/>
                    </a:lnTo>
                    <a:lnTo>
                      <a:pt x="766773" y="1812940"/>
                    </a:lnTo>
                    <a:lnTo>
                      <a:pt x="721347" y="1818624"/>
                    </a:lnTo>
                    <a:lnTo>
                      <a:pt x="676118" y="1824941"/>
                    </a:lnTo>
                    <a:lnTo>
                      <a:pt x="631150" y="1832048"/>
                    </a:lnTo>
                    <a:lnTo>
                      <a:pt x="586509" y="1840103"/>
                    </a:lnTo>
                    <a:lnTo>
                      <a:pt x="542260" y="1849263"/>
                    </a:lnTo>
                    <a:lnTo>
                      <a:pt x="498470" y="1859687"/>
                    </a:lnTo>
                    <a:lnTo>
                      <a:pt x="455203" y="1871533"/>
                    </a:lnTo>
                    <a:lnTo>
                      <a:pt x="412525" y="1884957"/>
                    </a:lnTo>
                    <a:lnTo>
                      <a:pt x="370502" y="1900117"/>
                    </a:lnTo>
                    <a:lnTo>
                      <a:pt x="329200" y="1917173"/>
                    </a:lnTo>
                    <a:lnTo>
                      <a:pt x="288683" y="1936280"/>
                    </a:lnTo>
                    <a:lnTo>
                      <a:pt x="249018" y="1957596"/>
                    </a:lnTo>
                    <a:lnTo>
                      <a:pt x="210270" y="1981281"/>
                    </a:lnTo>
                    <a:lnTo>
                      <a:pt x="172505" y="2007490"/>
                    </a:lnTo>
                    <a:lnTo>
                      <a:pt x="135788" y="2036382"/>
                    </a:lnTo>
                    <a:lnTo>
                      <a:pt x="98057" y="2070889"/>
                    </a:lnTo>
                    <a:lnTo>
                      <a:pt x="63807" y="2107993"/>
                    </a:lnTo>
                    <a:lnTo>
                      <a:pt x="32715" y="2147388"/>
                    </a:lnTo>
                    <a:lnTo>
                      <a:pt x="4456" y="2188769"/>
                    </a:lnTo>
                    <a:lnTo>
                      <a:pt x="0" y="2196221"/>
                    </a:lnTo>
                    <a:lnTo>
                      <a:pt x="3610431" y="2196221"/>
                    </a:lnTo>
                    <a:lnTo>
                      <a:pt x="3610431" y="128408"/>
                    </a:lnTo>
                    <a:lnTo>
                      <a:pt x="2934661" y="128408"/>
                    </a:lnTo>
                    <a:lnTo>
                      <a:pt x="2755096" y="127358"/>
                    </a:lnTo>
                    <a:close/>
                  </a:path>
                  <a:path w="3610609" h="2196465" extrusionOk="0">
                    <a:moveTo>
                      <a:pt x="3610431" y="0"/>
                    </a:moveTo>
                    <a:lnTo>
                      <a:pt x="3568845" y="17242"/>
                    </a:lnTo>
                    <a:lnTo>
                      <a:pt x="3524194" y="33707"/>
                    </a:lnTo>
                    <a:lnTo>
                      <a:pt x="3476354" y="49477"/>
                    </a:lnTo>
                    <a:lnTo>
                      <a:pt x="3425203" y="64633"/>
                    </a:lnTo>
                    <a:lnTo>
                      <a:pt x="3370620" y="79257"/>
                    </a:lnTo>
                    <a:lnTo>
                      <a:pt x="3312481" y="93431"/>
                    </a:lnTo>
                    <a:lnTo>
                      <a:pt x="3264014" y="103556"/>
                    </a:lnTo>
                    <a:lnTo>
                      <a:pt x="3215882" y="111562"/>
                    </a:lnTo>
                    <a:lnTo>
                      <a:pt x="3168094" y="117687"/>
                    </a:lnTo>
                    <a:lnTo>
                      <a:pt x="3120661" y="122168"/>
                    </a:lnTo>
                    <a:lnTo>
                      <a:pt x="3073591" y="125243"/>
                    </a:lnTo>
                    <a:lnTo>
                      <a:pt x="3026895" y="127150"/>
                    </a:lnTo>
                    <a:lnTo>
                      <a:pt x="2980582" y="128125"/>
                    </a:lnTo>
                    <a:lnTo>
                      <a:pt x="2934661" y="128408"/>
                    </a:lnTo>
                    <a:lnTo>
                      <a:pt x="3610431" y="128408"/>
                    </a:lnTo>
                    <a:lnTo>
                      <a:pt x="3610431" y="0"/>
                    </a:lnTo>
                    <a:close/>
                  </a:path>
                </a:pathLst>
              </a:custGeom>
              <a:solidFill>
                <a:srgbClr val="FFADEF"/>
              </a:solidFill>
              <a:ln>
                <a:noFill/>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242" name="Google Shape;242;p27"/>
              <p:cNvSpPr/>
              <p:nvPr/>
            </p:nvSpPr>
            <p:spPr>
              <a:xfrm>
                <a:off x="0" y="2633342"/>
                <a:ext cx="20104100" cy="8674100"/>
              </a:xfrm>
              <a:custGeom>
                <a:avLst/>
                <a:gdLst/>
                <a:ahLst/>
                <a:cxnLst/>
                <a:rect l="l" t="t" r="r" b="b"/>
                <a:pathLst>
                  <a:path w="20104100" h="8674100" extrusionOk="0">
                    <a:moveTo>
                      <a:pt x="8445424" y="7937513"/>
                    </a:moveTo>
                    <a:lnTo>
                      <a:pt x="8444916" y="7886713"/>
                    </a:lnTo>
                    <a:lnTo>
                      <a:pt x="8442769" y="7835913"/>
                    </a:lnTo>
                    <a:lnTo>
                      <a:pt x="8439036" y="7797813"/>
                    </a:lnTo>
                    <a:lnTo>
                      <a:pt x="8433765" y="7747013"/>
                    </a:lnTo>
                    <a:lnTo>
                      <a:pt x="8427009" y="7696213"/>
                    </a:lnTo>
                    <a:lnTo>
                      <a:pt x="8418830" y="7658113"/>
                    </a:lnTo>
                    <a:lnTo>
                      <a:pt x="8409279" y="7607313"/>
                    </a:lnTo>
                    <a:lnTo>
                      <a:pt x="8398408" y="7556513"/>
                    </a:lnTo>
                    <a:lnTo>
                      <a:pt x="8386267" y="7518413"/>
                    </a:lnTo>
                    <a:lnTo>
                      <a:pt x="8372919" y="7467613"/>
                    </a:lnTo>
                    <a:lnTo>
                      <a:pt x="8358429" y="7416813"/>
                    </a:lnTo>
                    <a:lnTo>
                      <a:pt x="8342820" y="7378713"/>
                    </a:lnTo>
                    <a:lnTo>
                      <a:pt x="8326171" y="7327913"/>
                    </a:lnTo>
                    <a:lnTo>
                      <a:pt x="8308518" y="7277113"/>
                    </a:lnTo>
                    <a:lnTo>
                      <a:pt x="8289938" y="7239013"/>
                    </a:lnTo>
                    <a:lnTo>
                      <a:pt x="8270468" y="7188213"/>
                    </a:lnTo>
                    <a:lnTo>
                      <a:pt x="8250161" y="7150113"/>
                    </a:lnTo>
                    <a:lnTo>
                      <a:pt x="8229079" y="7099313"/>
                    </a:lnTo>
                    <a:lnTo>
                      <a:pt x="8207273" y="7061213"/>
                    </a:lnTo>
                    <a:lnTo>
                      <a:pt x="8184794" y="7010413"/>
                    </a:lnTo>
                    <a:lnTo>
                      <a:pt x="8161693" y="6972313"/>
                    </a:lnTo>
                    <a:lnTo>
                      <a:pt x="8138046" y="6921513"/>
                    </a:lnTo>
                    <a:lnTo>
                      <a:pt x="8113877" y="6883413"/>
                    </a:lnTo>
                    <a:lnTo>
                      <a:pt x="8089265" y="6832613"/>
                    </a:lnTo>
                    <a:lnTo>
                      <a:pt x="8064246" y="6794513"/>
                    </a:lnTo>
                    <a:lnTo>
                      <a:pt x="8038884" y="6756413"/>
                    </a:lnTo>
                    <a:lnTo>
                      <a:pt x="8013230" y="6718313"/>
                    </a:lnTo>
                    <a:lnTo>
                      <a:pt x="7987335" y="6667513"/>
                    </a:lnTo>
                    <a:lnTo>
                      <a:pt x="7960461" y="6629413"/>
                    </a:lnTo>
                    <a:lnTo>
                      <a:pt x="7933347" y="6591313"/>
                    </a:lnTo>
                    <a:lnTo>
                      <a:pt x="7906055" y="6540513"/>
                    </a:lnTo>
                    <a:lnTo>
                      <a:pt x="7851165" y="6464313"/>
                    </a:lnTo>
                    <a:lnTo>
                      <a:pt x="7823670" y="6413513"/>
                    </a:lnTo>
                    <a:lnTo>
                      <a:pt x="7768857" y="6337313"/>
                    </a:lnTo>
                    <a:lnTo>
                      <a:pt x="7741666" y="6286512"/>
                    </a:lnTo>
                    <a:lnTo>
                      <a:pt x="7714666" y="6248412"/>
                    </a:lnTo>
                    <a:lnTo>
                      <a:pt x="7687945" y="6210312"/>
                    </a:lnTo>
                    <a:lnTo>
                      <a:pt x="7661542" y="6159512"/>
                    </a:lnTo>
                    <a:lnTo>
                      <a:pt x="7635519" y="6121412"/>
                    </a:lnTo>
                    <a:lnTo>
                      <a:pt x="7609929" y="6070612"/>
                    </a:lnTo>
                    <a:lnTo>
                      <a:pt x="7584834" y="6032512"/>
                    </a:lnTo>
                    <a:lnTo>
                      <a:pt x="7560272" y="5981712"/>
                    </a:lnTo>
                    <a:lnTo>
                      <a:pt x="7536320" y="5943612"/>
                    </a:lnTo>
                    <a:lnTo>
                      <a:pt x="7513028" y="5905512"/>
                    </a:lnTo>
                    <a:lnTo>
                      <a:pt x="7490434" y="5854712"/>
                    </a:lnTo>
                    <a:lnTo>
                      <a:pt x="7468616" y="5816612"/>
                    </a:lnTo>
                    <a:lnTo>
                      <a:pt x="7447623" y="5765812"/>
                    </a:lnTo>
                    <a:lnTo>
                      <a:pt x="7427519" y="5715012"/>
                    </a:lnTo>
                    <a:lnTo>
                      <a:pt x="7408342" y="5676912"/>
                    </a:lnTo>
                    <a:lnTo>
                      <a:pt x="7390155" y="5626112"/>
                    </a:lnTo>
                    <a:lnTo>
                      <a:pt x="7373010" y="5588012"/>
                    </a:lnTo>
                    <a:lnTo>
                      <a:pt x="7356983" y="5537212"/>
                    </a:lnTo>
                    <a:lnTo>
                      <a:pt x="7342098" y="5486412"/>
                    </a:lnTo>
                    <a:lnTo>
                      <a:pt x="7328446" y="5448312"/>
                    </a:lnTo>
                    <a:lnTo>
                      <a:pt x="7316051" y="5397512"/>
                    </a:lnTo>
                    <a:lnTo>
                      <a:pt x="7304989" y="5346712"/>
                    </a:lnTo>
                    <a:lnTo>
                      <a:pt x="7295299" y="5295912"/>
                    </a:lnTo>
                    <a:lnTo>
                      <a:pt x="7287057" y="5257812"/>
                    </a:lnTo>
                    <a:lnTo>
                      <a:pt x="7280313" y="5207012"/>
                    </a:lnTo>
                    <a:lnTo>
                      <a:pt x="7275106" y="5156212"/>
                    </a:lnTo>
                    <a:lnTo>
                      <a:pt x="7271512" y="5105412"/>
                    </a:lnTo>
                    <a:lnTo>
                      <a:pt x="7269594" y="5054612"/>
                    </a:lnTo>
                    <a:lnTo>
                      <a:pt x="7269175" y="5016512"/>
                    </a:lnTo>
                    <a:lnTo>
                      <a:pt x="7270204" y="4965712"/>
                    </a:lnTo>
                    <a:lnTo>
                      <a:pt x="7272617" y="4914912"/>
                    </a:lnTo>
                    <a:lnTo>
                      <a:pt x="7276376" y="4864112"/>
                    </a:lnTo>
                    <a:lnTo>
                      <a:pt x="7281405" y="4826012"/>
                    </a:lnTo>
                    <a:lnTo>
                      <a:pt x="7287654" y="4775212"/>
                    </a:lnTo>
                    <a:lnTo>
                      <a:pt x="7295070" y="4724412"/>
                    </a:lnTo>
                    <a:lnTo>
                      <a:pt x="7303592" y="4686312"/>
                    </a:lnTo>
                    <a:lnTo>
                      <a:pt x="7313155" y="4635512"/>
                    </a:lnTo>
                    <a:lnTo>
                      <a:pt x="7323722" y="4597412"/>
                    </a:lnTo>
                    <a:lnTo>
                      <a:pt x="7335215" y="4546612"/>
                    </a:lnTo>
                    <a:lnTo>
                      <a:pt x="7347598" y="4495812"/>
                    </a:lnTo>
                    <a:lnTo>
                      <a:pt x="7360793" y="4457712"/>
                    </a:lnTo>
                    <a:lnTo>
                      <a:pt x="7374750" y="4406912"/>
                    </a:lnTo>
                    <a:lnTo>
                      <a:pt x="7389431" y="4368812"/>
                    </a:lnTo>
                    <a:lnTo>
                      <a:pt x="7404748" y="4318012"/>
                    </a:lnTo>
                    <a:lnTo>
                      <a:pt x="7420673" y="4279912"/>
                    </a:lnTo>
                    <a:lnTo>
                      <a:pt x="7437133" y="4229112"/>
                    </a:lnTo>
                    <a:lnTo>
                      <a:pt x="7454062" y="4191012"/>
                    </a:lnTo>
                    <a:lnTo>
                      <a:pt x="7471435" y="4140212"/>
                    </a:lnTo>
                    <a:lnTo>
                      <a:pt x="7489164" y="4102112"/>
                    </a:lnTo>
                    <a:lnTo>
                      <a:pt x="7507198" y="4051312"/>
                    </a:lnTo>
                    <a:lnTo>
                      <a:pt x="7525499" y="4000512"/>
                    </a:lnTo>
                    <a:lnTo>
                      <a:pt x="7543990" y="3962412"/>
                    </a:lnTo>
                    <a:lnTo>
                      <a:pt x="7562621" y="3911612"/>
                    </a:lnTo>
                    <a:lnTo>
                      <a:pt x="7600086" y="3822712"/>
                    </a:lnTo>
                    <a:lnTo>
                      <a:pt x="7618793" y="3784612"/>
                    </a:lnTo>
                    <a:lnTo>
                      <a:pt x="7637424" y="3733812"/>
                    </a:lnTo>
                    <a:lnTo>
                      <a:pt x="7655903" y="3695712"/>
                    </a:lnTo>
                    <a:lnTo>
                      <a:pt x="7674191" y="3644912"/>
                    </a:lnTo>
                    <a:lnTo>
                      <a:pt x="7692212" y="3606812"/>
                    </a:lnTo>
                    <a:lnTo>
                      <a:pt x="7709929" y="3556012"/>
                    </a:lnTo>
                    <a:lnTo>
                      <a:pt x="7727264" y="3517912"/>
                    </a:lnTo>
                    <a:lnTo>
                      <a:pt x="7744180" y="3467112"/>
                    </a:lnTo>
                    <a:lnTo>
                      <a:pt x="7760602" y="3416312"/>
                    </a:lnTo>
                    <a:lnTo>
                      <a:pt x="7776489" y="3378212"/>
                    </a:lnTo>
                    <a:lnTo>
                      <a:pt x="7791780" y="3327412"/>
                    </a:lnTo>
                    <a:lnTo>
                      <a:pt x="7806410" y="3289312"/>
                    </a:lnTo>
                    <a:lnTo>
                      <a:pt x="7820330" y="3238512"/>
                    </a:lnTo>
                    <a:lnTo>
                      <a:pt x="7833474" y="3187712"/>
                    </a:lnTo>
                    <a:lnTo>
                      <a:pt x="7845806" y="3149612"/>
                    </a:lnTo>
                    <a:lnTo>
                      <a:pt x="7857249" y="3098812"/>
                    </a:lnTo>
                    <a:lnTo>
                      <a:pt x="7867751" y="3048012"/>
                    </a:lnTo>
                    <a:lnTo>
                      <a:pt x="7877264" y="3009912"/>
                    </a:lnTo>
                    <a:lnTo>
                      <a:pt x="7885722" y="2959112"/>
                    </a:lnTo>
                    <a:lnTo>
                      <a:pt x="7893063" y="2908312"/>
                    </a:lnTo>
                    <a:lnTo>
                      <a:pt x="7899247" y="2870212"/>
                    </a:lnTo>
                    <a:lnTo>
                      <a:pt x="7904200" y="2819412"/>
                    </a:lnTo>
                    <a:lnTo>
                      <a:pt x="7907820" y="2768612"/>
                    </a:lnTo>
                    <a:lnTo>
                      <a:pt x="7910042" y="2717812"/>
                    </a:lnTo>
                    <a:lnTo>
                      <a:pt x="7910906" y="2679712"/>
                    </a:lnTo>
                    <a:lnTo>
                      <a:pt x="7910398" y="2628912"/>
                    </a:lnTo>
                    <a:lnTo>
                      <a:pt x="7908557" y="2578112"/>
                    </a:lnTo>
                    <a:lnTo>
                      <a:pt x="7905394" y="2527312"/>
                    </a:lnTo>
                    <a:lnTo>
                      <a:pt x="7900937" y="2489212"/>
                    </a:lnTo>
                    <a:lnTo>
                      <a:pt x="7895196" y="2438412"/>
                    </a:lnTo>
                    <a:lnTo>
                      <a:pt x="7888198" y="2387612"/>
                    </a:lnTo>
                    <a:lnTo>
                      <a:pt x="7879943" y="2349512"/>
                    </a:lnTo>
                    <a:lnTo>
                      <a:pt x="7870469" y="2298712"/>
                    </a:lnTo>
                    <a:lnTo>
                      <a:pt x="7859789" y="2247912"/>
                    </a:lnTo>
                    <a:lnTo>
                      <a:pt x="7847914" y="2209812"/>
                    </a:lnTo>
                    <a:lnTo>
                      <a:pt x="7834871" y="2159012"/>
                    </a:lnTo>
                    <a:lnTo>
                      <a:pt x="7820685" y="2120912"/>
                    </a:lnTo>
                    <a:lnTo>
                      <a:pt x="7805356" y="2070112"/>
                    </a:lnTo>
                    <a:lnTo>
                      <a:pt x="7788923" y="2019312"/>
                    </a:lnTo>
                    <a:lnTo>
                      <a:pt x="7771384" y="1981212"/>
                    </a:lnTo>
                    <a:lnTo>
                      <a:pt x="7752778" y="1943112"/>
                    </a:lnTo>
                    <a:lnTo>
                      <a:pt x="7733106" y="1892312"/>
                    </a:lnTo>
                    <a:lnTo>
                      <a:pt x="7712392" y="1854212"/>
                    </a:lnTo>
                    <a:lnTo>
                      <a:pt x="7690663" y="1803412"/>
                    </a:lnTo>
                    <a:lnTo>
                      <a:pt x="7667930" y="1765312"/>
                    </a:lnTo>
                    <a:lnTo>
                      <a:pt x="7644219" y="1727212"/>
                    </a:lnTo>
                    <a:lnTo>
                      <a:pt x="7619530" y="1676412"/>
                    </a:lnTo>
                    <a:lnTo>
                      <a:pt x="7593901" y="1638312"/>
                    </a:lnTo>
                    <a:lnTo>
                      <a:pt x="7567346" y="1600212"/>
                    </a:lnTo>
                    <a:lnTo>
                      <a:pt x="7539888" y="1562112"/>
                    </a:lnTo>
                    <a:lnTo>
                      <a:pt x="7511529" y="1524012"/>
                    </a:lnTo>
                    <a:lnTo>
                      <a:pt x="7482294" y="1485912"/>
                    </a:lnTo>
                    <a:lnTo>
                      <a:pt x="7452207" y="1447812"/>
                    </a:lnTo>
                    <a:lnTo>
                      <a:pt x="7421296" y="1409712"/>
                    </a:lnTo>
                    <a:lnTo>
                      <a:pt x="7389558" y="1371612"/>
                    </a:lnTo>
                    <a:lnTo>
                      <a:pt x="7357034" y="1333512"/>
                    </a:lnTo>
                    <a:lnTo>
                      <a:pt x="7323722" y="1308112"/>
                    </a:lnTo>
                    <a:lnTo>
                      <a:pt x="7289647" y="1270012"/>
                    </a:lnTo>
                    <a:lnTo>
                      <a:pt x="7254837" y="1231912"/>
                    </a:lnTo>
                    <a:lnTo>
                      <a:pt x="7219289" y="1206512"/>
                    </a:lnTo>
                    <a:lnTo>
                      <a:pt x="7183056" y="1168412"/>
                    </a:lnTo>
                    <a:lnTo>
                      <a:pt x="7146125" y="1143012"/>
                    </a:lnTo>
                    <a:lnTo>
                      <a:pt x="7108520" y="1104912"/>
                    </a:lnTo>
                    <a:lnTo>
                      <a:pt x="7070280" y="1079512"/>
                    </a:lnTo>
                    <a:lnTo>
                      <a:pt x="7031406" y="1054112"/>
                    </a:lnTo>
                    <a:lnTo>
                      <a:pt x="6991921" y="1028712"/>
                    </a:lnTo>
                    <a:lnTo>
                      <a:pt x="6951840" y="990612"/>
                    </a:lnTo>
                    <a:lnTo>
                      <a:pt x="6869976" y="939812"/>
                    </a:lnTo>
                    <a:lnTo>
                      <a:pt x="6828231" y="927112"/>
                    </a:lnTo>
                    <a:lnTo>
                      <a:pt x="6785965" y="901712"/>
                    </a:lnTo>
                    <a:lnTo>
                      <a:pt x="6698348" y="850912"/>
                    </a:lnTo>
                    <a:lnTo>
                      <a:pt x="6653962" y="838212"/>
                    </a:lnTo>
                    <a:lnTo>
                      <a:pt x="6609194" y="812812"/>
                    </a:lnTo>
                    <a:lnTo>
                      <a:pt x="6564096" y="800112"/>
                    </a:lnTo>
                    <a:lnTo>
                      <a:pt x="6518643" y="774712"/>
                    </a:lnTo>
                    <a:lnTo>
                      <a:pt x="6333769" y="723912"/>
                    </a:lnTo>
                    <a:lnTo>
                      <a:pt x="6286843" y="698512"/>
                    </a:lnTo>
                    <a:lnTo>
                      <a:pt x="6239675" y="698512"/>
                    </a:lnTo>
                    <a:lnTo>
                      <a:pt x="6048807" y="647712"/>
                    </a:lnTo>
                    <a:lnTo>
                      <a:pt x="6000610" y="647712"/>
                    </a:lnTo>
                    <a:lnTo>
                      <a:pt x="5952248" y="635012"/>
                    </a:lnTo>
                    <a:lnTo>
                      <a:pt x="5903747" y="635012"/>
                    </a:lnTo>
                    <a:lnTo>
                      <a:pt x="5855106" y="622312"/>
                    </a:lnTo>
                    <a:lnTo>
                      <a:pt x="5708548" y="622312"/>
                    </a:lnTo>
                    <a:lnTo>
                      <a:pt x="5659539" y="609612"/>
                    </a:lnTo>
                    <a:lnTo>
                      <a:pt x="5512193" y="609612"/>
                    </a:lnTo>
                    <a:lnTo>
                      <a:pt x="5463019" y="622312"/>
                    </a:lnTo>
                    <a:lnTo>
                      <a:pt x="5315597" y="622312"/>
                    </a:lnTo>
                    <a:lnTo>
                      <a:pt x="5266525" y="635012"/>
                    </a:lnTo>
                    <a:lnTo>
                      <a:pt x="5217515" y="635012"/>
                    </a:lnTo>
                    <a:lnTo>
                      <a:pt x="5168570" y="647712"/>
                    </a:lnTo>
                    <a:lnTo>
                      <a:pt x="5119725" y="647712"/>
                    </a:lnTo>
                    <a:lnTo>
                      <a:pt x="5070970" y="660412"/>
                    </a:lnTo>
                    <a:lnTo>
                      <a:pt x="5022342" y="660412"/>
                    </a:lnTo>
                    <a:lnTo>
                      <a:pt x="4829314" y="711212"/>
                    </a:lnTo>
                    <a:lnTo>
                      <a:pt x="4781486" y="711212"/>
                    </a:lnTo>
                    <a:lnTo>
                      <a:pt x="4733887" y="723912"/>
                    </a:lnTo>
                    <a:lnTo>
                      <a:pt x="4686490" y="749312"/>
                    </a:lnTo>
                    <a:lnTo>
                      <a:pt x="4499445" y="800112"/>
                    </a:lnTo>
                    <a:lnTo>
                      <a:pt x="4451528" y="825512"/>
                    </a:lnTo>
                    <a:lnTo>
                      <a:pt x="4403903" y="838212"/>
                    </a:lnTo>
                    <a:lnTo>
                      <a:pt x="4356544" y="863612"/>
                    </a:lnTo>
                    <a:lnTo>
                      <a:pt x="4309478" y="876312"/>
                    </a:lnTo>
                    <a:lnTo>
                      <a:pt x="4262653" y="901712"/>
                    </a:lnTo>
                    <a:lnTo>
                      <a:pt x="4216082" y="914412"/>
                    </a:lnTo>
                    <a:lnTo>
                      <a:pt x="4123652" y="965212"/>
                    </a:lnTo>
                    <a:lnTo>
                      <a:pt x="4077779" y="977912"/>
                    </a:lnTo>
                    <a:lnTo>
                      <a:pt x="3851275" y="1104912"/>
                    </a:lnTo>
                    <a:lnTo>
                      <a:pt x="3806494" y="1117612"/>
                    </a:lnTo>
                    <a:lnTo>
                      <a:pt x="3496449" y="1295412"/>
                    </a:lnTo>
                    <a:lnTo>
                      <a:pt x="3452520" y="1333512"/>
                    </a:lnTo>
                    <a:lnTo>
                      <a:pt x="3058782" y="1562112"/>
                    </a:lnTo>
                    <a:lnTo>
                      <a:pt x="3015005" y="1600212"/>
                    </a:lnTo>
                    <a:lnTo>
                      <a:pt x="2531173" y="1879612"/>
                    </a:lnTo>
                    <a:lnTo>
                      <a:pt x="2486888" y="1892312"/>
                    </a:lnTo>
                    <a:lnTo>
                      <a:pt x="2307336" y="1993912"/>
                    </a:lnTo>
                    <a:lnTo>
                      <a:pt x="2261870" y="2006612"/>
                    </a:lnTo>
                    <a:lnTo>
                      <a:pt x="2170277" y="2057412"/>
                    </a:lnTo>
                    <a:lnTo>
                      <a:pt x="2124176" y="2070112"/>
                    </a:lnTo>
                    <a:lnTo>
                      <a:pt x="2077859" y="2095512"/>
                    </a:lnTo>
                    <a:lnTo>
                      <a:pt x="2031365" y="2108212"/>
                    </a:lnTo>
                    <a:lnTo>
                      <a:pt x="1984667" y="2133612"/>
                    </a:lnTo>
                    <a:lnTo>
                      <a:pt x="1937791" y="2146312"/>
                    </a:lnTo>
                    <a:lnTo>
                      <a:pt x="1890737" y="2171712"/>
                    </a:lnTo>
                    <a:lnTo>
                      <a:pt x="1796135" y="2197112"/>
                    </a:lnTo>
                    <a:lnTo>
                      <a:pt x="1748599" y="2222512"/>
                    </a:lnTo>
                    <a:lnTo>
                      <a:pt x="1460385" y="2298712"/>
                    </a:lnTo>
                    <a:lnTo>
                      <a:pt x="1411909" y="2298712"/>
                    </a:lnTo>
                    <a:lnTo>
                      <a:pt x="1314653" y="2324112"/>
                    </a:lnTo>
                    <a:lnTo>
                      <a:pt x="1265872" y="2324112"/>
                    </a:lnTo>
                    <a:lnTo>
                      <a:pt x="1217002" y="2336812"/>
                    </a:lnTo>
                    <a:lnTo>
                      <a:pt x="1168057" y="2336812"/>
                    </a:lnTo>
                    <a:lnTo>
                      <a:pt x="1119035" y="2349512"/>
                    </a:lnTo>
                    <a:lnTo>
                      <a:pt x="774217" y="2349512"/>
                    </a:lnTo>
                    <a:lnTo>
                      <a:pt x="724801" y="2336812"/>
                    </a:lnTo>
                    <a:lnTo>
                      <a:pt x="675360" y="2336812"/>
                    </a:lnTo>
                    <a:lnTo>
                      <a:pt x="574509" y="2311412"/>
                    </a:lnTo>
                    <a:lnTo>
                      <a:pt x="524611" y="2311412"/>
                    </a:lnTo>
                    <a:lnTo>
                      <a:pt x="328574" y="2260612"/>
                    </a:lnTo>
                    <a:lnTo>
                      <a:pt x="280479" y="2235212"/>
                    </a:lnTo>
                    <a:lnTo>
                      <a:pt x="185432" y="2209812"/>
                    </a:lnTo>
                    <a:lnTo>
                      <a:pt x="138480" y="2184412"/>
                    </a:lnTo>
                    <a:lnTo>
                      <a:pt x="91922" y="2171712"/>
                    </a:lnTo>
                    <a:lnTo>
                      <a:pt x="0" y="2120912"/>
                    </a:lnTo>
                    <a:lnTo>
                      <a:pt x="0" y="8674100"/>
                    </a:lnTo>
                    <a:lnTo>
                      <a:pt x="8172463" y="8674100"/>
                    </a:lnTo>
                    <a:lnTo>
                      <a:pt x="8197088" y="8648700"/>
                    </a:lnTo>
                    <a:lnTo>
                      <a:pt x="8226260" y="8610600"/>
                    </a:lnTo>
                    <a:lnTo>
                      <a:pt x="8253895" y="8572500"/>
                    </a:lnTo>
                    <a:lnTo>
                      <a:pt x="8279943" y="8534400"/>
                    </a:lnTo>
                    <a:lnTo>
                      <a:pt x="8304327" y="8483600"/>
                    </a:lnTo>
                    <a:lnTo>
                      <a:pt x="8326971" y="8445500"/>
                    </a:lnTo>
                    <a:lnTo>
                      <a:pt x="8347824" y="8394700"/>
                    </a:lnTo>
                    <a:lnTo>
                      <a:pt x="8366811" y="8356600"/>
                    </a:lnTo>
                    <a:lnTo>
                      <a:pt x="8383867" y="8305800"/>
                    </a:lnTo>
                    <a:lnTo>
                      <a:pt x="8398446" y="8255000"/>
                    </a:lnTo>
                    <a:lnTo>
                      <a:pt x="8410956" y="8216900"/>
                    </a:lnTo>
                    <a:lnTo>
                      <a:pt x="8421433" y="8166113"/>
                    </a:lnTo>
                    <a:lnTo>
                      <a:pt x="8429942" y="8115313"/>
                    </a:lnTo>
                    <a:lnTo>
                      <a:pt x="8436546" y="8077213"/>
                    </a:lnTo>
                    <a:lnTo>
                      <a:pt x="8441296" y="8026413"/>
                    </a:lnTo>
                    <a:lnTo>
                      <a:pt x="8444243" y="7975613"/>
                    </a:lnTo>
                    <a:lnTo>
                      <a:pt x="8445424" y="7937513"/>
                    </a:lnTo>
                    <a:close/>
                  </a:path>
                  <a:path w="20104100" h="8674100" extrusionOk="0">
                    <a:moveTo>
                      <a:pt x="20104075" y="0"/>
                    </a:moveTo>
                    <a:lnTo>
                      <a:pt x="20073659" y="38100"/>
                    </a:lnTo>
                    <a:lnTo>
                      <a:pt x="20042645" y="76200"/>
                    </a:lnTo>
                    <a:lnTo>
                      <a:pt x="20011035" y="114300"/>
                    </a:lnTo>
                    <a:lnTo>
                      <a:pt x="19978828" y="152400"/>
                    </a:lnTo>
                    <a:lnTo>
                      <a:pt x="19946024" y="190500"/>
                    </a:lnTo>
                    <a:lnTo>
                      <a:pt x="19912635" y="228600"/>
                    </a:lnTo>
                    <a:lnTo>
                      <a:pt x="19878663" y="266700"/>
                    </a:lnTo>
                    <a:lnTo>
                      <a:pt x="19844093" y="304800"/>
                    </a:lnTo>
                    <a:lnTo>
                      <a:pt x="19808952" y="342900"/>
                    </a:lnTo>
                    <a:lnTo>
                      <a:pt x="19773227" y="381000"/>
                    </a:lnTo>
                    <a:lnTo>
                      <a:pt x="19736931" y="406400"/>
                    </a:lnTo>
                    <a:lnTo>
                      <a:pt x="19700050" y="444500"/>
                    </a:lnTo>
                    <a:lnTo>
                      <a:pt x="19662598" y="482600"/>
                    </a:lnTo>
                    <a:lnTo>
                      <a:pt x="19624574" y="508000"/>
                    </a:lnTo>
                    <a:lnTo>
                      <a:pt x="19585979" y="546100"/>
                    </a:lnTo>
                    <a:lnTo>
                      <a:pt x="19507099" y="596900"/>
                    </a:lnTo>
                    <a:lnTo>
                      <a:pt x="19466827" y="635000"/>
                    </a:lnTo>
                    <a:lnTo>
                      <a:pt x="19384582" y="685800"/>
                    </a:lnTo>
                    <a:lnTo>
                      <a:pt x="19300127" y="736600"/>
                    </a:lnTo>
                    <a:lnTo>
                      <a:pt x="19213475" y="787400"/>
                    </a:lnTo>
                    <a:lnTo>
                      <a:pt x="19124638" y="838200"/>
                    </a:lnTo>
                    <a:lnTo>
                      <a:pt x="19079401" y="850900"/>
                    </a:lnTo>
                    <a:lnTo>
                      <a:pt x="18987339" y="901700"/>
                    </a:lnTo>
                    <a:lnTo>
                      <a:pt x="18893143" y="927100"/>
                    </a:lnTo>
                    <a:lnTo>
                      <a:pt x="18845607" y="952500"/>
                    </a:lnTo>
                    <a:lnTo>
                      <a:pt x="18556542" y="1028700"/>
                    </a:lnTo>
                    <a:lnTo>
                      <a:pt x="18507761" y="1028700"/>
                    </a:lnTo>
                    <a:lnTo>
                      <a:pt x="18409768" y="1054100"/>
                    </a:lnTo>
                    <a:lnTo>
                      <a:pt x="18360555" y="1054100"/>
                    </a:lnTo>
                    <a:lnTo>
                      <a:pt x="18311203" y="1066800"/>
                    </a:lnTo>
                    <a:lnTo>
                      <a:pt x="18212131" y="1066800"/>
                    </a:lnTo>
                    <a:lnTo>
                      <a:pt x="18162410" y="1079500"/>
                    </a:lnTo>
                    <a:lnTo>
                      <a:pt x="18012639" y="1079500"/>
                    </a:lnTo>
                    <a:lnTo>
                      <a:pt x="17962525" y="1092200"/>
                    </a:lnTo>
                    <a:lnTo>
                      <a:pt x="17457712" y="1092200"/>
                    </a:lnTo>
                    <a:lnTo>
                      <a:pt x="17407001" y="1079500"/>
                    </a:lnTo>
                    <a:lnTo>
                      <a:pt x="16551174" y="1079500"/>
                    </a:lnTo>
                    <a:lnTo>
                      <a:pt x="16502545" y="1092200"/>
                    </a:lnTo>
                    <a:lnTo>
                      <a:pt x="16404870" y="1092200"/>
                    </a:lnTo>
                    <a:lnTo>
                      <a:pt x="16355898" y="1104900"/>
                    </a:lnTo>
                    <a:lnTo>
                      <a:pt x="16306889" y="1104900"/>
                    </a:lnTo>
                    <a:lnTo>
                      <a:pt x="16257867" y="1117600"/>
                    </a:lnTo>
                    <a:lnTo>
                      <a:pt x="16208883" y="1117600"/>
                    </a:lnTo>
                    <a:lnTo>
                      <a:pt x="16111169" y="1143000"/>
                    </a:lnTo>
                    <a:lnTo>
                      <a:pt x="16062503" y="1143000"/>
                    </a:lnTo>
                    <a:lnTo>
                      <a:pt x="15729065" y="1231900"/>
                    </a:lnTo>
                    <a:lnTo>
                      <a:pt x="15682900" y="1257300"/>
                    </a:lnTo>
                    <a:lnTo>
                      <a:pt x="15592057" y="1282700"/>
                    </a:lnTo>
                    <a:lnTo>
                      <a:pt x="15547442" y="1308100"/>
                    </a:lnTo>
                    <a:lnTo>
                      <a:pt x="15503424" y="1320800"/>
                    </a:lnTo>
                    <a:lnTo>
                      <a:pt x="15417292" y="1371600"/>
                    </a:lnTo>
                    <a:lnTo>
                      <a:pt x="15375268" y="1384300"/>
                    </a:lnTo>
                    <a:lnTo>
                      <a:pt x="15333980" y="1409700"/>
                    </a:lnTo>
                    <a:lnTo>
                      <a:pt x="15293467" y="1435100"/>
                    </a:lnTo>
                    <a:lnTo>
                      <a:pt x="15253780" y="1460500"/>
                    </a:lnTo>
                    <a:lnTo>
                      <a:pt x="15214930" y="1485900"/>
                    </a:lnTo>
                    <a:lnTo>
                      <a:pt x="15176970" y="1511300"/>
                    </a:lnTo>
                    <a:lnTo>
                      <a:pt x="15139937" y="1549400"/>
                    </a:lnTo>
                    <a:lnTo>
                      <a:pt x="15103869" y="1574800"/>
                    </a:lnTo>
                    <a:lnTo>
                      <a:pt x="15068804" y="1600200"/>
                    </a:lnTo>
                    <a:lnTo>
                      <a:pt x="15034768" y="1638300"/>
                    </a:lnTo>
                    <a:lnTo>
                      <a:pt x="15001812" y="1663700"/>
                    </a:lnTo>
                    <a:lnTo>
                      <a:pt x="14969960" y="1701800"/>
                    </a:lnTo>
                    <a:lnTo>
                      <a:pt x="14939264" y="1739900"/>
                    </a:lnTo>
                    <a:lnTo>
                      <a:pt x="14909749" y="1778000"/>
                    </a:lnTo>
                    <a:lnTo>
                      <a:pt x="14881454" y="1803400"/>
                    </a:lnTo>
                    <a:lnTo>
                      <a:pt x="14854416" y="1841500"/>
                    </a:lnTo>
                    <a:lnTo>
                      <a:pt x="14828685" y="1879600"/>
                    </a:lnTo>
                    <a:lnTo>
                      <a:pt x="14804289" y="1930400"/>
                    </a:lnTo>
                    <a:lnTo>
                      <a:pt x="14781251" y="1968500"/>
                    </a:lnTo>
                    <a:lnTo>
                      <a:pt x="14759635" y="2006600"/>
                    </a:lnTo>
                    <a:lnTo>
                      <a:pt x="14739455" y="2057400"/>
                    </a:lnTo>
                    <a:lnTo>
                      <a:pt x="14721332" y="2095500"/>
                    </a:lnTo>
                    <a:lnTo>
                      <a:pt x="14704886" y="2133600"/>
                    </a:lnTo>
                    <a:lnTo>
                      <a:pt x="14690027" y="2184400"/>
                    </a:lnTo>
                    <a:lnTo>
                      <a:pt x="14676692" y="2222500"/>
                    </a:lnTo>
                    <a:lnTo>
                      <a:pt x="14664817" y="2273300"/>
                    </a:lnTo>
                    <a:lnTo>
                      <a:pt x="14654352" y="2311400"/>
                    </a:lnTo>
                    <a:lnTo>
                      <a:pt x="14645196" y="2362200"/>
                    </a:lnTo>
                    <a:lnTo>
                      <a:pt x="14637309" y="2413000"/>
                    </a:lnTo>
                    <a:lnTo>
                      <a:pt x="14630603" y="2451100"/>
                    </a:lnTo>
                    <a:lnTo>
                      <a:pt x="14625041" y="2501900"/>
                    </a:lnTo>
                    <a:lnTo>
                      <a:pt x="14620520" y="2540000"/>
                    </a:lnTo>
                    <a:lnTo>
                      <a:pt x="14616989" y="2590800"/>
                    </a:lnTo>
                    <a:lnTo>
                      <a:pt x="14614385" y="2641600"/>
                    </a:lnTo>
                    <a:lnTo>
                      <a:pt x="14612646" y="2679700"/>
                    </a:lnTo>
                    <a:lnTo>
                      <a:pt x="14611680" y="2730500"/>
                    </a:lnTo>
                    <a:lnTo>
                      <a:pt x="14611439" y="2781300"/>
                    </a:lnTo>
                    <a:lnTo>
                      <a:pt x="14611858" y="2832100"/>
                    </a:lnTo>
                    <a:lnTo>
                      <a:pt x="14612861" y="2870200"/>
                    </a:lnTo>
                    <a:lnTo>
                      <a:pt x="14614373" y="2921000"/>
                    </a:lnTo>
                    <a:lnTo>
                      <a:pt x="14616341" y="2971800"/>
                    </a:lnTo>
                    <a:lnTo>
                      <a:pt x="14618703" y="3022600"/>
                    </a:lnTo>
                    <a:lnTo>
                      <a:pt x="14621370" y="3060700"/>
                    </a:lnTo>
                    <a:lnTo>
                      <a:pt x="14624291" y="3111500"/>
                    </a:lnTo>
                    <a:lnTo>
                      <a:pt x="14627403" y="3162300"/>
                    </a:lnTo>
                    <a:lnTo>
                      <a:pt x="14630616" y="3213100"/>
                    </a:lnTo>
                    <a:lnTo>
                      <a:pt x="14637131" y="3302000"/>
                    </a:lnTo>
                    <a:lnTo>
                      <a:pt x="14640293" y="3352800"/>
                    </a:lnTo>
                    <a:lnTo>
                      <a:pt x="14643303" y="3403600"/>
                    </a:lnTo>
                    <a:lnTo>
                      <a:pt x="14646085" y="3454400"/>
                    </a:lnTo>
                    <a:lnTo>
                      <a:pt x="14648574" y="3492500"/>
                    </a:lnTo>
                    <a:lnTo>
                      <a:pt x="14650720" y="3543300"/>
                    </a:lnTo>
                    <a:lnTo>
                      <a:pt x="14652435" y="3594100"/>
                    </a:lnTo>
                    <a:lnTo>
                      <a:pt x="14653667" y="3644900"/>
                    </a:lnTo>
                    <a:lnTo>
                      <a:pt x="14654327" y="3683000"/>
                    </a:lnTo>
                    <a:lnTo>
                      <a:pt x="14654365" y="3733800"/>
                    </a:lnTo>
                    <a:lnTo>
                      <a:pt x="14653717" y="3784600"/>
                    </a:lnTo>
                    <a:lnTo>
                      <a:pt x="14652308" y="3822700"/>
                    </a:lnTo>
                    <a:lnTo>
                      <a:pt x="14650072" y="3873500"/>
                    </a:lnTo>
                    <a:lnTo>
                      <a:pt x="14646936" y="3924300"/>
                    </a:lnTo>
                    <a:lnTo>
                      <a:pt x="14642846" y="3962400"/>
                    </a:lnTo>
                    <a:lnTo>
                      <a:pt x="14637715" y="4013200"/>
                    </a:lnTo>
                    <a:lnTo>
                      <a:pt x="14631505" y="4064000"/>
                    </a:lnTo>
                    <a:lnTo>
                      <a:pt x="14624114" y="4102100"/>
                    </a:lnTo>
                    <a:lnTo>
                      <a:pt x="14615503" y="4152900"/>
                    </a:lnTo>
                    <a:lnTo>
                      <a:pt x="14605584" y="4191000"/>
                    </a:lnTo>
                    <a:lnTo>
                      <a:pt x="14594307" y="4241800"/>
                    </a:lnTo>
                    <a:lnTo>
                      <a:pt x="14581594" y="4279900"/>
                    </a:lnTo>
                    <a:lnTo>
                      <a:pt x="14567383" y="4330700"/>
                    </a:lnTo>
                    <a:lnTo>
                      <a:pt x="14551609" y="4368800"/>
                    </a:lnTo>
                    <a:lnTo>
                      <a:pt x="14534185" y="4419600"/>
                    </a:lnTo>
                    <a:lnTo>
                      <a:pt x="14515071" y="4457700"/>
                    </a:lnTo>
                    <a:lnTo>
                      <a:pt x="14494942" y="4495800"/>
                    </a:lnTo>
                    <a:lnTo>
                      <a:pt x="14473479" y="4533900"/>
                    </a:lnTo>
                    <a:lnTo>
                      <a:pt x="14450733" y="4572000"/>
                    </a:lnTo>
                    <a:lnTo>
                      <a:pt x="14426756" y="4610100"/>
                    </a:lnTo>
                    <a:lnTo>
                      <a:pt x="14401597" y="4648200"/>
                    </a:lnTo>
                    <a:lnTo>
                      <a:pt x="14375308" y="4686300"/>
                    </a:lnTo>
                    <a:lnTo>
                      <a:pt x="14347927" y="4724400"/>
                    </a:lnTo>
                    <a:lnTo>
                      <a:pt x="14319517" y="4762500"/>
                    </a:lnTo>
                    <a:lnTo>
                      <a:pt x="14290116" y="4787900"/>
                    </a:lnTo>
                    <a:lnTo>
                      <a:pt x="14259776" y="4826000"/>
                    </a:lnTo>
                    <a:lnTo>
                      <a:pt x="14228547" y="4851400"/>
                    </a:lnTo>
                    <a:lnTo>
                      <a:pt x="14196479" y="4889500"/>
                    </a:lnTo>
                    <a:lnTo>
                      <a:pt x="14163612" y="4914900"/>
                    </a:lnTo>
                    <a:lnTo>
                      <a:pt x="14130007" y="4953000"/>
                    </a:lnTo>
                    <a:lnTo>
                      <a:pt x="14095705" y="4978400"/>
                    </a:lnTo>
                    <a:lnTo>
                      <a:pt x="14060754" y="5016500"/>
                    </a:lnTo>
                    <a:lnTo>
                      <a:pt x="14025220" y="5041900"/>
                    </a:lnTo>
                    <a:lnTo>
                      <a:pt x="13952538" y="5092700"/>
                    </a:lnTo>
                    <a:lnTo>
                      <a:pt x="13915492" y="5130800"/>
                    </a:lnTo>
                    <a:lnTo>
                      <a:pt x="13878052" y="5156200"/>
                    </a:lnTo>
                    <a:lnTo>
                      <a:pt x="13725246" y="5257800"/>
                    </a:lnTo>
                    <a:lnTo>
                      <a:pt x="13686536" y="5295900"/>
                    </a:lnTo>
                    <a:lnTo>
                      <a:pt x="13377012" y="5499100"/>
                    </a:lnTo>
                    <a:lnTo>
                      <a:pt x="13339090" y="5537200"/>
                    </a:lnTo>
                    <a:lnTo>
                      <a:pt x="13264261" y="5588000"/>
                    </a:lnTo>
                    <a:lnTo>
                      <a:pt x="13191160" y="5638800"/>
                    </a:lnTo>
                    <a:lnTo>
                      <a:pt x="13155384" y="5676900"/>
                    </a:lnTo>
                    <a:lnTo>
                      <a:pt x="13120167" y="5702300"/>
                    </a:lnTo>
                    <a:lnTo>
                      <a:pt x="13085585" y="5727700"/>
                    </a:lnTo>
                    <a:lnTo>
                      <a:pt x="13051676" y="5765800"/>
                    </a:lnTo>
                    <a:lnTo>
                      <a:pt x="13018491" y="5791200"/>
                    </a:lnTo>
                    <a:lnTo>
                      <a:pt x="12986068" y="5816600"/>
                    </a:lnTo>
                    <a:lnTo>
                      <a:pt x="12954470" y="5854700"/>
                    </a:lnTo>
                    <a:lnTo>
                      <a:pt x="12923736" y="5892800"/>
                    </a:lnTo>
                    <a:lnTo>
                      <a:pt x="12893929" y="5918200"/>
                    </a:lnTo>
                    <a:lnTo>
                      <a:pt x="12865087" y="5956300"/>
                    </a:lnTo>
                    <a:lnTo>
                      <a:pt x="12837249" y="5981700"/>
                    </a:lnTo>
                    <a:lnTo>
                      <a:pt x="12810490" y="6019800"/>
                    </a:lnTo>
                    <a:lnTo>
                      <a:pt x="12784836" y="6057900"/>
                    </a:lnTo>
                    <a:lnTo>
                      <a:pt x="12760351" y="6096000"/>
                    </a:lnTo>
                    <a:lnTo>
                      <a:pt x="12737071" y="6134100"/>
                    </a:lnTo>
                    <a:lnTo>
                      <a:pt x="12715050" y="6172200"/>
                    </a:lnTo>
                    <a:lnTo>
                      <a:pt x="12694336" y="6210300"/>
                    </a:lnTo>
                    <a:lnTo>
                      <a:pt x="12674981" y="6248400"/>
                    </a:lnTo>
                    <a:lnTo>
                      <a:pt x="12657036" y="6286500"/>
                    </a:lnTo>
                    <a:lnTo>
                      <a:pt x="12640539" y="6337300"/>
                    </a:lnTo>
                    <a:lnTo>
                      <a:pt x="12624981" y="6375400"/>
                    </a:lnTo>
                    <a:lnTo>
                      <a:pt x="12611379" y="6426200"/>
                    </a:lnTo>
                    <a:lnTo>
                      <a:pt x="12599619" y="6464300"/>
                    </a:lnTo>
                    <a:lnTo>
                      <a:pt x="12589650" y="6515100"/>
                    </a:lnTo>
                    <a:lnTo>
                      <a:pt x="12581382" y="6565900"/>
                    </a:lnTo>
                    <a:lnTo>
                      <a:pt x="12574727" y="6604000"/>
                    </a:lnTo>
                    <a:lnTo>
                      <a:pt x="12569622" y="6654800"/>
                    </a:lnTo>
                    <a:lnTo>
                      <a:pt x="12565964" y="6705600"/>
                    </a:lnTo>
                    <a:lnTo>
                      <a:pt x="12563691" y="6743700"/>
                    </a:lnTo>
                    <a:lnTo>
                      <a:pt x="12562700" y="6794500"/>
                    </a:lnTo>
                    <a:lnTo>
                      <a:pt x="12562942" y="6845300"/>
                    </a:lnTo>
                    <a:lnTo>
                      <a:pt x="12564313" y="6883400"/>
                    </a:lnTo>
                    <a:lnTo>
                      <a:pt x="12566739" y="6934200"/>
                    </a:lnTo>
                    <a:lnTo>
                      <a:pt x="12570143" y="6985000"/>
                    </a:lnTo>
                    <a:lnTo>
                      <a:pt x="12574448" y="7023100"/>
                    </a:lnTo>
                    <a:lnTo>
                      <a:pt x="12579553" y="7073900"/>
                    </a:lnTo>
                    <a:lnTo>
                      <a:pt x="12585395" y="7124700"/>
                    </a:lnTo>
                    <a:lnTo>
                      <a:pt x="12591898" y="7175500"/>
                    </a:lnTo>
                    <a:lnTo>
                      <a:pt x="12598972" y="7213600"/>
                    </a:lnTo>
                    <a:lnTo>
                      <a:pt x="12606528" y="7264400"/>
                    </a:lnTo>
                    <a:lnTo>
                      <a:pt x="12614504" y="7315200"/>
                    </a:lnTo>
                    <a:lnTo>
                      <a:pt x="12622797" y="7366000"/>
                    </a:lnTo>
                    <a:lnTo>
                      <a:pt x="12631344" y="7404100"/>
                    </a:lnTo>
                    <a:lnTo>
                      <a:pt x="12640069" y="7454900"/>
                    </a:lnTo>
                    <a:lnTo>
                      <a:pt x="12657696" y="7556500"/>
                    </a:lnTo>
                    <a:lnTo>
                      <a:pt x="12666434" y="7607300"/>
                    </a:lnTo>
                    <a:lnTo>
                      <a:pt x="12675032" y="7645400"/>
                    </a:lnTo>
                    <a:lnTo>
                      <a:pt x="12683389" y="7696200"/>
                    </a:lnTo>
                    <a:lnTo>
                      <a:pt x="12691428" y="7747000"/>
                    </a:lnTo>
                    <a:lnTo>
                      <a:pt x="12699073" y="7797800"/>
                    </a:lnTo>
                    <a:lnTo>
                      <a:pt x="12706249" y="7848600"/>
                    </a:lnTo>
                    <a:lnTo>
                      <a:pt x="12712865" y="7886700"/>
                    </a:lnTo>
                    <a:lnTo>
                      <a:pt x="12718847" y="7937500"/>
                    </a:lnTo>
                    <a:lnTo>
                      <a:pt x="12724105" y="7988300"/>
                    </a:lnTo>
                    <a:lnTo>
                      <a:pt x="12728562" y="8039100"/>
                    </a:lnTo>
                    <a:lnTo>
                      <a:pt x="12732157" y="8077200"/>
                    </a:lnTo>
                    <a:lnTo>
                      <a:pt x="12734773" y="8128000"/>
                    </a:lnTo>
                    <a:lnTo>
                      <a:pt x="12736360" y="8178800"/>
                    </a:lnTo>
                    <a:lnTo>
                      <a:pt x="12736830" y="8229600"/>
                    </a:lnTo>
                    <a:lnTo>
                      <a:pt x="12736094" y="8280400"/>
                    </a:lnTo>
                    <a:lnTo>
                      <a:pt x="12734087" y="8318500"/>
                    </a:lnTo>
                    <a:lnTo>
                      <a:pt x="12730709" y="8369300"/>
                    </a:lnTo>
                    <a:lnTo>
                      <a:pt x="12725883" y="8420100"/>
                    </a:lnTo>
                    <a:lnTo>
                      <a:pt x="12718809" y="8470900"/>
                    </a:lnTo>
                    <a:lnTo>
                      <a:pt x="12709995" y="8521700"/>
                    </a:lnTo>
                    <a:lnTo>
                      <a:pt x="12699505" y="8572500"/>
                    </a:lnTo>
                    <a:lnTo>
                      <a:pt x="12687364" y="8623300"/>
                    </a:lnTo>
                    <a:lnTo>
                      <a:pt x="12673597" y="8674100"/>
                    </a:lnTo>
                    <a:lnTo>
                      <a:pt x="16498100" y="8674100"/>
                    </a:lnTo>
                    <a:lnTo>
                      <a:pt x="16526358" y="8636000"/>
                    </a:lnTo>
                    <a:lnTo>
                      <a:pt x="16557460" y="8597900"/>
                    </a:lnTo>
                    <a:lnTo>
                      <a:pt x="16591699" y="8559800"/>
                    </a:lnTo>
                    <a:lnTo>
                      <a:pt x="16629431" y="8521700"/>
                    </a:lnTo>
                    <a:lnTo>
                      <a:pt x="16666147" y="8496300"/>
                    </a:lnTo>
                    <a:lnTo>
                      <a:pt x="16703917" y="8470900"/>
                    </a:lnTo>
                    <a:lnTo>
                      <a:pt x="16742664" y="8445500"/>
                    </a:lnTo>
                    <a:lnTo>
                      <a:pt x="16782326" y="8420100"/>
                    </a:lnTo>
                    <a:lnTo>
                      <a:pt x="16822852" y="8407400"/>
                    </a:lnTo>
                    <a:lnTo>
                      <a:pt x="16864153" y="8382000"/>
                    </a:lnTo>
                    <a:lnTo>
                      <a:pt x="17080154" y="8318500"/>
                    </a:lnTo>
                    <a:lnTo>
                      <a:pt x="17124795" y="8318500"/>
                    </a:lnTo>
                    <a:lnTo>
                      <a:pt x="17169765" y="8305800"/>
                    </a:lnTo>
                    <a:lnTo>
                      <a:pt x="17214990" y="8305800"/>
                    </a:lnTo>
                    <a:lnTo>
                      <a:pt x="17260418" y="8293100"/>
                    </a:lnTo>
                    <a:lnTo>
                      <a:pt x="17351591" y="8293100"/>
                    </a:lnTo>
                    <a:lnTo>
                      <a:pt x="17442765" y="8280400"/>
                    </a:lnTo>
                    <a:lnTo>
                      <a:pt x="17488192" y="8267700"/>
                    </a:lnTo>
                    <a:lnTo>
                      <a:pt x="17578375" y="8267700"/>
                    </a:lnTo>
                    <a:lnTo>
                      <a:pt x="17667237" y="8242300"/>
                    </a:lnTo>
                    <a:lnTo>
                      <a:pt x="17711014" y="8242300"/>
                    </a:lnTo>
                    <a:lnTo>
                      <a:pt x="17880216" y="8191500"/>
                    </a:lnTo>
                    <a:lnTo>
                      <a:pt x="17960353" y="8166100"/>
                    </a:lnTo>
                    <a:lnTo>
                      <a:pt x="17999075" y="8140700"/>
                    </a:lnTo>
                    <a:lnTo>
                      <a:pt x="18036820" y="8128000"/>
                    </a:lnTo>
                    <a:lnTo>
                      <a:pt x="18073510" y="8102600"/>
                    </a:lnTo>
                    <a:lnTo>
                      <a:pt x="18109083" y="8077200"/>
                    </a:lnTo>
                    <a:lnTo>
                      <a:pt x="18143474" y="8039100"/>
                    </a:lnTo>
                    <a:lnTo>
                      <a:pt x="18177015" y="8013700"/>
                    </a:lnTo>
                    <a:lnTo>
                      <a:pt x="18207012" y="7975600"/>
                    </a:lnTo>
                    <a:lnTo>
                      <a:pt x="18233708" y="7937500"/>
                    </a:lnTo>
                    <a:lnTo>
                      <a:pt x="18257355" y="7912100"/>
                    </a:lnTo>
                    <a:lnTo>
                      <a:pt x="18278209" y="7874000"/>
                    </a:lnTo>
                    <a:lnTo>
                      <a:pt x="18296484" y="7835900"/>
                    </a:lnTo>
                    <a:lnTo>
                      <a:pt x="18312448" y="7785100"/>
                    </a:lnTo>
                    <a:lnTo>
                      <a:pt x="18326342" y="7747000"/>
                    </a:lnTo>
                    <a:lnTo>
                      <a:pt x="18338394" y="7708900"/>
                    </a:lnTo>
                    <a:lnTo>
                      <a:pt x="18348871" y="7670800"/>
                    </a:lnTo>
                    <a:lnTo>
                      <a:pt x="18358003" y="7620000"/>
                    </a:lnTo>
                    <a:lnTo>
                      <a:pt x="18366042" y="7581900"/>
                    </a:lnTo>
                    <a:lnTo>
                      <a:pt x="18373230" y="7531100"/>
                    </a:lnTo>
                    <a:lnTo>
                      <a:pt x="18379809" y="7493000"/>
                    </a:lnTo>
                    <a:lnTo>
                      <a:pt x="18386019" y="7454900"/>
                    </a:lnTo>
                    <a:lnTo>
                      <a:pt x="18392115" y="7404100"/>
                    </a:lnTo>
                    <a:lnTo>
                      <a:pt x="18398325" y="7366000"/>
                    </a:lnTo>
                    <a:lnTo>
                      <a:pt x="18404917" y="7315200"/>
                    </a:lnTo>
                    <a:lnTo>
                      <a:pt x="18412117" y="7277100"/>
                    </a:lnTo>
                    <a:lnTo>
                      <a:pt x="18420182" y="7239000"/>
                    </a:lnTo>
                    <a:lnTo>
                      <a:pt x="18429339" y="7188200"/>
                    </a:lnTo>
                    <a:lnTo>
                      <a:pt x="18439854" y="7150100"/>
                    </a:lnTo>
                    <a:lnTo>
                      <a:pt x="18451945" y="7112000"/>
                    </a:lnTo>
                    <a:lnTo>
                      <a:pt x="18465889" y="7061200"/>
                    </a:lnTo>
                    <a:lnTo>
                      <a:pt x="18481904" y="7023100"/>
                    </a:lnTo>
                    <a:lnTo>
                      <a:pt x="18500243" y="6985000"/>
                    </a:lnTo>
                    <a:lnTo>
                      <a:pt x="18521147" y="6946900"/>
                    </a:lnTo>
                    <a:lnTo>
                      <a:pt x="18544871" y="6908800"/>
                    </a:lnTo>
                    <a:lnTo>
                      <a:pt x="18571642" y="6883400"/>
                    </a:lnTo>
                    <a:lnTo>
                      <a:pt x="18607113" y="6832600"/>
                    </a:lnTo>
                    <a:lnTo>
                      <a:pt x="18643169" y="6807200"/>
                    </a:lnTo>
                    <a:lnTo>
                      <a:pt x="18679808" y="6769100"/>
                    </a:lnTo>
                    <a:lnTo>
                      <a:pt x="18717019" y="6743700"/>
                    </a:lnTo>
                    <a:lnTo>
                      <a:pt x="18793130" y="6692900"/>
                    </a:lnTo>
                    <a:lnTo>
                      <a:pt x="18951829" y="6642100"/>
                    </a:lnTo>
                    <a:lnTo>
                      <a:pt x="18992800" y="6629400"/>
                    </a:lnTo>
                    <a:lnTo>
                      <a:pt x="19034265" y="6629400"/>
                    </a:lnTo>
                    <a:lnTo>
                      <a:pt x="19076226" y="6616700"/>
                    </a:lnTo>
                    <a:lnTo>
                      <a:pt x="19520548" y="6616700"/>
                    </a:lnTo>
                    <a:lnTo>
                      <a:pt x="19567233" y="6604000"/>
                    </a:lnTo>
                    <a:lnTo>
                      <a:pt x="19661747" y="6604000"/>
                    </a:lnTo>
                    <a:lnTo>
                      <a:pt x="19709524" y="6591300"/>
                    </a:lnTo>
                    <a:lnTo>
                      <a:pt x="19757657" y="6591300"/>
                    </a:lnTo>
                    <a:lnTo>
                      <a:pt x="19806133" y="6578600"/>
                    </a:lnTo>
                    <a:lnTo>
                      <a:pt x="19864261" y="6565900"/>
                    </a:lnTo>
                    <a:lnTo>
                      <a:pt x="19918846" y="6553200"/>
                    </a:lnTo>
                    <a:lnTo>
                      <a:pt x="19970001" y="6527800"/>
                    </a:lnTo>
                    <a:lnTo>
                      <a:pt x="20017842" y="6515100"/>
                    </a:lnTo>
                    <a:lnTo>
                      <a:pt x="20062495" y="6502400"/>
                    </a:lnTo>
                    <a:lnTo>
                      <a:pt x="20104075" y="6489700"/>
                    </a:lnTo>
                    <a:lnTo>
                      <a:pt x="20104075" y="0"/>
                    </a:lnTo>
                    <a:close/>
                  </a:path>
                </a:pathLst>
              </a:custGeom>
              <a:solidFill>
                <a:srgbClr val="FFCEF4"/>
              </a:solidFill>
              <a:ln>
                <a:noFill/>
              </a:ln>
            </p:spPr>
            <p:txBody>
              <a:bodyPr spcFirstLastPara="1" wrap="square" lIns="0" tIns="0" rIns="0" bIns="0" anchor="t" anchorCtr="0">
                <a:noAutofit/>
              </a:bodyPr>
              <a:lstStyle/>
              <a:p>
                <a:pPr marL="0" lvl="0" indent="0" algn="l" rtl="0">
                  <a:spcBef>
                    <a:spcPts val="0"/>
                  </a:spcBef>
                  <a:spcAft>
                    <a:spcPts val="0"/>
                  </a:spcAft>
                  <a:buClr>
                    <a:srgbClr val="000000"/>
                  </a:buClr>
                  <a:buFont typeface="Arial"/>
                  <a:buNone/>
                </a:pPr>
                <a:endParaRPr sz="800"/>
              </a:p>
            </p:txBody>
          </p:sp>
          <p:sp>
            <p:nvSpPr>
              <p:cNvPr id="243" name="Google Shape;243;p27"/>
              <p:cNvSpPr/>
              <p:nvPr/>
            </p:nvSpPr>
            <p:spPr>
              <a:xfrm>
                <a:off x="0" y="3707"/>
                <a:ext cx="20104100" cy="11304270"/>
              </a:xfrm>
              <a:custGeom>
                <a:avLst/>
                <a:gdLst/>
                <a:ahLst/>
                <a:cxnLst/>
                <a:rect l="l" t="t" r="r" b="b"/>
                <a:pathLst>
                  <a:path w="20104100" h="11304270" extrusionOk="0">
                    <a:moveTo>
                      <a:pt x="20104085" y="0"/>
                    </a:moveTo>
                    <a:lnTo>
                      <a:pt x="0" y="0"/>
                    </a:lnTo>
                    <a:lnTo>
                      <a:pt x="0" y="11303735"/>
                    </a:lnTo>
                  </a:path>
                </a:pathLst>
              </a:custGeom>
              <a:noFill/>
              <a:ln w="9525" cap="flat" cmpd="sng">
                <a:solidFill>
                  <a:srgbClr val="FF6600"/>
                </a:solidFill>
                <a:prstDash val="solid"/>
                <a:round/>
                <a:headEnd type="none" w="sm" len="sm"/>
                <a:tailEnd type="none" w="sm" len="sm"/>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244" name="Google Shape;244;p27"/>
              <p:cNvSpPr/>
              <p:nvPr/>
            </p:nvSpPr>
            <p:spPr>
              <a:xfrm>
                <a:off x="0" y="8410042"/>
                <a:ext cx="4581525" cy="2897504"/>
              </a:xfrm>
              <a:custGeom>
                <a:avLst/>
                <a:gdLst/>
                <a:ahLst/>
                <a:cxnLst/>
                <a:rect l="l" t="t" r="r" b="b"/>
                <a:pathLst>
                  <a:path w="4581525" h="2897504" extrusionOk="0">
                    <a:moveTo>
                      <a:pt x="0" y="0"/>
                    </a:moveTo>
                    <a:lnTo>
                      <a:pt x="0" y="2897400"/>
                    </a:lnTo>
                    <a:lnTo>
                      <a:pt x="4581299" y="2897400"/>
                    </a:lnTo>
                    <a:lnTo>
                      <a:pt x="4520804" y="2860985"/>
                    </a:lnTo>
                    <a:lnTo>
                      <a:pt x="4481185" y="2840418"/>
                    </a:lnTo>
                    <a:lnTo>
                      <a:pt x="4440867" y="2821664"/>
                    </a:lnTo>
                    <a:lnTo>
                      <a:pt x="4399895" y="2804613"/>
                    </a:lnTo>
                    <a:lnTo>
                      <a:pt x="4358315" y="2789156"/>
                    </a:lnTo>
                    <a:lnTo>
                      <a:pt x="4316173" y="2775182"/>
                    </a:lnTo>
                    <a:lnTo>
                      <a:pt x="4273513" y="2762582"/>
                    </a:lnTo>
                    <a:lnTo>
                      <a:pt x="4230383" y="2751246"/>
                    </a:lnTo>
                    <a:lnTo>
                      <a:pt x="4186827" y="2741065"/>
                    </a:lnTo>
                    <a:lnTo>
                      <a:pt x="4142892" y="2731927"/>
                    </a:lnTo>
                    <a:lnTo>
                      <a:pt x="4098623" y="2723724"/>
                    </a:lnTo>
                    <a:lnTo>
                      <a:pt x="4054066" y="2716345"/>
                    </a:lnTo>
                    <a:lnTo>
                      <a:pt x="4009267" y="2709681"/>
                    </a:lnTo>
                    <a:lnTo>
                      <a:pt x="3964271" y="2703621"/>
                    </a:lnTo>
                    <a:lnTo>
                      <a:pt x="3873873" y="2692877"/>
                    </a:lnTo>
                    <a:lnTo>
                      <a:pt x="3602721" y="2663731"/>
                    </a:lnTo>
                    <a:lnTo>
                      <a:pt x="3558015" y="2658170"/>
                    </a:lnTo>
                    <a:lnTo>
                      <a:pt x="3513570" y="2652115"/>
                    </a:lnTo>
                    <a:lnTo>
                      <a:pt x="3469432" y="2645456"/>
                    </a:lnTo>
                    <a:lnTo>
                      <a:pt x="3425647" y="2638083"/>
                    </a:lnTo>
                    <a:lnTo>
                      <a:pt x="3382259" y="2629887"/>
                    </a:lnTo>
                    <a:lnTo>
                      <a:pt x="3339316" y="2620758"/>
                    </a:lnTo>
                    <a:lnTo>
                      <a:pt x="3296862" y="2610585"/>
                    </a:lnTo>
                    <a:lnTo>
                      <a:pt x="3254944" y="2599259"/>
                    </a:lnTo>
                    <a:lnTo>
                      <a:pt x="3213607" y="2586671"/>
                    </a:lnTo>
                    <a:lnTo>
                      <a:pt x="3172897" y="2572709"/>
                    </a:lnTo>
                    <a:lnTo>
                      <a:pt x="3132859" y="2557264"/>
                    </a:lnTo>
                    <a:lnTo>
                      <a:pt x="3093540" y="2540227"/>
                    </a:lnTo>
                    <a:lnTo>
                      <a:pt x="3054985" y="2521488"/>
                    </a:lnTo>
                    <a:lnTo>
                      <a:pt x="3017241" y="2500936"/>
                    </a:lnTo>
                    <a:lnTo>
                      <a:pt x="2980351" y="2478462"/>
                    </a:lnTo>
                    <a:lnTo>
                      <a:pt x="2944363" y="2453956"/>
                    </a:lnTo>
                    <a:lnTo>
                      <a:pt x="2909323" y="2427308"/>
                    </a:lnTo>
                    <a:lnTo>
                      <a:pt x="2875275" y="2398408"/>
                    </a:lnTo>
                    <a:lnTo>
                      <a:pt x="2841055" y="2365636"/>
                    </a:lnTo>
                    <a:lnTo>
                      <a:pt x="2809923" y="2331598"/>
                    </a:lnTo>
                    <a:lnTo>
                      <a:pt x="2781700" y="2296368"/>
                    </a:lnTo>
                    <a:lnTo>
                      <a:pt x="2756205" y="2260020"/>
                    </a:lnTo>
                    <a:lnTo>
                      <a:pt x="2733259" y="2222628"/>
                    </a:lnTo>
                    <a:lnTo>
                      <a:pt x="2712681" y="2184265"/>
                    </a:lnTo>
                    <a:lnTo>
                      <a:pt x="2694293" y="2145006"/>
                    </a:lnTo>
                    <a:lnTo>
                      <a:pt x="2677913" y="2104924"/>
                    </a:lnTo>
                    <a:lnTo>
                      <a:pt x="2663362" y="2064093"/>
                    </a:lnTo>
                    <a:lnTo>
                      <a:pt x="2650460" y="2022587"/>
                    </a:lnTo>
                    <a:lnTo>
                      <a:pt x="2639027" y="1980481"/>
                    </a:lnTo>
                    <a:lnTo>
                      <a:pt x="2628884" y="1937847"/>
                    </a:lnTo>
                    <a:lnTo>
                      <a:pt x="2619849" y="1894760"/>
                    </a:lnTo>
                    <a:lnTo>
                      <a:pt x="2611745" y="1851294"/>
                    </a:lnTo>
                    <a:lnTo>
                      <a:pt x="2604389" y="1807522"/>
                    </a:lnTo>
                    <a:lnTo>
                      <a:pt x="2597604" y="1763519"/>
                    </a:lnTo>
                    <a:lnTo>
                      <a:pt x="2591208" y="1719358"/>
                    </a:lnTo>
                    <a:lnTo>
                      <a:pt x="2585021" y="1675113"/>
                    </a:lnTo>
                    <a:lnTo>
                      <a:pt x="2578865" y="1630859"/>
                    </a:lnTo>
                    <a:lnTo>
                      <a:pt x="2572558" y="1586668"/>
                    </a:lnTo>
                    <a:lnTo>
                      <a:pt x="2565922" y="1542615"/>
                    </a:lnTo>
                    <a:lnTo>
                      <a:pt x="2558776" y="1498775"/>
                    </a:lnTo>
                    <a:lnTo>
                      <a:pt x="2550939" y="1455219"/>
                    </a:lnTo>
                    <a:lnTo>
                      <a:pt x="2542234" y="1412024"/>
                    </a:lnTo>
                    <a:lnTo>
                      <a:pt x="2532478" y="1369261"/>
                    </a:lnTo>
                    <a:lnTo>
                      <a:pt x="2521493" y="1327006"/>
                    </a:lnTo>
                    <a:lnTo>
                      <a:pt x="2509099" y="1285333"/>
                    </a:lnTo>
                    <a:lnTo>
                      <a:pt x="2495115" y="1244314"/>
                    </a:lnTo>
                    <a:lnTo>
                      <a:pt x="2479362" y="1204024"/>
                    </a:lnTo>
                    <a:lnTo>
                      <a:pt x="2461660" y="1164538"/>
                    </a:lnTo>
                    <a:lnTo>
                      <a:pt x="2441829" y="1125928"/>
                    </a:lnTo>
                    <a:lnTo>
                      <a:pt x="2419689" y="1088268"/>
                    </a:lnTo>
                    <a:lnTo>
                      <a:pt x="2395060" y="1051634"/>
                    </a:lnTo>
                    <a:lnTo>
                      <a:pt x="2367762" y="1016097"/>
                    </a:lnTo>
                    <a:lnTo>
                      <a:pt x="2332960" y="975807"/>
                    </a:lnTo>
                    <a:lnTo>
                      <a:pt x="2297672" y="939049"/>
                    </a:lnTo>
                    <a:lnTo>
                      <a:pt x="2261904" y="905665"/>
                    </a:lnTo>
                    <a:lnTo>
                      <a:pt x="2225663" y="875493"/>
                    </a:lnTo>
                    <a:lnTo>
                      <a:pt x="2188954" y="848374"/>
                    </a:lnTo>
                    <a:lnTo>
                      <a:pt x="2151785" y="824146"/>
                    </a:lnTo>
                    <a:lnTo>
                      <a:pt x="2114162" y="802649"/>
                    </a:lnTo>
                    <a:lnTo>
                      <a:pt x="2076091" y="783723"/>
                    </a:lnTo>
                    <a:lnTo>
                      <a:pt x="2037579" y="767208"/>
                    </a:lnTo>
                    <a:lnTo>
                      <a:pt x="1998632" y="752943"/>
                    </a:lnTo>
                    <a:lnTo>
                      <a:pt x="1959256" y="740767"/>
                    </a:lnTo>
                    <a:lnTo>
                      <a:pt x="1919459" y="730521"/>
                    </a:lnTo>
                    <a:lnTo>
                      <a:pt x="1879247" y="722044"/>
                    </a:lnTo>
                    <a:lnTo>
                      <a:pt x="1838626" y="715175"/>
                    </a:lnTo>
                    <a:lnTo>
                      <a:pt x="1797602" y="709754"/>
                    </a:lnTo>
                    <a:lnTo>
                      <a:pt x="1756182" y="705621"/>
                    </a:lnTo>
                    <a:lnTo>
                      <a:pt x="1714373" y="702615"/>
                    </a:lnTo>
                    <a:lnTo>
                      <a:pt x="1672181" y="700575"/>
                    </a:lnTo>
                    <a:lnTo>
                      <a:pt x="1648800" y="699898"/>
                    </a:lnTo>
                    <a:lnTo>
                      <a:pt x="1366653" y="699898"/>
                    </a:lnTo>
                    <a:lnTo>
                      <a:pt x="1321629" y="699819"/>
                    </a:lnTo>
                    <a:lnTo>
                      <a:pt x="1276280" y="699263"/>
                    </a:lnTo>
                    <a:lnTo>
                      <a:pt x="1230613" y="698070"/>
                    </a:lnTo>
                    <a:lnTo>
                      <a:pt x="1184633" y="696079"/>
                    </a:lnTo>
                    <a:lnTo>
                      <a:pt x="1138349" y="693130"/>
                    </a:lnTo>
                    <a:lnTo>
                      <a:pt x="1091765" y="689063"/>
                    </a:lnTo>
                    <a:lnTo>
                      <a:pt x="1044889" y="683717"/>
                    </a:lnTo>
                    <a:lnTo>
                      <a:pt x="997726" y="676931"/>
                    </a:lnTo>
                    <a:lnTo>
                      <a:pt x="950284" y="668546"/>
                    </a:lnTo>
                    <a:lnTo>
                      <a:pt x="902569" y="658401"/>
                    </a:lnTo>
                    <a:lnTo>
                      <a:pt x="839055" y="643030"/>
                    </a:lnTo>
                    <a:lnTo>
                      <a:pt x="779208" y="627178"/>
                    </a:lnTo>
                    <a:lnTo>
                      <a:pt x="722857" y="610805"/>
                    </a:lnTo>
                    <a:lnTo>
                      <a:pt x="669831" y="593870"/>
                    </a:lnTo>
                    <a:lnTo>
                      <a:pt x="619959" y="576334"/>
                    </a:lnTo>
                    <a:lnTo>
                      <a:pt x="573072" y="558156"/>
                    </a:lnTo>
                    <a:lnTo>
                      <a:pt x="528997" y="539297"/>
                    </a:lnTo>
                    <a:lnTo>
                      <a:pt x="487565" y="519716"/>
                    </a:lnTo>
                    <a:lnTo>
                      <a:pt x="448604" y="499373"/>
                    </a:lnTo>
                    <a:lnTo>
                      <a:pt x="411944" y="478228"/>
                    </a:lnTo>
                    <a:lnTo>
                      <a:pt x="377414" y="456242"/>
                    </a:lnTo>
                    <a:lnTo>
                      <a:pt x="344843" y="433375"/>
                    </a:lnTo>
                    <a:lnTo>
                      <a:pt x="314061" y="409585"/>
                    </a:lnTo>
                    <a:lnTo>
                      <a:pt x="284896" y="384833"/>
                    </a:lnTo>
                    <a:lnTo>
                      <a:pt x="230738" y="332285"/>
                    </a:lnTo>
                    <a:lnTo>
                      <a:pt x="181001" y="275409"/>
                    </a:lnTo>
                    <a:lnTo>
                      <a:pt x="157365" y="245247"/>
                    </a:lnTo>
                    <a:lnTo>
                      <a:pt x="134321" y="213884"/>
                    </a:lnTo>
                    <a:lnTo>
                      <a:pt x="111700" y="181279"/>
                    </a:lnTo>
                    <a:lnTo>
                      <a:pt x="89331" y="147391"/>
                    </a:lnTo>
                    <a:lnTo>
                      <a:pt x="67043" y="112182"/>
                    </a:lnTo>
                    <a:lnTo>
                      <a:pt x="44665" y="75610"/>
                    </a:lnTo>
                    <a:lnTo>
                      <a:pt x="22027" y="37636"/>
                    </a:lnTo>
                    <a:lnTo>
                      <a:pt x="0" y="0"/>
                    </a:lnTo>
                    <a:close/>
                  </a:path>
                  <a:path w="4581525" h="2897504" extrusionOk="0">
                    <a:moveTo>
                      <a:pt x="1543371" y="698655"/>
                    </a:moveTo>
                    <a:lnTo>
                      <a:pt x="1366653" y="699898"/>
                    </a:lnTo>
                    <a:lnTo>
                      <a:pt x="1648800" y="699898"/>
                    </a:lnTo>
                    <a:lnTo>
                      <a:pt x="1629612" y="699343"/>
                    </a:lnTo>
                    <a:lnTo>
                      <a:pt x="1586673" y="698756"/>
                    </a:lnTo>
                    <a:lnTo>
                      <a:pt x="1543371" y="698655"/>
                    </a:lnTo>
                    <a:close/>
                  </a:path>
                </a:pathLst>
              </a:custGeom>
              <a:solidFill>
                <a:srgbClr val="FFADEF"/>
              </a:solidFill>
              <a:ln>
                <a:noFill/>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245" name="Google Shape;245;p27"/>
              <p:cNvSpPr/>
              <p:nvPr/>
            </p:nvSpPr>
            <p:spPr>
              <a:xfrm>
                <a:off x="0" y="3707"/>
                <a:ext cx="20104100" cy="11304270"/>
              </a:xfrm>
              <a:custGeom>
                <a:avLst/>
                <a:gdLst/>
                <a:ahLst/>
                <a:cxnLst/>
                <a:rect l="l" t="t" r="r" b="b"/>
                <a:pathLst>
                  <a:path w="20104100" h="11304270" extrusionOk="0">
                    <a:moveTo>
                      <a:pt x="20104085" y="0"/>
                    </a:moveTo>
                    <a:lnTo>
                      <a:pt x="0" y="0"/>
                    </a:lnTo>
                    <a:lnTo>
                      <a:pt x="0" y="11303735"/>
                    </a:lnTo>
                  </a:path>
                </a:pathLst>
              </a:custGeom>
              <a:noFill/>
              <a:ln w="9525" cap="flat" cmpd="sng">
                <a:solidFill>
                  <a:srgbClr val="FF6600"/>
                </a:solidFill>
                <a:prstDash val="solid"/>
                <a:round/>
                <a:headEnd type="none" w="sm" len="sm"/>
                <a:tailEnd type="none" w="sm" len="sm"/>
              </a:ln>
            </p:spPr>
            <p:txBody>
              <a:bodyPr spcFirstLastPara="1" wrap="square" lIns="0" tIns="0" rIns="0" bIns="0" anchor="t" anchorCtr="0">
                <a:noAutofit/>
              </a:bodyPr>
              <a:lstStyle/>
              <a:p>
                <a:pPr marL="0" lvl="0" indent="0" algn="l" rtl="0">
                  <a:spcBef>
                    <a:spcPts val="0"/>
                  </a:spcBef>
                  <a:spcAft>
                    <a:spcPts val="0"/>
                  </a:spcAft>
                  <a:buNone/>
                </a:pPr>
                <a:endParaRPr sz="800"/>
              </a:p>
            </p:txBody>
          </p:sp>
        </p:grpSp>
      </p:grpSp>
      <p:pic>
        <p:nvPicPr>
          <p:cNvPr id="246" name="Google Shape;246;p27"/>
          <p:cNvPicPr preferRelativeResize="0"/>
          <p:nvPr/>
        </p:nvPicPr>
        <p:blipFill>
          <a:blip r:embed="rId3">
            <a:alphaModFix/>
          </a:blip>
          <a:stretch>
            <a:fillRect/>
          </a:stretch>
        </p:blipFill>
        <p:spPr>
          <a:xfrm>
            <a:off x="542854" y="1112900"/>
            <a:ext cx="7904700" cy="1134525"/>
          </a:xfrm>
          <a:prstGeom prst="rect">
            <a:avLst/>
          </a:prstGeom>
          <a:noFill/>
          <a:ln>
            <a:noFill/>
          </a:ln>
        </p:spPr>
      </p:pic>
      <p:pic>
        <p:nvPicPr>
          <p:cNvPr id="247" name="Google Shape;247;p27"/>
          <p:cNvPicPr preferRelativeResize="0"/>
          <p:nvPr/>
        </p:nvPicPr>
        <p:blipFill>
          <a:blip r:embed="rId4">
            <a:alphaModFix/>
          </a:blip>
          <a:stretch>
            <a:fillRect/>
          </a:stretch>
        </p:blipFill>
        <p:spPr>
          <a:xfrm>
            <a:off x="1020888" y="2346100"/>
            <a:ext cx="3057525" cy="1895475"/>
          </a:xfrm>
          <a:prstGeom prst="rect">
            <a:avLst/>
          </a:prstGeom>
          <a:noFill/>
          <a:ln>
            <a:noFill/>
          </a:ln>
        </p:spPr>
      </p:pic>
      <p:pic>
        <p:nvPicPr>
          <p:cNvPr id="248" name="Google Shape;248;p27"/>
          <p:cNvPicPr preferRelativeResize="0"/>
          <p:nvPr/>
        </p:nvPicPr>
        <p:blipFill>
          <a:blip r:embed="rId5">
            <a:alphaModFix/>
          </a:blip>
          <a:stretch>
            <a:fillRect/>
          </a:stretch>
        </p:blipFill>
        <p:spPr>
          <a:xfrm>
            <a:off x="925088" y="4340275"/>
            <a:ext cx="6995513" cy="554100"/>
          </a:xfrm>
          <a:prstGeom prst="rect">
            <a:avLst/>
          </a:prstGeom>
          <a:noFill/>
          <a:ln>
            <a:noFill/>
          </a:ln>
        </p:spPr>
      </p:pic>
      <p:pic>
        <p:nvPicPr>
          <p:cNvPr id="249" name="Google Shape;249;p27"/>
          <p:cNvPicPr preferRelativeResize="0"/>
          <p:nvPr/>
        </p:nvPicPr>
        <p:blipFill>
          <a:blip r:embed="rId6">
            <a:alphaModFix/>
          </a:blip>
          <a:stretch>
            <a:fillRect/>
          </a:stretch>
        </p:blipFill>
        <p:spPr>
          <a:xfrm>
            <a:off x="5331150" y="2355625"/>
            <a:ext cx="2495550" cy="187642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5"/>
                                        </p:tgtEl>
                                        <p:attrNameLst>
                                          <p:attrName>style.visibility</p:attrName>
                                        </p:attrNameLst>
                                      </p:cBhvr>
                                      <p:to>
                                        <p:strVal val="visible"/>
                                      </p:to>
                                    </p:set>
                                    <p:animEffect transition="in" filter="fade">
                                      <p:cBhvr>
                                        <p:cTn id="7" dur="1000"/>
                                        <p:tgtEl>
                                          <p:spTgt spid="2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Shape 254"/>
        <p:cNvGrpSpPr/>
        <p:nvPr/>
      </p:nvGrpSpPr>
      <p:grpSpPr>
        <a:xfrm>
          <a:off x="0" y="0"/>
          <a:ext cx="0" cy="0"/>
          <a:chOff x="0" y="0"/>
          <a:chExt cx="0" cy="0"/>
        </a:xfrm>
      </p:grpSpPr>
      <p:grpSp>
        <p:nvGrpSpPr>
          <p:cNvPr id="255" name="Google Shape;255;p28"/>
          <p:cNvGrpSpPr/>
          <p:nvPr/>
        </p:nvGrpSpPr>
        <p:grpSpPr>
          <a:xfrm>
            <a:off x="288" y="723"/>
            <a:ext cx="9143418" cy="5142045"/>
            <a:chOff x="0" y="1809"/>
            <a:chExt cx="20104261" cy="11306168"/>
          </a:xfrm>
        </p:grpSpPr>
        <p:sp>
          <p:nvSpPr>
            <p:cNvPr id="256" name="Google Shape;256;p28"/>
            <p:cNvSpPr/>
            <p:nvPr/>
          </p:nvSpPr>
          <p:spPr>
            <a:xfrm>
              <a:off x="0" y="1809"/>
              <a:ext cx="20104100" cy="11304270"/>
            </a:xfrm>
            <a:custGeom>
              <a:avLst/>
              <a:gdLst/>
              <a:ahLst/>
              <a:cxnLst/>
              <a:rect l="l" t="t" r="r" b="b"/>
              <a:pathLst>
                <a:path w="20104100" h="11304270" extrusionOk="0">
                  <a:moveTo>
                    <a:pt x="20104078" y="0"/>
                  </a:moveTo>
                  <a:lnTo>
                    <a:pt x="0" y="0"/>
                  </a:lnTo>
                  <a:lnTo>
                    <a:pt x="0" y="11303838"/>
                  </a:lnTo>
                  <a:lnTo>
                    <a:pt x="20104078" y="11303838"/>
                  </a:lnTo>
                  <a:lnTo>
                    <a:pt x="20104078" y="0"/>
                  </a:lnTo>
                  <a:close/>
                </a:path>
              </a:pathLst>
            </a:custGeom>
            <a:solidFill>
              <a:srgbClr val="FFDDF9"/>
            </a:solidFill>
            <a:ln>
              <a:noFill/>
            </a:ln>
          </p:spPr>
          <p:txBody>
            <a:bodyPr spcFirstLastPara="1" wrap="square" lIns="0" tIns="0" rIns="0" bIns="0" anchor="t" anchorCtr="0">
              <a:noAutofit/>
            </a:bodyPr>
            <a:lstStyle/>
            <a:p>
              <a:pPr marL="0" lvl="0" indent="0" algn="l" rtl="0">
                <a:spcBef>
                  <a:spcPts val="0"/>
                </a:spcBef>
                <a:spcAft>
                  <a:spcPts val="0"/>
                </a:spcAft>
                <a:buNone/>
              </a:pPr>
              <a:endParaRPr sz="800"/>
            </a:p>
          </p:txBody>
        </p:sp>
        <p:grpSp>
          <p:nvGrpSpPr>
            <p:cNvPr id="257" name="Google Shape;257;p28"/>
            <p:cNvGrpSpPr/>
            <p:nvPr/>
          </p:nvGrpSpPr>
          <p:grpSpPr>
            <a:xfrm>
              <a:off x="0" y="3707"/>
              <a:ext cx="20104261" cy="11304270"/>
              <a:chOff x="0" y="3707"/>
              <a:chExt cx="20104261" cy="11304270"/>
            </a:xfrm>
          </p:grpSpPr>
          <p:sp>
            <p:nvSpPr>
              <p:cNvPr id="258" name="Google Shape;258;p28"/>
              <p:cNvSpPr/>
              <p:nvPr/>
            </p:nvSpPr>
            <p:spPr>
              <a:xfrm>
                <a:off x="0" y="3707"/>
                <a:ext cx="20104100" cy="11304270"/>
              </a:xfrm>
              <a:custGeom>
                <a:avLst/>
                <a:gdLst/>
                <a:ahLst/>
                <a:cxnLst/>
                <a:rect l="l" t="t" r="r" b="b"/>
                <a:pathLst>
                  <a:path w="20104100" h="11304270" extrusionOk="0">
                    <a:moveTo>
                      <a:pt x="20104085" y="0"/>
                    </a:moveTo>
                    <a:lnTo>
                      <a:pt x="0" y="0"/>
                    </a:lnTo>
                    <a:lnTo>
                      <a:pt x="0" y="11303735"/>
                    </a:lnTo>
                  </a:path>
                </a:pathLst>
              </a:custGeom>
              <a:noFill/>
              <a:ln w="9525" cap="flat" cmpd="sng">
                <a:solidFill>
                  <a:srgbClr val="FF6600"/>
                </a:solidFill>
                <a:prstDash val="solid"/>
                <a:round/>
                <a:headEnd type="none" w="sm" len="sm"/>
                <a:tailEnd type="none" w="sm" len="sm"/>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259" name="Google Shape;259;p28"/>
              <p:cNvSpPr/>
              <p:nvPr/>
            </p:nvSpPr>
            <p:spPr>
              <a:xfrm>
                <a:off x="16493652" y="9111221"/>
                <a:ext cx="3610609" cy="2196465"/>
              </a:xfrm>
              <a:custGeom>
                <a:avLst/>
                <a:gdLst/>
                <a:ahLst/>
                <a:cxnLst/>
                <a:rect l="l" t="t" r="r" b="b"/>
                <a:pathLst>
                  <a:path w="3610609" h="2196465" extrusionOk="0">
                    <a:moveTo>
                      <a:pt x="2755096" y="127358"/>
                    </a:moveTo>
                    <a:lnTo>
                      <a:pt x="2711282" y="127739"/>
                    </a:lnTo>
                    <a:lnTo>
                      <a:pt x="2667919" y="128852"/>
                    </a:lnTo>
                    <a:lnTo>
                      <a:pt x="2625014" y="130936"/>
                    </a:lnTo>
                    <a:lnTo>
                      <a:pt x="2582580" y="134227"/>
                    </a:lnTo>
                    <a:lnTo>
                      <a:pt x="2540624" y="138964"/>
                    </a:lnTo>
                    <a:lnTo>
                      <a:pt x="2499157" y="145385"/>
                    </a:lnTo>
                    <a:lnTo>
                      <a:pt x="2458187" y="153726"/>
                    </a:lnTo>
                    <a:lnTo>
                      <a:pt x="2417726" y="164225"/>
                    </a:lnTo>
                    <a:lnTo>
                      <a:pt x="2377782" y="177121"/>
                    </a:lnTo>
                    <a:lnTo>
                      <a:pt x="2338364" y="192650"/>
                    </a:lnTo>
                    <a:lnTo>
                      <a:pt x="2299483" y="211050"/>
                    </a:lnTo>
                    <a:lnTo>
                      <a:pt x="2261148" y="232560"/>
                    </a:lnTo>
                    <a:lnTo>
                      <a:pt x="2223369" y="257416"/>
                    </a:lnTo>
                    <a:lnTo>
                      <a:pt x="2186155" y="285856"/>
                    </a:lnTo>
                    <a:lnTo>
                      <a:pt x="2149516" y="318119"/>
                    </a:lnTo>
                    <a:lnTo>
                      <a:pt x="2113461" y="354440"/>
                    </a:lnTo>
                    <a:lnTo>
                      <a:pt x="2078000" y="395059"/>
                    </a:lnTo>
                    <a:lnTo>
                      <a:pt x="2051222" y="430272"/>
                    </a:lnTo>
                    <a:lnTo>
                      <a:pt x="2027502" y="466739"/>
                    </a:lnTo>
                    <a:lnTo>
                      <a:pt x="2006594" y="504360"/>
                    </a:lnTo>
                    <a:lnTo>
                      <a:pt x="1988254" y="543036"/>
                    </a:lnTo>
                    <a:lnTo>
                      <a:pt x="1972239" y="582666"/>
                    </a:lnTo>
                    <a:lnTo>
                      <a:pt x="1958303" y="623151"/>
                    </a:lnTo>
                    <a:lnTo>
                      <a:pt x="1946203" y="664390"/>
                    </a:lnTo>
                    <a:lnTo>
                      <a:pt x="1935694" y="706285"/>
                    </a:lnTo>
                    <a:lnTo>
                      <a:pt x="1926531" y="748734"/>
                    </a:lnTo>
                    <a:lnTo>
                      <a:pt x="1918471" y="791638"/>
                    </a:lnTo>
                    <a:lnTo>
                      <a:pt x="1911269" y="834897"/>
                    </a:lnTo>
                    <a:lnTo>
                      <a:pt x="1904681" y="878412"/>
                    </a:lnTo>
                    <a:lnTo>
                      <a:pt x="1898462" y="922081"/>
                    </a:lnTo>
                    <a:lnTo>
                      <a:pt x="1892369" y="965806"/>
                    </a:lnTo>
                    <a:lnTo>
                      <a:pt x="1886156" y="1009487"/>
                    </a:lnTo>
                    <a:lnTo>
                      <a:pt x="1879579" y="1053023"/>
                    </a:lnTo>
                    <a:lnTo>
                      <a:pt x="1872394" y="1096315"/>
                    </a:lnTo>
                    <a:lnTo>
                      <a:pt x="1864358" y="1139262"/>
                    </a:lnTo>
                    <a:lnTo>
                      <a:pt x="1855224" y="1181765"/>
                    </a:lnTo>
                    <a:lnTo>
                      <a:pt x="1844750" y="1223724"/>
                    </a:lnTo>
                    <a:lnTo>
                      <a:pt x="1832690" y="1265040"/>
                    </a:lnTo>
                    <a:lnTo>
                      <a:pt x="1818801" y="1305611"/>
                    </a:lnTo>
                    <a:lnTo>
                      <a:pt x="1802838" y="1345339"/>
                    </a:lnTo>
                    <a:lnTo>
                      <a:pt x="1784557" y="1384122"/>
                    </a:lnTo>
                    <a:lnTo>
                      <a:pt x="1763713" y="1421863"/>
                    </a:lnTo>
                    <a:lnTo>
                      <a:pt x="1740062" y="1458460"/>
                    </a:lnTo>
                    <a:lnTo>
                      <a:pt x="1713360" y="1493813"/>
                    </a:lnTo>
                    <a:lnTo>
                      <a:pt x="1683362" y="1527823"/>
                    </a:lnTo>
                    <a:lnTo>
                      <a:pt x="1649824" y="1560390"/>
                    </a:lnTo>
                    <a:lnTo>
                      <a:pt x="1615432" y="1589222"/>
                    </a:lnTo>
                    <a:lnTo>
                      <a:pt x="1579859" y="1615374"/>
                    </a:lnTo>
                    <a:lnTo>
                      <a:pt x="1543170" y="1639005"/>
                    </a:lnTo>
                    <a:lnTo>
                      <a:pt x="1505432" y="1660272"/>
                    </a:lnTo>
                    <a:lnTo>
                      <a:pt x="1466709" y="1679332"/>
                    </a:lnTo>
                    <a:lnTo>
                      <a:pt x="1427067" y="1696344"/>
                    </a:lnTo>
                    <a:lnTo>
                      <a:pt x="1386572" y="1711465"/>
                    </a:lnTo>
                    <a:lnTo>
                      <a:pt x="1345290" y="1724853"/>
                    </a:lnTo>
                    <a:lnTo>
                      <a:pt x="1303285" y="1736665"/>
                    </a:lnTo>
                    <a:lnTo>
                      <a:pt x="1260624" y="1747060"/>
                    </a:lnTo>
                    <a:lnTo>
                      <a:pt x="1217372" y="1756195"/>
                    </a:lnTo>
                    <a:lnTo>
                      <a:pt x="1173594" y="1764227"/>
                    </a:lnTo>
                    <a:lnTo>
                      <a:pt x="1129357" y="1771315"/>
                    </a:lnTo>
                    <a:lnTo>
                      <a:pt x="1084725" y="1777616"/>
                    </a:lnTo>
                    <a:lnTo>
                      <a:pt x="1039765" y="1783288"/>
                    </a:lnTo>
                    <a:lnTo>
                      <a:pt x="766773" y="1812940"/>
                    </a:lnTo>
                    <a:lnTo>
                      <a:pt x="721347" y="1818624"/>
                    </a:lnTo>
                    <a:lnTo>
                      <a:pt x="676118" y="1824941"/>
                    </a:lnTo>
                    <a:lnTo>
                      <a:pt x="631150" y="1832048"/>
                    </a:lnTo>
                    <a:lnTo>
                      <a:pt x="586509" y="1840103"/>
                    </a:lnTo>
                    <a:lnTo>
                      <a:pt x="542260" y="1849263"/>
                    </a:lnTo>
                    <a:lnTo>
                      <a:pt x="498470" y="1859687"/>
                    </a:lnTo>
                    <a:lnTo>
                      <a:pt x="455203" y="1871533"/>
                    </a:lnTo>
                    <a:lnTo>
                      <a:pt x="412525" y="1884957"/>
                    </a:lnTo>
                    <a:lnTo>
                      <a:pt x="370502" y="1900117"/>
                    </a:lnTo>
                    <a:lnTo>
                      <a:pt x="329200" y="1917173"/>
                    </a:lnTo>
                    <a:lnTo>
                      <a:pt x="288683" y="1936280"/>
                    </a:lnTo>
                    <a:lnTo>
                      <a:pt x="249018" y="1957596"/>
                    </a:lnTo>
                    <a:lnTo>
                      <a:pt x="210270" y="1981281"/>
                    </a:lnTo>
                    <a:lnTo>
                      <a:pt x="172505" y="2007490"/>
                    </a:lnTo>
                    <a:lnTo>
                      <a:pt x="135788" y="2036382"/>
                    </a:lnTo>
                    <a:lnTo>
                      <a:pt x="98057" y="2070889"/>
                    </a:lnTo>
                    <a:lnTo>
                      <a:pt x="63807" y="2107993"/>
                    </a:lnTo>
                    <a:lnTo>
                      <a:pt x="32715" y="2147388"/>
                    </a:lnTo>
                    <a:lnTo>
                      <a:pt x="4456" y="2188769"/>
                    </a:lnTo>
                    <a:lnTo>
                      <a:pt x="0" y="2196221"/>
                    </a:lnTo>
                    <a:lnTo>
                      <a:pt x="3610431" y="2196221"/>
                    </a:lnTo>
                    <a:lnTo>
                      <a:pt x="3610431" y="128408"/>
                    </a:lnTo>
                    <a:lnTo>
                      <a:pt x="2934661" y="128408"/>
                    </a:lnTo>
                    <a:lnTo>
                      <a:pt x="2755096" y="127358"/>
                    </a:lnTo>
                    <a:close/>
                  </a:path>
                  <a:path w="3610609" h="2196465" extrusionOk="0">
                    <a:moveTo>
                      <a:pt x="3610431" y="0"/>
                    </a:moveTo>
                    <a:lnTo>
                      <a:pt x="3568845" y="17242"/>
                    </a:lnTo>
                    <a:lnTo>
                      <a:pt x="3524194" y="33707"/>
                    </a:lnTo>
                    <a:lnTo>
                      <a:pt x="3476354" y="49477"/>
                    </a:lnTo>
                    <a:lnTo>
                      <a:pt x="3425203" y="64633"/>
                    </a:lnTo>
                    <a:lnTo>
                      <a:pt x="3370620" y="79257"/>
                    </a:lnTo>
                    <a:lnTo>
                      <a:pt x="3312481" y="93431"/>
                    </a:lnTo>
                    <a:lnTo>
                      <a:pt x="3264014" y="103556"/>
                    </a:lnTo>
                    <a:lnTo>
                      <a:pt x="3215882" y="111562"/>
                    </a:lnTo>
                    <a:lnTo>
                      <a:pt x="3168094" y="117687"/>
                    </a:lnTo>
                    <a:lnTo>
                      <a:pt x="3120661" y="122168"/>
                    </a:lnTo>
                    <a:lnTo>
                      <a:pt x="3073591" y="125243"/>
                    </a:lnTo>
                    <a:lnTo>
                      <a:pt x="3026895" y="127150"/>
                    </a:lnTo>
                    <a:lnTo>
                      <a:pt x="2980582" y="128125"/>
                    </a:lnTo>
                    <a:lnTo>
                      <a:pt x="2934661" y="128408"/>
                    </a:lnTo>
                    <a:lnTo>
                      <a:pt x="3610431" y="128408"/>
                    </a:lnTo>
                    <a:lnTo>
                      <a:pt x="3610431" y="0"/>
                    </a:lnTo>
                    <a:close/>
                  </a:path>
                </a:pathLst>
              </a:custGeom>
              <a:solidFill>
                <a:srgbClr val="FFADEF"/>
              </a:solidFill>
              <a:ln>
                <a:noFill/>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260" name="Google Shape;260;p28"/>
              <p:cNvSpPr/>
              <p:nvPr/>
            </p:nvSpPr>
            <p:spPr>
              <a:xfrm>
                <a:off x="0" y="2633342"/>
                <a:ext cx="20104100" cy="8674100"/>
              </a:xfrm>
              <a:custGeom>
                <a:avLst/>
                <a:gdLst/>
                <a:ahLst/>
                <a:cxnLst/>
                <a:rect l="l" t="t" r="r" b="b"/>
                <a:pathLst>
                  <a:path w="20104100" h="8674100" extrusionOk="0">
                    <a:moveTo>
                      <a:pt x="8445424" y="7937513"/>
                    </a:moveTo>
                    <a:lnTo>
                      <a:pt x="8444916" y="7886713"/>
                    </a:lnTo>
                    <a:lnTo>
                      <a:pt x="8442769" y="7835913"/>
                    </a:lnTo>
                    <a:lnTo>
                      <a:pt x="8439036" y="7797813"/>
                    </a:lnTo>
                    <a:lnTo>
                      <a:pt x="8433765" y="7747013"/>
                    </a:lnTo>
                    <a:lnTo>
                      <a:pt x="8427009" y="7696213"/>
                    </a:lnTo>
                    <a:lnTo>
                      <a:pt x="8418830" y="7658113"/>
                    </a:lnTo>
                    <a:lnTo>
                      <a:pt x="8409279" y="7607313"/>
                    </a:lnTo>
                    <a:lnTo>
                      <a:pt x="8398408" y="7556513"/>
                    </a:lnTo>
                    <a:lnTo>
                      <a:pt x="8386267" y="7518413"/>
                    </a:lnTo>
                    <a:lnTo>
                      <a:pt x="8372919" y="7467613"/>
                    </a:lnTo>
                    <a:lnTo>
                      <a:pt x="8358429" y="7416813"/>
                    </a:lnTo>
                    <a:lnTo>
                      <a:pt x="8342820" y="7378713"/>
                    </a:lnTo>
                    <a:lnTo>
                      <a:pt x="8326171" y="7327913"/>
                    </a:lnTo>
                    <a:lnTo>
                      <a:pt x="8308518" y="7277113"/>
                    </a:lnTo>
                    <a:lnTo>
                      <a:pt x="8289938" y="7239013"/>
                    </a:lnTo>
                    <a:lnTo>
                      <a:pt x="8270468" y="7188213"/>
                    </a:lnTo>
                    <a:lnTo>
                      <a:pt x="8250161" y="7150113"/>
                    </a:lnTo>
                    <a:lnTo>
                      <a:pt x="8229079" y="7099313"/>
                    </a:lnTo>
                    <a:lnTo>
                      <a:pt x="8207273" y="7061213"/>
                    </a:lnTo>
                    <a:lnTo>
                      <a:pt x="8184794" y="7010413"/>
                    </a:lnTo>
                    <a:lnTo>
                      <a:pt x="8161693" y="6972313"/>
                    </a:lnTo>
                    <a:lnTo>
                      <a:pt x="8138046" y="6921513"/>
                    </a:lnTo>
                    <a:lnTo>
                      <a:pt x="8113877" y="6883413"/>
                    </a:lnTo>
                    <a:lnTo>
                      <a:pt x="8089265" y="6832613"/>
                    </a:lnTo>
                    <a:lnTo>
                      <a:pt x="8064246" y="6794513"/>
                    </a:lnTo>
                    <a:lnTo>
                      <a:pt x="8038884" y="6756413"/>
                    </a:lnTo>
                    <a:lnTo>
                      <a:pt x="8013230" y="6718313"/>
                    </a:lnTo>
                    <a:lnTo>
                      <a:pt x="7987335" y="6667513"/>
                    </a:lnTo>
                    <a:lnTo>
                      <a:pt x="7960461" y="6629413"/>
                    </a:lnTo>
                    <a:lnTo>
                      <a:pt x="7933347" y="6591313"/>
                    </a:lnTo>
                    <a:lnTo>
                      <a:pt x="7906055" y="6540513"/>
                    </a:lnTo>
                    <a:lnTo>
                      <a:pt x="7851165" y="6464313"/>
                    </a:lnTo>
                    <a:lnTo>
                      <a:pt x="7823670" y="6413513"/>
                    </a:lnTo>
                    <a:lnTo>
                      <a:pt x="7768857" y="6337313"/>
                    </a:lnTo>
                    <a:lnTo>
                      <a:pt x="7741666" y="6286512"/>
                    </a:lnTo>
                    <a:lnTo>
                      <a:pt x="7714666" y="6248412"/>
                    </a:lnTo>
                    <a:lnTo>
                      <a:pt x="7687945" y="6210312"/>
                    </a:lnTo>
                    <a:lnTo>
                      <a:pt x="7661542" y="6159512"/>
                    </a:lnTo>
                    <a:lnTo>
                      <a:pt x="7635519" y="6121412"/>
                    </a:lnTo>
                    <a:lnTo>
                      <a:pt x="7609929" y="6070612"/>
                    </a:lnTo>
                    <a:lnTo>
                      <a:pt x="7584834" y="6032512"/>
                    </a:lnTo>
                    <a:lnTo>
                      <a:pt x="7560272" y="5981712"/>
                    </a:lnTo>
                    <a:lnTo>
                      <a:pt x="7536320" y="5943612"/>
                    </a:lnTo>
                    <a:lnTo>
                      <a:pt x="7513028" y="5905512"/>
                    </a:lnTo>
                    <a:lnTo>
                      <a:pt x="7490434" y="5854712"/>
                    </a:lnTo>
                    <a:lnTo>
                      <a:pt x="7468616" y="5816612"/>
                    </a:lnTo>
                    <a:lnTo>
                      <a:pt x="7447623" y="5765812"/>
                    </a:lnTo>
                    <a:lnTo>
                      <a:pt x="7427519" y="5715012"/>
                    </a:lnTo>
                    <a:lnTo>
                      <a:pt x="7408342" y="5676912"/>
                    </a:lnTo>
                    <a:lnTo>
                      <a:pt x="7390155" y="5626112"/>
                    </a:lnTo>
                    <a:lnTo>
                      <a:pt x="7373010" y="5588012"/>
                    </a:lnTo>
                    <a:lnTo>
                      <a:pt x="7356983" y="5537212"/>
                    </a:lnTo>
                    <a:lnTo>
                      <a:pt x="7342098" y="5486412"/>
                    </a:lnTo>
                    <a:lnTo>
                      <a:pt x="7328446" y="5448312"/>
                    </a:lnTo>
                    <a:lnTo>
                      <a:pt x="7316051" y="5397512"/>
                    </a:lnTo>
                    <a:lnTo>
                      <a:pt x="7304989" y="5346712"/>
                    </a:lnTo>
                    <a:lnTo>
                      <a:pt x="7295299" y="5295912"/>
                    </a:lnTo>
                    <a:lnTo>
                      <a:pt x="7287057" y="5257812"/>
                    </a:lnTo>
                    <a:lnTo>
                      <a:pt x="7280313" y="5207012"/>
                    </a:lnTo>
                    <a:lnTo>
                      <a:pt x="7275106" y="5156212"/>
                    </a:lnTo>
                    <a:lnTo>
                      <a:pt x="7271512" y="5105412"/>
                    </a:lnTo>
                    <a:lnTo>
                      <a:pt x="7269594" y="5054612"/>
                    </a:lnTo>
                    <a:lnTo>
                      <a:pt x="7269175" y="5016512"/>
                    </a:lnTo>
                    <a:lnTo>
                      <a:pt x="7270204" y="4965712"/>
                    </a:lnTo>
                    <a:lnTo>
                      <a:pt x="7272617" y="4914912"/>
                    </a:lnTo>
                    <a:lnTo>
                      <a:pt x="7276376" y="4864112"/>
                    </a:lnTo>
                    <a:lnTo>
                      <a:pt x="7281405" y="4826012"/>
                    </a:lnTo>
                    <a:lnTo>
                      <a:pt x="7287654" y="4775212"/>
                    </a:lnTo>
                    <a:lnTo>
                      <a:pt x="7295070" y="4724412"/>
                    </a:lnTo>
                    <a:lnTo>
                      <a:pt x="7303592" y="4686312"/>
                    </a:lnTo>
                    <a:lnTo>
                      <a:pt x="7313155" y="4635512"/>
                    </a:lnTo>
                    <a:lnTo>
                      <a:pt x="7323722" y="4597412"/>
                    </a:lnTo>
                    <a:lnTo>
                      <a:pt x="7335215" y="4546612"/>
                    </a:lnTo>
                    <a:lnTo>
                      <a:pt x="7347598" y="4495812"/>
                    </a:lnTo>
                    <a:lnTo>
                      <a:pt x="7360793" y="4457712"/>
                    </a:lnTo>
                    <a:lnTo>
                      <a:pt x="7374750" y="4406912"/>
                    </a:lnTo>
                    <a:lnTo>
                      <a:pt x="7389431" y="4368812"/>
                    </a:lnTo>
                    <a:lnTo>
                      <a:pt x="7404748" y="4318012"/>
                    </a:lnTo>
                    <a:lnTo>
                      <a:pt x="7420673" y="4279912"/>
                    </a:lnTo>
                    <a:lnTo>
                      <a:pt x="7437133" y="4229112"/>
                    </a:lnTo>
                    <a:lnTo>
                      <a:pt x="7454062" y="4191012"/>
                    </a:lnTo>
                    <a:lnTo>
                      <a:pt x="7471435" y="4140212"/>
                    </a:lnTo>
                    <a:lnTo>
                      <a:pt x="7489164" y="4102112"/>
                    </a:lnTo>
                    <a:lnTo>
                      <a:pt x="7507198" y="4051312"/>
                    </a:lnTo>
                    <a:lnTo>
                      <a:pt x="7525499" y="4000512"/>
                    </a:lnTo>
                    <a:lnTo>
                      <a:pt x="7543990" y="3962412"/>
                    </a:lnTo>
                    <a:lnTo>
                      <a:pt x="7562621" y="3911612"/>
                    </a:lnTo>
                    <a:lnTo>
                      <a:pt x="7600086" y="3822712"/>
                    </a:lnTo>
                    <a:lnTo>
                      <a:pt x="7618793" y="3784612"/>
                    </a:lnTo>
                    <a:lnTo>
                      <a:pt x="7637424" y="3733812"/>
                    </a:lnTo>
                    <a:lnTo>
                      <a:pt x="7655903" y="3695712"/>
                    </a:lnTo>
                    <a:lnTo>
                      <a:pt x="7674191" y="3644912"/>
                    </a:lnTo>
                    <a:lnTo>
                      <a:pt x="7692212" y="3606812"/>
                    </a:lnTo>
                    <a:lnTo>
                      <a:pt x="7709929" y="3556012"/>
                    </a:lnTo>
                    <a:lnTo>
                      <a:pt x="7727264" y="3517912"/>
                    </a:lnTo>
                    <a:lnTo>
                      <a:pt x="7744180" y="3467112"/>
                    </a:lnTo>
                    <a:lnTo>
                      <a:pt x="7760602" y="3416312"/>
                    </a:lnTo>
                    <a:lnTo>
                      <a:pt x="7776489" y="3378212"/>
                    </a:lnTo>
                    <a:lnTo>
                      <a:pt x="7791780" y="3327412"/>
                    </a:lnTo>
                    <a:lnTo>
                      <a:pt x="7806410" y="3289312"/>
                    </a:lnTo>
                    <a:lnTo>
                      <a:pt x="7820330" y="3238512"/>
                    </a:lnTo>
                    <a:lnTo>
                      <a:pt x="7833474" y="3187712"/>
                    </a:lnTo>
                    <a:lnTo>
                      <a:pt x="7845806" y="3149612"/>
                    </a:lnTo>
                    <a:lnTo>
                      <a:pt x="7857249" y="3098812"/>
                    </a:lnTo>
                    <a:lnTo>
                      <a:pt x="7867751" y="3048012"/>
                    </a:lnTo>
                    <a:lnTo>
                      <a:pt x="7877264" y="3009912"/>
                    </a:lnTo>
                    <a:lnTo>
                      <a:pt x="7885722" y="2959112"/>
                    </a:lnTo>
                    <a:lnTo>
                      <a:pt x="7893063" y="2908312"/>
                    </a:lnTo>
                    <a:lnTo>
                      <a:pt x="7899247" y="2870212"/>
                    </a:lnTo>
                    <a:lnTo>
                      <a:pt x="7904200" y="2819412"/>
                    </a:lnTo>
                    <a:lnTo>
                      <a:pt x="7907820" y="2768612"/>
                    </a:lnTo>
                    <a:lnTo>
                      <a:pt x="7910042" y="2717812"/>
                    </a:lnTo>
                    <a:lnTo>
                      <a:pt x="7910906" y="2679712"/>
                    </a:lnTo>
                    <a:lnTo>
                      <a:pt x="7910398" y="2628912"/>
                    </a:lnTo>
                    <a:lnTo>
                      <a:pt x="7908557" y="2578112"/>
                    </a:lnTo>
                    <a:lnTo>
                      <a:pt x="7905394" y="2527312"/>
                    </a:lnTo>
                    <a:lnTo>
                      <a:pt x="7900937" y="2489212"/>
                    </a:lnTo>
                    <a:lnTo>
                      <a:pt x="7895196" y="2438412"/>
                    </a:lnTo>
                    <a:lnTo>
                      <a:pt x="7888198" y="2387612"/>
                    </a:lnTo>
                    <a:lnTo>
                      <a:pt x="7879943" y="2349512"/>
                    </a:lnTo>
                    <a:lnTo>
                      <a:pt x="7870469" y="2298712"/>
                    </a:lnTo>
                    <a:lnTo>
                      <a:pt x="7859789" y="2247912"/>
                    </a:lnTo>
                    <a:lnTo>
                      <a:pt x="7847914" y="2209812"/>
                    </a:lnTo>
                    <a:lnTo>
                      <a:pt x="7834871" y="2159012"/>
                    </a:lnTo>
                    <a:lnTo>
                      <a:pt x="7820685" y="2120912"/>
                    </a:lnTo>
                    <a:lnTo>
                      <a:pt x="7805356" y="2070112"/>
                    </a:lnTo>
                    <a:lnTo>
                      <a:pt x="7788923" y="2019312"/>
                    </a:lnTo>
                    <a:lnTo>
                      <a:pt x="7771384" y="1981212"/>
                    </a:lnTo>
                    <a:lnTo>
                      <a:pt x="7752778" y="1943112"/>
                    </a:lnTo>
                    <a:lnTo>
                      <a:pt x="7733106" y="1892312"/>
                    </a:lnTo>
                    <a:lnTo>
                      <a:pt x="7712392" y="1854212"/>
                    </a:lnTo>
                    <a:lnTo>
                      <a:pt x="7690663" y="1803412"/>
                    </a:lnTo>
                    <a:lnTo>
                      <a:pt x="7667930" y="1765312"/>
                    </a:lnTo>
                    <a:lnTo>
                      <a:pt x="7644219" y="1727212"/>
                    </a:lnTo>
                    <a:lnTo>
                      <a:pt x="7619530" y="1676412"/>
                    </a:lnTo>
                    <a:lnTo>
                      <a:pt x="7593901" y="1638312"/>
                    </a:lnTo>
                    <a:lnTo>
                      <a:pt x="7567346" y="1600212"/>
                    </a:lnTo>
                    <a:lnTo>
                      <a:pt x="7539888" y="1562112"/>
                    </a:lnTo>
                    <a:lnTo>
                      <a:pt x="7511529" y="1524012"/>
                    </a:lnTo>
                    <a:lnTo>
                      <a:pt x="7482294" y="1485912"/>
                    </a:lnTo>
                    <a:lnTo>
                      <a:pt x="7452207" y="1447812"/>
                    </a:lnTo>
                    <a:lnTo>
                      <a:pt x="7421296" y="1409712"/>
                    </a:lnTo>
                    <a:lnTo>
                      <a:pt x="7389558" y="1371612"/>
                    </a:lnTo>
                    <a:lnTo>
                      <a:pt x="7357034" y="1333512"/>
                    </a:lnTo>
                    <a:lnTo>
                      <a:pt x="7323722" y="1308112"/>
                    </a:lnTo>
                    <a:lnTo>
                      <a:pt x="7289647" y="1270012"/>
                    </a:lnTo>
                    <a:lnTo>
                      <a:pt x="7254837" y="1231912"/>
                    </a:lnTo>
                    <a:lnTo>
                      <a:pt x="7219289" y="1206512"/>
                    </a:lnTo>
                    <a:lnTo>
                      <a:pt x="7183056" y="1168412"/>
                    </a:lnTo>
                    <a:lnTo>
                      <a:pt x="7146125" y="1143012"/>
                    </a:lnTo>
                    <a:lnTo>
                      <a:pt x="7108520" y="1104912"/>
                    </a:lnTo>
                    <a:lnTo>
                      <a:pt x="7070280" y="1079512"/>
                    </a:lnTo>
                    <a:lnTo>
                      <a:pt x="7031406" y="1054112"/>
                    </a:lnTo>
                    <a:lnTo>
                      <a:pt x="6991921" y="1028712"/>
                    </a:lnTo>
                    <a:lnTo>
                      <a:pt x="6951840" y="990612"/>
                    </a:lnTo>
                    <a:lnTo>
                      <a:pt x="6869976" y="939812"/>
                    </a:lnTo>
                    <a:lnTo>
                      <a:pt x="6828231" y="927112"/>
                    </a:lnTo>
                    <a:lnTo>
                      <a:pt x="6785965" y="901712"/>
                    </a:lnTo>
                    <a:lnTo>
                      <a:pt x="6698348" y="850912"/>
                    </a:lnTo>
                    <a:lnTo>
                      <a:pt x="6653962" y="838212"/>
                    </a:lnTo>
                    <a:lnTo>
                      <a:pt x="6609194" y="812812"/>
                    </a:lnTo>
                    <a:lnTo>
                      <a:pt x="6564096" y="800112"/>
                    </a:lnTo>
                    <a:lnTo>
                      <a:pt x="6518643" y="774712"/>
                    </a:lnTo>
                    <a:lnTo>
                      <a:pt x="6333769" y="723912"/>
                    </a:lnTo>
                    <a:lnTo>
                      <a:pt x="6286843" y="698512"/>
                    </a:lnTo>
                    <a:lnTo>
                      <a:pt x="6239675" y="698512"/>
                    </a:lnTo>
                    <a:lnTo>
                      <a:pt x="6048807" y="647712"/>
                    </a:lnTo>
                    <a:lnTo>
                      <a:pt x="6000610" y="647712"/>
                    </a:lnTo>
                    <a:lnTo>
                      <a:pt x="5952248" y="635012"/>
                    </a:lnTo>
                    <a:lnTo>
                      <a:pt x="5903747" y="635012"/>
                    </a:lnTo>
                    <a:lnTo>
                      <a:pt x="5855106" y="622312"/>
                    </a:lnTo>
                    <a:lnTo>
                      <a:pt x="5708548" y="622312"/>
                    </a:lnTo>
                    <a:lnTo>
                      <a:pt x="5659539" y="609612"/>
                    </a:lnTo>
                    <a:lnTo>
                      <a:pt x="5512193" y="609612"/>
                    </a:lnTo>
                    <a:lnTo>
                      <a:pt x="5463019" y="622312"/>
                    </a:lnTo>
                    <a:lnTo>
                      <a:pt x="5315597" y="622312"/>
                    </a:lnTo>
                    <a:lnTo>
                      <a:pt x="5266525" y="635012"/>
                    </a:lnTo>
                    <a:lnTo>
                      <a:pt x="5217515" y="635012"/>
                    </a:lnTo>
                    <a:lnTo>
                      <a:pt x="5168570" y="647712"/>
                    </a:lnTo>
                    <a:lnTo>
                      <a:pt x="5119725" y="647712"/>
                    </a:lnTo>
                    <a:lnTo>
                      <a:pt x="5070970" y="660412"/>
                    </a:lnTo>
                    <a:lnTo>
                      <a:pt x="5022342" y="660412"/>
                    </a:lnTo>
                    <a:lnTo>
                      <a:pt x="4829314" y="711212"/>
                    </a:lnTo>
                    <a:lnTo>
                      <a:pt x="4781486" y="711212"/>
                    </a:lnTo>
                    <a:lnTo>
                      <a:pt x="4733887" y="723912"/>
                    </a:lnTo>
                    <a:lnTo>
                      <a:pt x="4686490" y="749312"/>
                    </a:lnTo>
                    <a:lnTo>
                      <a:pt x="4499445" y="800112"/>
                    </a:lnTo>
                    <a:lnTo>
                      <a:pt x="4451528" y="825512"/>
                    </a:lnTo>
                    <a:lnTo>
                      <a:pt x="4403903" y="838212"/>
                    </a:lnTo>
                    <a:lnTo>
                      <a:pt x="4356544" y="863612"/>
                    </a:lnTo>
                    <a:lnTo>
                      <a:pt x="4309478" y="876312"/>
                    </a:lnTo>
                    <a:lnTo>
                      <a:pt x="4262653" y="901712"/>
                    </a:lnTo>
                    <a:lnTo>
                      <a:pt x="4216082" y="914412"/>
                    </a:lnTo>
                    <a:lnTo>
                      <a:pt x="4123652" y="965212"/>
                    </a:lnTo>
                    <a:lnTo>
                      <a:pt x="4077779" y="977912"/>
                    </a:lnTo>
                    <a:lnTo>
                      <a:pt x="3851275" y="1104912"/>
                    </a:lnTo>
                    <a:lnTo>
                      <a:pt x="3806494" y="1117612"/>
                    </a:lnTo>
                    <a:lnTo>
                      <a:pt x="3496449" y="1295412"/>
                    </a:lnTo>
                    <a:lnTo>
                      <a:pt x="3452520" y="1333512"/>
                    </a:lnTo>
                    <a:lnTo>
                      <a:pt x="3058782" y="1562112"/>
                    </a:lnTo>
                    <a:lnTo>
                      <a:pt x="3015005" y="1600212"/>
                    </a:lnTo>
                    <a:lnTo>
                      <a:pt x="2531173" y="1879612"/>
                    </a:lnTo>
                    <a:lnTo>
                      <a:pt x="2486888" y="1892312"/>
                    </a:lnTo>
                    <a:lnTo>
                      <a:pt x="2307336" y="1993912"/>
                    </a:lnTo>
                    <a:lnTo>
                      <a:pt x="2261870" y="2006612"/>
                    </a:lnTo>
                    <a:lnTo>
                      <a:pt x="2170277" y="2057412"/>
                    </a:lnTo>
                    <a:lnTo>
                      <a:pt x="2124176" y="2070112"/>
                    </a:lnTo>
                    <a:lnTo>
                      <a:pt x="2077859" y="2095512"/>
                    </a:lnTo>
                    <a:lnTo>
                      <a:pt x="2031365" y="2108212"/>
                    </a:lnTo>
                    <a:lnTo>
                      <a:pt x="1984667" y="2133612"/>
                    </a:lnTo>
                    <a:lnTo>
                      <a:pt x="1937791" y="2146312"/>
                    </a:lnTo>
                    <a:lnTo>
                      <a:pt x="1890737" y="2171712"/>
                    </a:lnTo>
                    <a:lnTo>
                      <a:pt x="1796135" y="2197112"/>
                    </a:lnTo>
                    <a:lnTo>
                      <a:pt x="1748599" y="2222512"/>
                    </a:lnTo>
                    <a:lnTo>
                      <a:pt x="1460385" y="2298712"/>
                    </a:lnTo>
                    <a:lnTo>
                      <a:pt x="1411909" y="2298712"/>
                    </a:lnTo>
                    <a:lnTo>
                      <a:pt x="1314653" y="2324112"/>
                    </a:lnTo>
                    <a:lnTo>
                      <a:pt x="1265872" y="2324112"/>
                    </a:lnTo>
                    <a:lnTo>
                      <a:pt x="1217002" y="2336812"/>
                    </a:lnTo>
                    <a:lnTo>
                      <a:pt x="1168057" y="2336812"/>
                    </a:lnTo>
                    <a:lnTo>
                      <a:pt x="1119035" y="2349512"/>
                    </a:lnTo>
                    <a:lnTo>
                      <a:pt x="774217" y="2349512"/>
                    </a:lnTo>
                    <a:lnTo>
                      <a:pt x="724801" y="2336812"/>
                    </a:lnTo>
                    <a:lnTo>
                      <a:pt x="675360" y="2336812"/>
                    </a:lnTo>
                    <a:lnTo>
                      <a:pt x="574509" y="2311412"/>
                    </a:lnTo>
                    <a:lnTo>
                      <a:pt x="524611" y="2311412"/>
                    </a:lnTo>
                    <a:lnTo>
                      <a:pt x="328574" y="2260612"/>
                    </a:lnTo>
                    <a:lnTo>
                      <a:pt x="280479" y="2235212"/>
                    </a:lnTo>
                    <a:lnTo>
                      <a:pt x="185432" y="2209812"/>
                    </a:lnTo>
                    <a:lnTo>
                      <a:pt x="138480" y="2184412"/>
                    </a:lnTo>
                    <a:lnTo>
                      <a:pt x="91922" y="2171712"/>
                    </a:lnTo>
                    <a:lnTo>
                      <a:pt x="0" y="2120912"/>
                    </a:lnTo>
                    <a:lnTo>
                      <a:pt x="0" y="8674100"/>
                    </a:lnTo>
                    <a:lnTo>
                      <a:pt x="8172463" y="8674100"/>
                    </a:lnTo>
                    <a:lnTo>
                      <a:pt x="8197088" y="8648700"/>
                    </a:lnTo>
                    <a:lnTo>
                      <a:pt x="8226260" y="8610600"/>
                    </a:lnTo>
                    <a:lnTo>
                      <a:pt x="8253895" y="8572500"/>
                    </a:lnTo>
                    <a:lnTo>
                      <a:pt x="8279943" y="8534400"/>
                    </a:lnTo>
                    <a:lnTo>
                      <a:pt x="8304327" y="8483600"/>
                    </a:lnTo>
                    <a:lnTo>
                      <a:pt x="8326971" y="8445500"/>
                    </a:lnTo>
                    <a:lnTo>
                      <a:pt x="8347824" y="8394700"/>
                    </a:lnTo>
                    <a:lnTo>
                      <a:pt x="8366811" y="8356600"/>
                    </a:lnTo>
                    <a:lnTo>
                      <a:pt x="8383867" y="8305800"/>
                    </a:lnTo>
                    <a:lnTo>
                      <a:pt x="8398446" y="8255000"/>
                    </a:lnTo>
                    <a:lnTo>
                      <a:pt x="8410956" y="8216900"/>
                    </a:lnTo>
                    <a:lnTo>
                      <a:pt x="8421433" y="8166113"/>
                    </a:lnTo>
                    <a:lnTo>
                      <a:pt x="8429942" y="8115313"/>
                    </a:lnTo>
                    <a:lnTo>
                      <a:pt x="8436546" y="8077213"/>
                    </a:lnTo>
                    <a:lnTo>
                      <a:pt x="8441296" y="8026413"/>
                    </a:lnTo>
                    <a:lnTo>
                      <a:pt x="8444243" y="7975613"/>
                    </a:lnTo>
                    <a:lnTo>
                      <a:pt x="8445424" y="7937513"/>
                    </a:lnTo>
                    <a:close/>
                  </a:path>
                  <a:path w="20104100" h="8674100" extrusionOk="0">
                    <a:moveTo>
                      <a:pt x="20104075" y="0"/>
                    </a:moveTo>
                    <a:lnTo>
                      <a:pt x="20073659" y="38100"/>
                    </a:lnTo>
                    <a:lnTo>
                      <a:pt x="20042645" y="76200"/>
                    </a:lnTo>
                    <a:lnTo>
                      <a:pt x="20011035" y="114300"/>
                    </a:lnTo>
                    <a:lnTo>
                      <a:pt x="19978828" y="152400"/>
                    </a:lnTo>
                    <a:lnTo>
                      <a:pt x="19946024" y="190500"/>
                    </a:lnTo>
                    <a:lnTo>
                      <a:pt x="19912635" y="228600"/>
                    </a:lnTo>
                    <a:lnTo>
                      <a:pt x="19878663" y="266700"/>
                    </a:lnTo>
                    <a:lnTo>
                      <a:pt x="19844093" y="304800"/>
                    </a:lnTo>
                    <a:lnTo>
                      <a:pt x="19808952" y="342900"/>
                    </a:lnTo>
                    <a:lnTo>
                      <a:pt x="19773227" y="381000"/>
                    </a:lnTo>
                    <a:lnTo>
                      <a:pt x="19736931" y="406400"/>
                    </a:lnTo>
                    <a:lnTo>
                      <a:pt x="19700050" y="444500"/>
                    </a:lnTo>
                    <a:lnTo>
                      <a:pt x="19662598" y="482600"/>
                    </a:lnTo>
                    <a:lnTo>
                      <a:pt x="19624574" y="508000"/>
                    </a:lnTo>
                    <a:lnTo>
                      <a:pt x="19585979" y="546100"/>
                    </a:lnTo>
                    <a:lnTo>
                      <a:pt x="19507099" y="596900"/>
                    </a:lnTo>
                    <a:lnTo>
                      <a:pt x="19466827" y="635000"/>
                    </a:lnTo>
                    <a:lnTo>
                      <a:pt x="19384582" y="685800"/>
                    </a:lnTo>
                    <a:lnTo>
                      <a:pt x="19300127" y="736600"/>
                    </a:lnTo>
                    <a:lnTo>
                      <a:pt x="19213475" y="787400"/>
                    </a:lnTo>
                    <a:lnTo>
                      <a:pt x="19124638" y="838200"/>
                    </a:lnTo>
                    <a:lnTo>
                      <a:pt x="19079401" y="850900"/>
                    </a:lnTo>
                    <a:lnTo>
                      <a:pt x="18987339" y="901700"/>
                    </a:lnTo>
                    <a:lnTo>
                      <a:pt x="18893143" y="927100"/>
                    </a:lnTo>
                    <a:lnTo>
                      <a:pt x="18845607" y="952500"/>
                    </a:lnTo>
                    <a:lnTo>
                      <a:pt x="18556542" y="1028700"/>
                    </a:lnTo>
                    <a:lnTo>
                      <a:pt x="18507761" y="1028700"/>
                    </a:lnTo>
                    <a:lnTo>
                      <a:pt x="18409768" y="1054100"/>
                    </a:lnTo>
                    <a:lnTo>
                      <a:pt x="18360555" y="1054100"/>
                    </a:lnTo>
                    <a:lnTo>
                      <a:pt x="18311203" y="1066800"/>
                    </a:lnTo>
                    <a:lnTo>
                      <a:pt x="18212131" y="1066800"/>
                    </a:lnTo>
                    <a:lnTo>
                      <a:pt x="18162410" y="1079500"/>
                    </a:lnTo>
                    <a:lnTo>
                      <a:pt x="18012639" y="1079500"/>
                    </a:lnTo>
                    <a:lnTo>
                      <a:pt x="17962525" y="1092200"/>
                    </a:lnTo>
                    <a:lnTo>
                      <a:pt x="17457712" y="1092200"/>
                    </a:lnTo>
                    <a:lnTo>
                      <a:pt x="17407001" y="1079500"/>
                    </a:lnTo>
                    <a:lnTo>
                      <a:pt x="16551174" y="1079500"/>
                    </a:lnTo>
                    <a:lnTo>
                      <a:pt x="16502545" y="1092200"/>
                    </a:lnTo>
                    <a:lnTo>
                      <a:pt x="16404870" y="1092200"/>
                    </a:lnTo>
                    <a:lnTo>
                      <a:pt x="16355898" y="1104900"/>
                    </a:lnTo>
                    <a:lnTo>
                      <a:pt x="16306889" y="1104900"/>
                    </a:lnTo>
                    <a:lnTo>
                      <a:pt x="16257867" y="1117600"/>
                    </a:lnTo>
                    <a:lnTo>
                      <a:pt x="16208883" y="1117600"/>
                    </a:lnTo>
                    <a:lnTo>
                      <a:pt x="16111169" y="1143000"/>
                    </a:lnTo>
                    <a:lnTo>
                      <a:pt x="16062503" y="1143000"/>
                    </a:lnTo>
                    <a:lnTo>
                      <a:pt x="15729065" y="1231900"/>
                    </a:lnTo>
                    <a:lnTo>
                      <a:pt x="15682900" y="1257300"/>
                    </a:lnTo>
                    <a:lnTo>
                      <a:pt x="15592057" y="1282700"/>
                    </a:lnTo>
                    <a:lnTo>
                      <a:pt x="15547442" y="1308100"/>
                    </a:lnTo>
                    <a:lnTo>
                      <a:pt x="15503424" y="1320800"/>
                    </a:lnTo>
                    <a:lnTo>
                      <a:pt x="15417292" y="1371600"/>
                    </a:lnTo>
                    <a:lnTo>
                      <a:pt x="15375268" y="1384300"/>
                    </a:lnTo>
                    <a:lnTo>
                      <a:pt x="15333980" y="1409700"/>
                    </a:lnTo>
                    <a:lnTo>
                      <a:pt x="15293467" y="1435100"/>
                    </a:lnTo>
                    <a:lnTo>
                      <a:pt x="15253780" y="1460500"/>
                    </a:lnTo>
                    <a:lnTo>
                      <a:pt x="15214930" y="1485900"/>
                    </a:lnTo>
                    <a:lnTo>
                      <a:pt x="15176970" y="1511300"/>
                    </a:lnTo>
                    <a:lnTo>
                      <a:pt x="15139937" y="1549400"/>
                    </a:lnTo>
                    <a:lnTo>
                      <a:pt x="15103869" y="1574800"/>
                    </a:lnTo>
                    <a:lnTo>
                      <a:pt x="15068804" y="1600200"/>
                    </a:lnTo>
                    <a:lnTo>
                      <a:pt x="15034768" y="1638300"/>
                    </a:lnTo>
                    <a:lnTo>
                      <a:pt x="15001812" y="1663700"/>
                    </a:lnTo>
                    <a:lnTo>
                      <a:pt x="14969960" y="1701800"/>
                    </a:lnTo>
                    <a:lnTo>
                      <a:pt x="14939264" y="1739900"/>
                    </a:lnTo>
                    <a:lnTo>
                      <a:pt x="14909749" y="1778000"/>
                    </a:lnTo>
                    <a:lnTo>
                      <a:pt x="14881454" y="1803400"/>
                    </a:lnTo>
                    <a:lnTo>
                      <a:pt x="14854416" y="1841500"/>
                    </a:lnTo>
                    <a:lnTo>
                      <a:pt x="14828685" y="1879600"/>
                    </a:lnTo>
                    <a:lnTo>
                      <a:pt x="14804289" y="1930400"/>
                    </a:lnTo>
                    <a:lnTo>
                      <a:pt x="14781251" y="1968500"/>
                    </a:lnTo>
                    <a:lnTo>
                      <a:pt x="14759635" y="2006600"/>
                    </a:lnTo>
                    <a:lnTo>
                      <a:pt x="14739455" y="2057400"/>
                    </a:lnTo>
                    <a:lnTo>
                      <a:pt x="14721332" y="2095500"/>
                    </a:lnTo>
                    <a:lnTo>
                      <a:pt x="14704886" y="2133600"/>
                    </a:lnTo>
                    <a:lnTo>
                      <a:pt x="14690027" y="2184400"/>
                    </a:lnTo>
                    <a:lnTo>
                      <a:pt x="14676692" y="2222500"/>
                    </a:lnTo>
                    <a:lnTo>
                      <a:pt x="14664817" y="2273300"/>
                    </a:lnTo>
                    <a:lnTo>
                      <a:pt x="14654352" y="2311400"/>
                    </a:lnTo>
                    <a:lnTo>
                      <a:pt x="14645196" y="2362200"/>
                    </a:lnTo>
                    <a:lnTo>
                      <a:pt x="14637309" y="2413000"/>
                    </a:lnTo>
                    <a:lnTo>
                      <a:pt x="14630603" y="2451100"/>
                    </a:lnTo>
                    <a:lnTo>
                      <a:pt x="14625041" y="2501900"/>
                    </a:lnTo>
                    <a:lnTo>
                      <a:pt x="14620520" y="2540000"/>
                    </a:lnTo>
                    <a:lnTo>
                      <a:pt x="14616989" y="2590800"/>
                    </a:lnTo>
                    <a:lnTo>
                      <a:pt x="14614385" y="2641600"/>
                    </a:lnTo>
                    <a:lnTo>
                      <a:pt x="14612646" y="2679700"/>
                    </a:lnTo>
                    <a:lnTo>
                      <a:pt x="14611680" y="2730500"/>
                    </a:lnTo>
                    <a:lnTo>
                      <a:pt x="14611439" y="2781300"/>
                    </a:lnTo>
                    <a:lnTo>
                      <a:pt x="14611858" y="2832100"/>
                    </a:lnTo>
                    <a:lnTo>
                      <a:pt x="14612861" y="2870200"/>
                    </a:lnTo>
                    <a:lnTo>
                      <a:pt x="14614373" y="2921000"/>
                    </a:lnTo>
                    <a:lnTo>
                      <a:pt x="14616341" y="2971800"/>
                    </a:lnTo>
                    <a:lnTo>
                      <a:pt x="14618703" y="3022600"/>
                    </a:lnTo>
                    <a:lnTo>
                      <a:pt x="14621370" y="3060700"/>
                    </a:lnTo>
                    <a:lnTo>
                      <a:pt x="14624291" y="3111500"/>
                    </a:lnTo>
                    <a:lnTo>
                      <a:pt x="14627403" y="3162300"/>
                    </a:lnTo>
                    <a:lnTo>
                      <a:pt x="14630616" y="3213100"/>
                    </a:lnTo>
                    <a:lnTo>
                      <a:pt x="14637131" y="3302000"/>
                    </a:lnTo>
                    <a:lnTo>
                      <a:pt x="14640293" y="3352800"/>
                    </a:lnTo>
                    <a:lnTo>
                      <a:pt x="14643303" y="3403600"/>
                    </a:lnTo>
                    <a:lnTo>
                      <a:pt x="14646085" y="3454400"/>
                    </a:lnTo>
                    <a:lnTo>
                      <a:pt x="14648574" y="3492500"/>
                    </a:lnTo>
                    <a:lnTo>
                      <a:pt x="14650720" y="3543300"/>
                    </a:lnTo>
                    <a:lnTo>
                      <a:pt x="14652435" y="3594100"/>
                    </a:lnTo>
                    <a:lnTo>
                      <a:pt x="14653667" y="3644900"/>
                    </a:lnTo>
                    <a:lnTo>
                      <a:pt x="14654327" y="3683000"/>
                    </a:lnTo>
                    <a:lnTo>
                      <a:pt x="14654365" y="3733800"/>
                    </a:lnTo>
                    <a:lnTo>
                      <a:pt x="14653717" y="3784600"/>
                    </a:lnTo>
                    <a:lnTo>
                      <a:pt x="14652308" y="3822700"/>
                    </a:lnTo>
                    <a:lnTo>
                      <a:pt x="14650072" y="3873500"/>
                    </a:lnTo>
                    <a:lnTo>
                      <a:pt x="14646936" y="3924300"/>
                    </a:lnTo>
                    <a:lnTo>
                      <a:pt x="14642846" y="3962400"/>
                    </a:lnTo>
                    <a:lnTo>
                      <a:pt x="14637715" y="4013200"/>
                    </a:lnTo>
                    <a:lnTo>
                      <a:pt x="14631505" y="4064000"/>
                    </a:lnTo>
                    <a:lnTo>
                      <a:pt x="14624114" y="4102100"/>
                    </a:lnTo>
                    <a:lnTo>
                      <a:pt x="14615503" y="4152900"/>
                    </a:lnTo>
                    <a:lnTo>
                      <a:pt x="14605584" y="4191000"/>
                    </a:lnTo>
                    <a:lnTo>
                      <a:pt x="14594307" y="4241800"/>
                    </a:lnTo>
                    <a:lnTo>
                      <a:pt x="14581594" y="4279900"/>
                    </a:lnTo>
                    <a:lnTo>
                      <a:pt x="14567383" y="4330700"/>
                    </a:lnTo>
                    <a:lnTo>
                      <a:pt x="14551609" y="4368800"/>
                    </a:lnTo>
                    <a:lnTo>
                      <a:pt x="14534185" y="4419600"/>
                    </a:lnTo>
                    <a:lnTo>
                      <a:pt x="14515071" y="4457700"/>
                    </a:lnTo>
                    <a:lnTo>
                      <a:pt x="14494942" y="4495800"/>
                    </a:lnTo>
                    <a:lnTo>
                      <a:pt x="14473479" y="4533900"/>
                    </a:lnTo>
                    <a:lnTo>
                      <a:pt x="14450733" y="4572000"/>
                    </a:lnTo>
                    <a:lnTo>
                      <a:pt x="14426756" y="4610100"/>
                    </a:lnTo>
                    <a:lnTo>
                      <a:pt x="14401597" y="4648200"/>
                    </a:lnTo>
                    <a:lnTo>
                      <a:pt x="14375308" y="4686300"/>
                    </a:lnTo>
                    <a:lnTo>
                      <a:pt x="14347927" y="4724400"/>
                    </a:lnTo>
                    <a:lnTo>
                      <a:pt x="14319517" y="4762500"/>
                    </a:lnTo>
                    <a:lnTo>
                      <a:pt x="14290116" y="4787900"/>
                    </a:lnTo>
                    <a:lnTo>
                      <a:pt x="14259776" y="4826000"/>
                    </a:lnTo>
                    <a:lnTo>
                      <a:pt x="14228547" y="4851400"/>
                    </a:lnTo>
                    <a:lnTo>
                      <a:pt x="14196479" y="4889500"/>
                    </a:lnTo>
                    <a:lnTo>
                      <a:pt x="14163612" y="4914900"/>
                    </a:lnTo>
                    <a:lnTo>
                      <a:pt x="14130007" y="4953000"/>
                    </a:lnTo>
                    <a:lnTo>
                      <a:pt x="14095705" y="4978400"/>
                    </a:lnTo>
                    <a:lnTo>
                      <a:pt x="14060754" y="5016500"/>
                    </a:lnTo>
                    <a:lnTo>
                      <a:pt x="14025220" y="5041900"/>
                    </a:lnTo>
                    <a:lnTo>
                      <a:pt x="13952538" y="5092700"/>
                    </a:lnTo>
                    <a:lnTo>
                      <a:pt x="13915492" y="5130800"/>
                    </a:lnTo>
                    <a:lnTo>
                      <a:pt x="13878052" y="5156200"/>
                    </a:lnTo>
                    <a:lnTo>
                      <a:pt x="13725246" y="5257800"/>
                    </a:lnTo>
                    <a:lnTo>
                      <a:pt x="13686536" y="5295900"/>
                    </a:lnTo>
                    <a:lnTo>
                      <a:pt x="13377012" y="5499100"/>
                    </a:lnTo>
                    <a:lnTo>
                      <a:pt x="13339090" y="5537200"/>
                    </a:lnTo>
                    <a:lnTo>
                      <a:pt x="13264261" y="5588000"/>
                    </a:lnTo>
                    <a:lnTo>
                      <a:pt x="13191160" y="5638800"/>
                    </a:lnTo>
                    <a:lnTo>
                      <a:pt x="13155384" y="5676900"/>
                    </a:lnTo>
                    <a:lnTo>
                      <a:pt x="13120167" y="5702300"/>
                    </a:lnTo>
                    <a:lnTo>
                      <a:pt x="13085585" y="5727700"/>
                    </a:lnTo>
                    <a:lnTo>
                      <a:pt x="13051676" y="5765800"/>
                    </a:lnTo>
                    <a:lnTo>
                      <a:pt x="13018491" y="5791200"/>
                    </a:lnTo>
                    <a:lnTo>
                      <a:pt x="12986068" y="5816600"/>
                    </a:lnTo>
                    <a:lnTo>
                      <a:pt x="12954470" y="5854700"/>
                    </a:lnTo>
                    <a:lnTo>
                      <a:pt x="12923736" y="5892800"/>
                    </a:lnTo>
                    <a:lnTo>
                      <a:pt x="12893929" y="5918200"/>
                    </a:lnTo>
                    <a:lnTo>
                      <a:pt x="12865087" y="5956300"/>
                    </a:lnTo>
                    <a:lnTo>
                      <a:pt x="12837249" y="5981700"/>
                    </a:lnTo>
                    <a:lnTo>
                      <a:pt x="12810490" y="6019800"/>
                    </a:lnTo>
                    <a:lnTo>
                      <a:pt x="12784836" y="6057900"/>
                    </a:lnTo>
                    <a:lnTo>
                      <a:pt x="12760351" y="6096000"/>
                    </a:lnTo>
                    <a:lnTo>
                      <a:pt x="12737071" y="6134100"/>
                    </a:lnTo>
                    <a:lnTo>
                      <a:pt x="12715050" y="6172200"/>
                    </a:lnTo>
                    <a:lnTo>
                      <a:pt x="12694336" y="6210300"/>
                    </a:lnTo>
                    <a:lnTo>
                      <a:pt x="12674981" y="6248400"/>
                    </a:lnTo>
                    <a:lnTo>
                      <a:pt x="12657036" y="6286500"/>
                    </a:lnTo>
                    <a:lnTo>
                      <a:pt x="12640539" y="6337300"/>
                    </a:lnTo>
                    <a:lnTo>
                      <a:pt x="12624981" y="6375400"/>
                    </a:lnTo>
                    <a:lnTo>
                      <a:pt x="12611379" y="6426200"/>
                    </a:lnTo>
                    <a:lnTo>
                      <a:pt x="12599619" y="6464300"/>
                    </a:lnTo>
                    <a:lnTo>
                      <a:pt x="12589650" y="6515100"/>
                    </a:lnTo>
                    <a:lnTo>
                      <a:pt x="12581382" y="6565900"/>
                    </a:lnTo>
                    <a:lnTo>
                      <a:pt x="12574727" y="6604000"/>
                    </a:lnTo>
                    <a:lnTo>
                      <a:pt x="12569622" y="6654800"/>
                    </a:lnTo>
                    <a:lnTo>
                      <a:pt x="12565964" y="6705600"/>
                    </a:lnTo>
                    <a:lnTo>
                      <a:pt x="12563691" y="6743700"/>
                    </a:lnTo>
                    <a:lnTo>
                      <a:pt x="12562700" y="6794500"/>
                    </a:lnTo>
                    <a:lnTo>
                      <a:pt x="12562942" y="6845300"/>
                    </a:lnTo>
                    <a:lnTo>
                      <a:pt x="12564313" y="6883400"/>
                    </a:lnTo>
                    <a:lnTo>
                      <a:pt x="12566739" y="6934200"/>
                    </a:lnTo>
                    <a:lnTo>
                      <a:pt x="12570143" y="6985000"/>
                    </a:lnTo>
                    <a:lnTo>
                      <a:pt x="12574448" y="7023100"/>
                    </a:lnTo>
                    <a:lnTo>
                      <a:pt x="12579553" y="7073900"/>
                    </a:lnTo>
                    <a:lnTo>
                      <a:pt x="12585395" y="7124700"/>
                    </a:lnTo>
                    <a:lnTo>
                      <a:pt x="12591898" y="7175500"/>
                    </a:lnTo>
                    <a:lnTo>
                      <a:pt x="12598972" y="7213600"/>
                    </a:lnTo>
                    <a:lnTo>
                      <a:pt x="12606528" y="7264400"/>
                    </a:lnTo>
                    <a:lnTo>
                      <a:pt x="12614504" y="7315200"/>
                    </a:lnTo>
                    <a:lnTo>
                      <a:pt x="12622797" y="7366000"/>
                    </a:lnTo>
                    <a:lnTo>
                      <a:pt x="12631344" y="7404100"/>
                    </a:lnTo>
                    <a:lnTo>
                      <a:pt x="12640069" y="7454900"/>
                    </a:lnTo>
                    <a:lnTo>
                      <a:pt x="12657696" y="7556500"/>
                    </a:lnTo>
                    <a:lnTo>
                      <a:pt x="12666434" y="7607300"/>
                    </a:lnTo>
                    <a:lnTo>
                      <a:pt x="12675032" y="7645400"/>
                    </a:lnTo>
                    <a:lnTo>
                      <a:pt x="12683389" y="7696200"/>
                    </a:lnTo>
                    <a:lnTo>
                      <a:pt x="12691428" y="7747000"/>
                    </a:lnTo>
                    <a:lnTo>
                      <a:pt x="12699073" y="7797800"/>
                    </a:lnTo>
                    <a:lnTo>
                      <a:pt x="12706249" y="7848600"/>
                    </a:lnTo>
                    <a:lnTo>
                      <a:pt x="12712865" y="7886700"/>
                    </a:lnTo>
                    <a:lnTo>
                      <a:pt x="12718847" y="7937500"/>
                    </a:lnTo>
                    <a:lnTo>
                      <a:pt x="12724105" y="7988300"/>
                    </a:lnTo>
                    <a:lnTo>
                      <a:pt x="12728562" y="8039100"/>
                    </a:lnTo>
                    <a:lnTo>
                      <a:pt x="12732157" y="8077200"/>
                    </a:lnTo>
                    <a:lnTo>
                      <a:pt x="12734773" y="8128000"/>
                    </a:lnTo>
                    <a:lnTo>
                      <a:pt x="12736360" y="8178800"/>
                    </a:lnTo>
                    <a:lnTo>
                      <a:pt x="12736830" y="8229600"/>
                    </a:lnTo>
                    <a:lnTo>
                      <a:pt x="12736094" y="8280400"/>
                    </a:lnTo>
                    <a:lnTo>
                      <a:pt x="12734087" y="8318500"/>
                    </a:lnTo>
                    <a:lnTo>
                      <a:pt x="12730709" y="8369300"/>
                    </a:lnTo>
                    <a:lnTo>
                      <a:pt x="12725883" y="8420100"/>
                    </a:lnTo>
                    <a:lnTo>
                      <a:pt x="12718809" y="8470900"/>
                    </a:lnTo>
                    <a:lnTo>
                      <a:pt x="12709995" y="8521700"/>
                    </a:lnTo>
                    <a:lnTo>
                      <a:pt x="12699505" y="8572500"/>
                    </a:lnTo>
                    <a:lnTo>
                      <a:pt x="12687364" y="8623300"/>
                    </a:lnTo>
                    <a:lnTo>
                      <a:pt x="12673597" y="8674100"/>
                    </a:lnTo>
                    <a:lnTo>
                      <a:pt x="16498100" y="8674100"/>
                    </a:lnTo>
                    <a:lnTo>
                      <a:pt x="16526358" y="8636000"/>
                    </a:lnTo>
                    <a:lnTo>
                      <a:pt x="16557460" y="8597900"/>
                    </a:lnTo>
                    <a:lnTo>
                      <a:pt x="16591699" y="8559800"/>
                    </a:lnTo>
                    <a:lnTo>
                      <a:pt x="16629431" y="8521700"/>
                    </a:lnTo>
                    <a:lnTo>
                      <a:pt x="16666147" y="8496300"/>
                    </a:lnTo>
                    <a:lnTo>
                      <a:pt x="16703917" y="8470900"/>
                    </a:lnTo>
                    <a:lnTo>
                      <a:pt x="16742664" y="8445500"/>
                    </a:lnTo>
                    <a:lnTo>
                      <a:pt x="16782326" y="8420100"/>
                    </a:lnTo>
                    <a:lnTo>
                      <a:pt x="16822852" y="8407400"/>
                    </a:lnTo>
                    <a:lnTo>
                      <a:pt x="16864153" y="8382000"/>
                    </a:lnTo>
                    <a:lnTo>
                      <a:pt x="17080154" y="8318500"/>
                    </a:lnTo>
                    <a:lnTo>
                      <a:pt x="17124795" y="8318500"/>
                    </a:lnTo>
                    <a:lnTo>
                      <a:pt x="17169765" y="8305800"/>
                    </a:lnTo>
                    <a:lnTo>
                      <a:pt x="17214990" y="8305800"/>
                    </a:lnTo>
                    <a:lnTo>
                      <a:pt x="17260418" y="8293100"/>
                    </a:lnTo>
                    <a:lnTo>
                      <a:pt x="17351591" y="8293100"/>
                    </a:lnTo>
                    <a:lnTo>
                      <a:pt x="17442765" y="8280400"/>
                    </a:lnTo>
                    <a:lnTo>
                      <a:pt x="17488192" y="8267700"/>
                    </a:lnTo>
                    <a:lnTo>
                      <a:pt x="17578375" y="8267700"/>
                    </a:lnTo>
                    <a:lnTo>
                      <a:pt x="17667237" y="8242300"/>
                    </a:lnTo>
                    <a:lnTo>
                      <a:pt x="17711014" y="8242300"/>
                    </a:lnTo>
                    <a:lnTo>
                      <a:pt x="17880216" y="8191500"/>
                    </a:lnTo>
                    <a:lnTo>
                      <a:pt x="17960353" y="8166100"/>
                    </a:lnTo>
                    <a:lnTo>
                      <a:pt x="17999075" y="8140700"/>
                    </a:lnTo>
                    <a:lnTo>
                      <a:pt x="18036820" y="8128000"/>
                    </a:lnTo>
                    <a:lnTo>
                      <a:pt x="18073510" y="8102600"/>
                    </a:lnTo>
                    <a:lnTo>
                      <a:pt x="18109083" y="8077200"/>
                    </a:lnTo>
                    <a:lnTo>
                      <a:pt x="18143474" y="8039100"/>
                    </a:lnTo>
                    <a:lnTo>
                      <a:pt x="18177015" y="8013700"/>
                    </a:lnTo>
                    <a:lnTo>
                      <a:pt x="18207012" y="7975600"/>
                    </a:lnTo>
                    <a:lnTo>
                      <a:pt x="18233708" y="7937500"/>
                    </a:lnTo>
                    <a:lnTo>
                      <a:pt x="18257355" y="7912100"/>
                    </a:lnTo>
                    <a:lnTo>
                      <a:pt x="18278209" y="7874000"/>
                    </a:lnTo>
                    <a:lnTo>
                      <a:pt x="18296484" y="7835900"/>
                    </a:lnTo>
                    <a:lnTo>
                      <a:pt x="18312448" y="7785100"/>
                    </a:lnTo>
                    <a:lnTo>
                      <a:pt x="18326342" y="7747000"/>
                    </a:lnTo>
                    <a:lnTo>
                      <a:pt x="18338394" y="7708900"/>
                    </a:lnTo>
                    <a:lnTo>
                      <a:pt x="18348871" y="7670800"/>
                    </a:lnTo>
                    <a:lnTo>
                      <a:pt x="18358003" y="7620000"/>
                    </a:lnTo>
                    <a:lnTo>
                      <a:pt x="18366042" y="7581900"/>
                    </a:lnTo>
                    <a:lnTo>
                      <a:pt x="18373230" y="7531100"/>
                    </a:lnTo>
                    <a:lnTo>
                      <a:pt x="18379809" y="7493000"/>
                    </a:lnTo>
                    <a:lnTo>
                      <a:pt x="18386019" y="7454900"/>
                    </a:lnTo>
                    <a:lnTo>
                      <a:pt x="18392115" y="7404100"/>
                    </a:lnTo>
                    <a:lnTo>
                      <a:pt x="18398325" y="7366000"/>
                    </a:lnTo>
                    <a:lnTo>
                      <a:pt x="18404917" y="7315200"/>
                    </a:lnTo>
                    <a:lnTo>
                      <a:pt x="18412117" y="7277100"/>
                    </a:lnTo>
                    <a:lnTo>
                      <a:pt x="18420182" y="7239000"/>
                    </a:lnTo>
                    <a:lnTo>
                      <a:pt x="18429339" y="7188200"/>
                    </a:lnTo>
                    <a:lnTo>
                      <a:pt x="18439854" y="7150100"/>
                    </a:lnTo>
                    <a:lnTo>
                      <a:pt x="18451945" y="7112000"/>
                    </a:lnTo>
                    <a:lnTo>
                      <a:pt x="18465889" y="7061200"/>
                    </a:lnTo>
                    <a:lnTo>
                      <a:pt x="18481904" y="7023100"/>
                    </a:lnTo>
                    <a:lnTo>
                      <a:pt x="18500243" y="6985000"/>
                    </a:lnTo>
                    <a:lnTo>
                      <a:pt x="18521147" y="6946900"/>
                    </a:lnTo>
                    <a:lnTo>
                      <a:pt x="18544871" y="6908800"/>
                    </a:lnTo>
                    <a:lnTo>
                      <a:pt x="18571642" y="6883400"/>
                    </a:lnTo>
                    <a:lnTo>
                      <a:pt x="18607113" y="6832600"/>
                    </a:lnTo>
                    <a:lnTo>
                      <a:pt x="18643169" y="6807200"/>
                    </a:lnTo>
                    <a:lnTo>
                      <a:pt x="18679808" y="6769100"/>
                    </a:lnTo>
                    <a:lnTo>
                      <a:pt x="18717019" y="6743700"/>
                    </a:lnTo>
                    <a:lnTo>
                      <a:pt x="18793130" y="6692900"/>
                    </a:lnTo>
                    <a:lnTo>
                      <a:pt x="18951829" y="6642100"/>
                    </a:lnTo>
                    <a:lnTo>
                      <a:pt x="18992800" y="6629400"/>
                    </a:lnTo>
                    <a:lnTo>
                      <a:pt x="19034265" y="6629400"/>
                    </a:lnTo>
                    <a:lnTo>
                      <a:pt x="19076226" y="6616700"/>
                    </a:lnTo>
                    <a:lnTo>
                      <a:pt x="19520548" y="6616700"/>
                    </a:lnTo>
                    <a:lnTo>
                      <a:pt x="19567233" y="6604000"/>
                    </a:lnTo>
                    <a:lnTo>
                      <a:pt x="19661747" y="6604000"/>
                    </a:lnTo>
                    <a:lnTo>
                      <a:pt x="19709524" y="6591300"/>
                    </a:lnTo>
                    <a:lnTo>
                      <a:pt x="19757657" y="6591300"/>
                    </a:lnTo>
                    <a:lnTo>
                      <a:pt x="19806133" y="6578600"/>
                    </a:lnTo>
                    <a:lnTo>
                      <a:pt x="19864261" y="6565900"/>
                    </a:lnTo>
                    <a:lnTo>
                      <a:pt x="19918846" y="6553200"/>
                    </a:lnTo>
                    <a:lnTo>
                      <a:pt x="19970001" y="6527800"/>
                    </a:lnTo>
                    <a:lnTo>
                      <a:pt x="20017842" y="6515100"/>
                    </a:lnTo>
                    <a:lnTo>
                      <a:pt x="20062495" y="6502400"/>
                    </a:lnTo>
                    <a:lnTo>
                      <a:pt x="20104075" y="6489700"/>
                    </a:lnTo>
                    <a:lnTo>
                      <a:pt x="20104075" y="0"/>
                    </a:lnTo>
                    <a:close/>
                  </a:path>
                </a:pathLst>
              </a:custGeom>
              <a:solidFill>
                <a:srgbClr val="FFCEF4"/>
              </a:solidFill>
              <a:ln>
                <a:noFill/>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261" name="Google Shape;261;p28"/>
              <p:cNvSpPr/>
              <p:nvPr/>
            </p:nvSpPr>
            <p:spPr>
              <a:xfrm>
                <a:off x="0" y="3707"/>
                <a:ext cx="20104100" cy="11304270"/>
              </a:xfrm>
              <a:custGeom>
                <a:avLst/>
                <a:gdLst/>
                <a:ahLst/>
                <a:cxnLst/>
                <a:rect l="l" t="t" r="r" b="b"/>
                <a:pathLst>
                  <a:path w="20104100" h="11304270" extrusionOk="0">
                    <a:moveTo>
                      <a:pt x="20104085" y="0"/>
                    </a:moveTo>
                    <a:lnTo>
                      <a:pt x="0" y="0"/>
                    </a:lnTo>
                    <a:lnTo>
                      <a:pt x="0" y="11303735"/>
                    </a:lnTo>
                  </a:path>
                </a:pathLst>
              </a:custGeom>
              <a:noFill/>
              <a:ln w="9525" cap="flat" cmpd="sng">
                <a:solidFill>
                  <a:srgbClr val="FF6600"/>
                </a:solidFill>
                <a:prstDash val="solid"/>
                <a:round/>
                <a:headEnd type="none" w="sm" len="sm"/>
                <a:tailEnd type="none" w="sm" len="sm"/>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262" name="Google Shape;262;p28"/>
              <p:cNvSpPr/>
              <p:nvPr/>
            </p:nvSpPr>
            <p:spPr>
              <a:xfrm>
                <a:off x="0" y="8410042"/>
                <a:ext cx="4581525" cy="2897504"/>
              </a:xfrm>
              <a:custGeom>
                <a:avLst/>
                <a:gdLst/>
                <a:ahLst/>
                <a:cxnLst/>
                <a:rect l="l" t="t" r="r" b="b"/>
                <a:pathLst>
                  <a:path w="4581525" h="2897504" extrusionOk="0">
                    <a:moveTo>
                      <a:pt x="0" y="0"/>
                    </a:moveTo>
                    <a:lnTo>
                      <a:pt x="0" y="2897400"/>
                    </a:lnTo>
                    <a:lnTo>
                      <a:pt x="4581299" y="2897400"/>
                    </a:lnTo>
                    <a:lnTo>
                      <a:pt x="4520804" y="2860985"/>
                    </a:lnTo>
                    <a:lnTo>
                      <a:pt x="4481185" y="2840418"/>
                    </a:lnTo>
                    <a:lnTo>
                      <a:pt x="4440867" y="2821664"/>
                    </a:lnTo>
                    <a:lnTo>
                      <a:pt x="4399895" y="2804613"/>
                    </a:lnTo>
                    <a:lnTo>
                      <a:pt x="4358315" y="2789156"/>
                    </a:lnTo>
                    <a:lnTo>
                      <a:pt x="4316173" y="2775182"/>
                    </a:lnTo>
                    <a:lnTo>
                      <a:pt x="4273513" y="2762582"/>
                    </a:lnTo>
                    <a:lnTo>
                      <a:pt x="4230383" y="2751246"/>
                    </a:lnTo>
                    <a:lnTo>
                      <a:pt x="4186827" y="2741065"/>
                    </a:lnTo>
                    <a:lnTo>
                      <a:pt x="4142892" y="2731927"/>
                    </a:lnTo>
                    <a:lnTo>
                      <a:pt x="4098623" y="2723724"/>
                    </a:lnTo>
                    <a:lnTo>
                      <a:pt x="4054066" y="2716345"/>
                    </a:lnTo>
                    <a:lnTo>
                      <a:pt x="4009267" y="2709681"/>
                    </a:lnTo>
                    <a:lnTo>
                      <a:pt x="3964271" y="2703621"/>
                    </a:lnTo>
                    <a:lnTo>
                      <a:pt x="3873873" y="2692877"/>
                    </a:lnTo>
                    <a:lnTo>
                      <a:pt x="3602721" y="2663731"/>
                    </a:lnTo>
                    <a:lnTo>
                      <a:pt x="3558015" y="2658170"/>
                    </a:lnTo>
                    <a:lnTo>
                      <a:pt x="3513570" y="2652115"/>
                    </a:lnTo>
                    <a:lnTo>
                      <a:pt x="3469432" y="2645456"/>
                    </a:lnTo>
                    <a:lnTo>
                      <a:pt x="3425647" y="2638083"/>
                    </a:lnTo>
                    <a:lnTo>
                      <a:pt x="3382259" y="2629887"/>
                    </a:lnTo>
                    <a:lnTo>
                      <a:pt x="3339316" y="2620758"/>
                    </a:lnTo>
                    <a:lnTo>
                      <a:pt x="3296862" y="2610585"/>
                    </a:lnTo>
                    <a:lnTo>
                      <a:pt x="3254944" y="2599259"/>
                    </a:lnTo>
                    <a:lnTo>
                      <a:pt x="3213607" y="2586671"/>
                    </a:lnTo>
                    <a:lnTo>
                      <a:pt x="3172897" y="2572709"/>
                    </a:lnTo>
                    <a:lnTo>
                      <a:pt x="3132859" y="2557264"/>
                    </a:lnTo>
                    <a:lnTo>
                      <a:pt x="3093540" y="2540227"/>
                    </a:lnTo>
                    <a:lnTo>
                      <a:pt x="3054985" y="2521488"/>
                    </a:lnTo>
                    <a:lnTo>
                      <a:pt x="3017241" y="2500936"/>
                    </a:lnTo>
                    <a:lnTo>
                      <a:pt x="2980351" y="2478462"/>
                    </a:lnTo>
                    <a:lnTo>
                      <a:pt x="2944363" y="2453956"/>
                    </a:lnTo>
                    <a:lnTo>
                      <a:pt x="2909323" y="2427308"/>
                    </a:lnTo>
                    <a:lnTo>
                      <a:pt x="2875275" y="2398408"/>
                    </a:lnTo>
                    <a:lnTo>
                      <a:pt x="2841055" y="2365636"/>
                    </a:lnTo>
                    <a:lnTo>
                      <a:pt x="2809923" y="2331598"/>
                    </a:lnTo>
                    <a:lnTo>
                      <a:pt x="2781700" y="2296368"/>
                    </a:lnTo>
                    <a:lnTo>
                      <a:pt x="2756205" y="2260020"/>
                    </a:lnTo>
                    <a:lnTo>
                      <a:pt x="2733259" y="2222628"/>
                    </a:lnTo>
                    <a:lnTo>
                      <a:pt x="2712681" y="2184265"/>
                    </a:lnTo>
                    <a:lnTo>
                      <a:pt x="2694293" y="2145006"/>
                    </a:lnTo>
                    <a:lnTo>
                      <a:pt x="2677913" y="2104924"/>
                    </a:lnTo>
                    <a:lnTo>
                      <a:pt x="2663362" y="2064093"/>
                    </a:lnTo>
                    <a:lnTo>
                      <a:pt x="2650460" y="2022587"/>
                    </a:lnTo>
                    <a:lnTo>
                      <a:pt x="2639027" y="1980481"/>
                    </a:lnTo>
                    <a:lnTo>
                      <a:pt x="2628884" y="1937847"/>
                    </a:lnTo>
                    <a:lnTo>
                      <a:pt x="2619849" y="1894760"/>
                    </a:lnTo>
                    <a:lnTo>
                      <a:pt x="2611745" y="1851294"/>
                    </a:lnTo>
                    <a:lnTo>
                      <a:pt x="2604389" y="1807522"/>
                    </a:lnTo>
                    <a:lnTo>
                      <a:pt x="2597604" y="1763519"/>
                    </a:lnTo>
                    <a:lnTo>
                      <a:pt x="2591208" y="1719358"/>
                    </a:lnTo>
                    <a:lnTo>
                      <a:pt x="2585021" y="1675113"/>
                    </a:lnTo>
                    <a:lnTo>
                      <a:pt x="2578865" y="1630859"/>
                    </a:lnTo>
                    <a:lnTo>
                      <a:pt x="2572558" y="1586668"/>
                    </a:lnTo>
                    <a:lnTo>
                      <a:pt x="2565922" y="1542615"/>
                    </a:lnTo>
                    <a:lnTo>
                      <a:pt x="2558776" y="1498775"/>
                    </a:lnTo>
                    <a:lnTo>
                      <a:pt x="2550939" y="1455219"/>
                    </a:lnTo>
                    <a:lnTo>
                      <a:pt x="2542234" y="1412024"/>
                    </a:lnTo>
                    <a:lnTo>
                      <a:pt x="2532478" y="1369261"/>
                    </a:lnTo>
                    <a:lnTo>
                      <a:pt x="2521493" y="1327006"/>
                    </a:lnTo>
                    <a:lnTo>
                      <a:pt x="2509099" y="1285333"/>
                    </a:lnTo>
                    <a:lnTo>
                      <a:pt x="2495115" y="1244314"/>
                    </a:lnTo>
                    <a:lnTo>
                      <a:pt x="2479362" y="1204024"/>
                    </a:lnTo>
                    <a:lnTo>
                      <a:pt x="2461660" y="1164538"/>
                    </a:lnTo>
                    <a:lnTo>
                      <a:pt x="2441829" y="1125928"/>
                    </a:lnTo>
                    <a:lnTo>
                      <a:pt x="2419689" y="1088268"/>
                    </a:lnTo>
                    <a:lnTo>
                      <a:pt x="2395060" y="1051634"/>
                    </a:lnTo>
                    <a:lnTo>
                      <a:pt x="2367762" y="1016097"/>
                    </a:lnTo>
                    <a:lnTo>
                      <a:pt x="2332960" y="975807"/>
                    </a:lnTo>
                    <a:lnTo>
                      <a:pt x="2297672" y="939049"/>
                    </a:lnTo>
                    <a:lnTo>
                      <a:pt x="2261904" y="905665"/>
                    </a:lnTo>
                    <a:lnTo>
                      <a:pt x="2225663" y="875493"/>
                    </a:lnTo>
                    <a:lnTo>
                      <a:pt x="2188954" y="848374"/>
                    </a:lnTo>
                    <a:lnTo>
                      <a:pt x="2151785" y="824146"/>
                    </a:lnTo>
                    <a:lnTo>
                      <a:pt x="2114162" y="802649"/>
                    </a:lnTo>
                    <a:lnTo>
                      <a:pt x="2076091" y="783723"/>
                    </a:lnTo>
                    <a:lnTo>
                      <a:pt x="2037579" y="767208"/>
                    </a:lnTo>
                    <a:lnTo>
                      <a:pt x="1998632" y="752943"/>
                    </a:lnTo>
                    <a:lnTo>
                      <a:pt x="1959256" y="740767"/>
                    </a:lnTo>
                    <a:lnTo>
                      <a:pt x="1919459" y="730521"/>
                    </a:lnTo>
                    <a:lnTo>
                      <a:pt x="1879247" y="722044"/>
                    </a:lnTo>
                    <a:lnTo>
                      <a:pt x="1838626" y="715175"/>
                    </a:lnTo>
                    <a:lnTo>
                      <a:pt x="1797602" y="709754"/>
                    </a:lnTo>
                    <a:lnTo>
                      <a:pt x="1756182" y="705621"/>
                    </a:lnTo>
                    <a:lnTo>
                      <a:pt x="1714373" y="702615"/>
                    </a:lnTo>
                    <a:lnTo>
                      <a:pt x="1672181" y="700575"/>
                    </a:lnTo>
                    <a:lnTo>
                      <a:pt x="1648800" y="699898"/>
                    </a:lnTo>
                    <a:lnTo>
                      <a:pt x="1366653" y="699898"/>
                    </a:lnTo>
                    <a:lnTo>
                      <a:pt x="1321629" y="699819"/>
                    </a:lnTo>
                    <a:lnTo>
                      <a:pt x="1276280" y="699263"/>
                    </a:lnTo>
                    <a:lnTo>
                      <a:pt x="1230613" y="698070"/>
                    </a:lnTo>
                    <a:lnTo>
                      <a:pt x="1184633" y="696079"/>
                    </a:lnTo>
                    <a:lnTo>
                      <a:pt x="1138349" y="693130"/>
                    </a:lnTo>
                    <a:lnTo>
                      <a:pt x="1091765" y="689063"/>
                    </a:lnTo>
                    <a:lnTo>
                      <a:pt x="1044889" y="683717"/>
                    </a:lnTo>
                    <a:lnTo>
                      <a:pt x="997726" y="676931"/>
                    </a:lnTo>
                    <a:lnTo>
                      <a:pt x="950284" y="668546"/>
                    </a:lnTo>
                    <a:lnTo>
                      <a:pt x="902569" y="658401"/>
                    </a:lnTo>
                    <a:lnTo>
                      <a:pt x="839055" y="643030"/>
                    </a:lnTo>
                    <a:lnTo>
                      <a:pt x="779208" y="627178"/>
                    </a:lnTo>
                    <a:lnTo>
                      <a:pt x="722857" y="610805"/>
                    </a:lnTo>
                    <a:lnTo>
                      <a:pt x="669831" y="593870"/>
                    </a:lnTo>
                    <a:lnTo>
                      <a:pt x="619959" y="576334"/>
                    </a:lnTo>
                    <a:lnTo>
                      <a:pt x="573072" y="558156"/>
                    </a:lnTo>
                    <a:lnTo>
                      <a:pt x="528997" y="539297"/>
                    </a:lnTo>
                    <a:lnTo>
                      <a:pt x="487565" y="519716"/>
                    </a:lnTo>
                    <a:lnTo>
                      <a:pt x="448604" y="499373"/>
                    </a:lnTo>
                    <a:lnTo>
                      <a:pt x="411944" y="478228"/>
                    </a:lnTo>
                    <a:lnTo>
                      <a:pt x="377414" y="456242"/>
                    </a:lnTo>
                    <a:lnTo>
                      <a:pt x="344843" y="433375"/>
                    </a:lnTo>
                    <a:lnTo>
                      <a:pt x="314061" y="409585"/>
                    </a:lnTo>
                    <a:lnTo>
                      <a:pt x="284896" y="384833"/>
                    </a:lnTo>
                    <a:lnTo>
                      <a:pt x="230738" y="332285"/>
                    </a:lnTo>
                    <a:lnTo>
                      <a:pt x="181001" y="275409"/>
                    </a:lnTo>
                    <a:lnTo>
                      <a:pt x="157365" y="245247"/>
                    </a:lnTo>
                    <a:lnTo>
                      <a:pt x="134321" y="213884"/>
                    </a:lnTo>
                    <a:lnTo>
                      <a:pt x="111700" y="181279"/>
                    </a:lnTo>
                    <a:lnTo>
                      <a:pt x="89331" y="147391"/>
                    </a:lnTo>
                    <a:lnTo>
                      <a:pt x="67043" y="112182"/>
                    </a:lnTo>
                    <a:lnTo>
                      <a:pt x="44665" y="75610"/>
                    </a:lnTo>
                    <a:lnTo>
                      <a:pt x="22027" y="37636"/>
                    </a:lnTo>
                    <a:lnTo>
                      <a:pt x="0" y="0"/>
                    </a:lnTo>
                    <a:close/>
                  </a:path>
                  <a:path w="4581525" h="2897504" extrusionOk="0">
                    <a:moveTo>
                      <a:pt x="1543371" y="698655"/>
                    </a:moveTo>
                    <a:lnTo>
                      <a:pt x="1366653" y="699898"/>
                    </a:lnTo>
                    <a:lnTo>
                      <a:pt x="1648800" y="699898"/>
                    </a:lnTo>
                    <a:lnTo>
                      <a:pt x="1629612" y="699343"/>
                    </a:lnTo>
                    <a:lnTo>
                      <a:pt x="1586673" y="698756"/>
                    </a:lnTo>
                    <a:lnTo>
                      <a:pt x="1543371" y="698655"/>
                    </a:lnTo>
                    <a:close/>
                  </a:path>
                </a:pathLst>
              </a:custGeom>
              <a:solidFill>
                <a:srgbClr val="FFADEF"/>
              </a:solidFill>
              <a:ln>
                <a:noFill/>
              </a:ln>
            </p:spPr>
            <p:txBody>
              <a:bodyPr spcFirstLastPara="1" wrap="square" lIns="0" tIns="0" rIns="0" bIns="0" anchor="t" anchorCtr="0">
                <a:noAutofit/>
              </a:bodyPr>
              <a:lstStyle/>
              <a:p>
                <a:pPr marL="0" lvl="0" indent="0" algn="l" rtl="0">
                  <a:spcBef>
                    <a:spcPts val="0"/>
                  </a:spcBef>
                  <a:spcAft>
                    <a:spcPts val="0"/>
                  </a:spcAft>
                  <a:buNone/>
                </a:pPr>
                <a:endParaRPr sz="800"/>
              </a:p>
            </p:txBody>
          </p:sp>
          <p:sp>
            <p:nvSpPr>
              <p:cNvPr id="263" name="Google Shape;263;p28"/>
              <p:cNvSpPr/>
              <p:nvPr/>
            </p:nvSpPr>
            <p:spPr>
              <a:xfrm>
                <a:off x="0" y="3707"/>
                <a:ext cx="20104100" cy="11304270"/>
              </a:xfrm>
              <a:custGeom>
                <a:avLst/>
                <a:gdLst/>
                <a:ahLst/>
                <a:cxnLst/>
                <a:rect l="l" t="t" r="r" b="b"/>
                <a:pathLst>
                  <a:path w="20104100" h="11304270" extrusionOk="0">
                    <a:moveTo>
                      <a:pt x="20104085" y="0"/>
                    </a:moveTo>
                    <a:lnTo>
                      <a:pt x="0" y="0"/>
                    </a:lnTo>
                    <a:lnTo>
                      <a:pt x="0" y="11303735"/>
                    </a:lnTo>
                  </a:path>
                </a:pathLst>
              </a:custGeom>
              <a:noFill/>
              <a:ln w="9525" cap="flat" cmpd="sng">
                <a:solidFill>
                  <a:srgbClr val="FF6600"/>
                </a:solidFill>
                <a:prstDash val="solid"/>
                <a:round/>
                <a:headEnd type="none" w="sm" len="sm"/>
                <a:tailEnd type="none" w="sm" len="sm"/>
              </a:ln>
            </p:spPr>
            <p:txBody>
              <a:bodyPr spcFirstLastPara="1" wrap="square" lIns="0" tIns="0" rIns="0" bIns="0" anchor="t" anchorCtr="0">
                <a:noAutofit/>
              </a:bodyPr>
              <a:lstStyle/>
              <a:p>
                <a:pPr marL="0" lvl="0" indent="0" algn="l" rtl="0">
                  <a:spcBef>
                    <a:spcPts val="0"/>
                  </a:spcBef>
                  <a:spcAft>
                    <a:spcPts val="0"/>
                  </a:spcAft>
                  <a:buNone/>
                </a:pPr>
                <a:endParaRPr sz="800"/>
              </a:p>
            </p:txBody>
          </p:sp>
        </p:grpSp>
      </p:grpSp>
      <p:sp>
        <p:nvSpPr>
          <p:cNvPr id="264" name="Google Shape;264;p28"/>
          <p:cNvSpPr txBox="1"/>
          <p:nvPr/>
        </p:nvSpPr>
        <p:spPr>
          <a:xfrm>
            <a:off x="334850" y="3893855"/>
            <a:ext cx="9094800" cy="315000"/>
          </a:xfrm>
          <a:prstGeom prst="rect">
            <a:avLst/>
          </a:prstGeom>
          <a:noFill/>
          <a:ln>
            <a:noFill/>
          </a:ln>
        </p:spPr>
        <p:txBody>
          <a:bodyPr spcFirstLastPara="1" wrap="square" lIns="41575" tIns="41575" rIns="41575" bIns="41575" anchor="t" anchorCtr="0">
            <a:spAutoFit/>
          </a:bodyPr>
          <a:lstStyle/>
          <a:p>
            <a:pPr marL="0" lvl="0" indent="0" algn="l" rtl="0">
              <a:lnSpc>
                <a:spcPct val="107000"/>
              </a:lnSpc>
              <a:spcBef>
                <a:spcPts val="400"/>
              </a:spcBef>
              <a:spcAft>
                <a:spcPts val="0"/>
              </a:spcAft>
              <a:buNone/>
            </a:pPr>
            <a:endParaRPr sz="1500">
              <a:solidFill>
                <a:schemeClr val="dk1"/>
              </a:solidFill>
              <a:latin typeface="Comic Sans MS"/>
              <a:ea typeface="Comic Sans MS"/>
              <a:cs typeface="Comic Sans MS"/>
              <a:sym typeface="Comic Sans MS"/>
            </a:endParaRPr>
          </a:p>
        </p:txBody>
      </p:sp>
      <p:sp>
        <p:nvSpPr>
          <p:cNvPr id="265" name="Google Shape;265;p28"/>
          <p:cNvSpPr txBox="1"/>
          <p:nvPr/>
        </p:nvSpPr>
        <p:spPr>
          <a:xfrm>
            <a:off x="24600" y="3970444"/>
            <a:ext cx="9094800" cy="315000"/>
          </a:xfrm>
          <a:prstGeom prst="rect">
            <a:avLst/>
          </a:prstGeom>
          <a:noFill/>
          <a:ln>
            <a:noFill/>
          </a:ln>
        </p:spPr>
        <p:txBody>
          <a:bodyPr spcFirstLastPara="1" wrap="square" lIns="41575" tIns="41575" rIns="41575" bIns="41575" anchor="t" anchorCtr="0">
            <a:spAutoFit/>
          </a:bodyPr>
          <a:lstStyle/>
          <a:p>
            <a:pPr marL="0" lvl="0" indent="0" algn="l" rtl="0">
              <a:lnSpc>
                <a:spcPct val="107000"/>
              </a:lnSpc>
              <a:spcBef>
                <a:spcPts val="400"/>
              </a:spcBef>
              <a:spcAft>
                <a:spcPts val="0"/>
              </a:spcAft>
              <a:buNone/>
            </a:pPr>
            <a:endParaRPr sz="1500">
              <a:solidFill>
                <a:schemeClr val="dk1"/>
              </a:solidFill>
              <a:latin typeface="Comic Sans MS"/>
              <a:ea typeface="Comic Sans MS"/>
              <a:cs typeface="Comic Sans MS"/>
              <a:sym typeface="Comic Sans MS"/>
            </a:endParaRPr>
          </a:p>
        </p:txBody>
      </p:sp>
      <p:pic>
        <p:nvPicPr>
          <p:cNvPr id="266" name="Google Shape;266;p28"/>
          <p:cNvPicPr preferRelativeResize="0"/>
          <p:nvPr/>
        </p:nvPicPr>
        <p:blipFill>
          <a:blip r:embed="rId3">
            <a:alphaModFix/>
          </a:blip>
          <a:stretch>
            <a:fillRect/>
          </a:stretch>
        </p:blipFill>
        <p:spPr>
          <a:xfrm>
            <a:off x="6616075" y="78825"/>
            <a:ext cx="1568700" cy="1568700"/>
          </a:xfrm>
          <a:prstGeom prst="rect">
            <a:avLst/>
          </a:prstGeom>
          <a:noFill/>
          <a:ln>
            <a:noFill/>
          </a:ln>
        </p:spPr>
      </p:pic>
      <p:sp>
        <p:nvSpPr>
          <p:cNvPr id="267" name="Google Shape;267;p28"/>
          <p:cNvSpPr txBox="1"/>
          <p:nvPr/>
        </p:nvSpPr>
        <p:spPr>
          <a:xfrm>
            <a:off x="1670475" y="399450"/>
            <a:ext cx="6681900" cy="5541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0"/>
              </a:spcBef>
              <a:spcAft>
                <a:spcPts val="0"/>
              </a:spcAft>
              <a:buNone/>
            </a:pPr>
            <a:endParaRPr sz="2400">
              <a:solidFill>
                <a:srgbClr val="1C1C1C"/>
              </a:solidFill>
            </a:endParaRPr>
          </a:p>
        </p:txBody>
      </p:sp>
      <p:sp>
        <p:nvSpPr>
          <p:cNvPr id="268" name="Google Shape;268;p28"/>
          <p:cNvSpPr txBox="1"/>
          <p:nvPr/>
        </p:nvSpPr>
        <p:spPr>
          <a:xfrm>
            <a:off x="723175" y="324075"/>
            <a:ext cx="5699700" cy="10782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sz="2700">
                <a:solidFill>
                  <a:srgbClr val="1C1C1C"/>
                </a:solidFill>
              </a:rPr>
              <a:t>What could you do to help make the Internet a kinder place to be?</a:t>
            </a:r>
            <a:endParaRPr sz="2700">
              <a:solidFill>
                <a:srgbClr val="1C1C1C"/>
              </a:solidFill>
            </a:endParaRPr>
          </a:p>
        </p:txBody>
      </p:sp>
      <p:pic>
        <p:nvPicPr>
          <p:cNvPr id="269" name="Google Shape;269;p28"/>
          <p:cNvPicPr preferRelativeResize="0"/>
          <p:nvPr/>
        </p:nvPicPr>
        <p:blipFill>
          <a:blip r:embed="rId4">
            <a:alphaModFix/>
          </a:blip>
          <a:stretch>
            <a:fillRect/>
          </a:stretch>
        </p:blipFill>
        <p:spPr>
          <a:xfrm>
            <a:off x="1262975" y="1886180"/>
            <a:ext cx="3309025" cy="1151644"/>
          </a:xfrm>
          <a:prstGeom prst="rect">
            <a:avLst/>
          </a:prstGeom>
          <a:noFill/>
          <a:ln>
            <a:noFill/>
          </a:ln>
        </p:spPr>
      </p:pic>
      <p:pic>
        <p:nvPicPr>
          <p:cNvPr id="270" name="Google Shape;270;p28"/>
          <p:cNvPicPr preferRelativeResize="0"/>
          <p:nvPr/>
        </p:nvPicPr>
        <p:blipFill>
          <a:blip r:embed="rId5">
            <a:alphaModFix/>
          </a:blip>
          <a:stretch>
            <a:fillRect/>
          </a:stretch>
        </p:blipFill>
        <p:spPr>
          <a:xfrm>
            <a:off x="4761432" y="1885957"/>
            <a:ext cx="3113113" cy="1078200"/>
          </a:xfrm>
          <a:prstGeom prst="rect">
            <a:avLst/>
          </a:prstGeom>
          <a:noFill/>
          <a:ln>
            <a:noFill/>
          </a:ln>
        </p:spPr>
      </p:pic>
      <p:pic>
        <p:nvPicPr>
          <p:cNvPr id="271" name="Google Shape;271;p28"/>
          <p:cNvPicPr preferRelativeResize="0"/>
          <p:nvPr/>
        </p:nvPicPr>
        <p:blipFill>
          <a:blip r:embed="rId6">
            <a:alphaModFix/>
          </a:blip>
          <a:stretch>
            <a:fillRect/>
          </a:stretch>
        </p:blipFill>
        <p:spPr>
          <a:xfrm>
            <a:off x="1262975" y="3173950"/>
            <a:ext cx="3309025" cy="1135450"/>
          </a:xfrm>
          <a:prstGeom prst="rect">
            <a:avLst/>
          </a:prstGeom>
          <a:noFill/>
          <a:ln>
            <a:noFill/>
          </a:ln>
        </p:spPr>
      </p:pic>
      <p:pic>
        <p:nvPicPr>
          <p:cNvPr id="272" name="Google Shape;272;p28"/>
          <p:cNvPicPr preferRelativeResize="0"/>
          <p:nvPr/>
        </p:nvPicPr>
        <p:blipFill>
          <a:blip r:embed="rId7">
            <a:alphaModFix/>
          </a:blip>
          <a:stretch>
            <a:fillRect/>
          </a:stretch>
        </p:blipFill>
        <p:spPr>
          <a:xfrm>
            <a:off x="4746900" y="3202575"/>
            <a:ext cx="3142185" cy="1078200"/>
          </a:xfrm>
          <a:prstGeom prst="rect">
            <a:avLst/>
          </a:prstGeom>
          <a:noFill/>
          <a:ln>
            <a:noFill/>
          </a:ln>
        </p:spPr>
      </p:pic>
      <p:pic>
        <p:nvPicPr>
          <p:cNvPr id="273" name="Google Shape;273;p28"/>
          <p:cNvPicPr preferRelativeResize="0"/>
          <p:nvPr/>
        </p:nvPicPr>
        <p:blipFill>
          <a:blip r:embed="rId8">
            <a:alphaModFix/>
          </a:blip>
          <a:stretch>
            <a:fillRect/>
          </a:stretch>
        </p:blipFill>
        <p:spPr>
          <a:xfrm>
            <a:off x="-12" y="1402275"/>
            <a:ext cx="1381125" cy="3771900"/>
          </a:xfrm>
          <a:prstGeom prst="rect">
            <a:avLst/>
          </a:prstGeom>
          <a:noFill/>
          <a:ln>
            <a:noFill/>
          </a:ln>
        </p:spPr>
      </p:pic>
      <p:pic>
        <p:nvPicPr>
          <p:cNvPr id="274" name="Google Shape;274;p28"/>
          <p:cNvPicPr preferRelativeResize="0"/>
          <p:nvPr/>
        </p:nvPicPr>
        <p:blipFill>
          <a:blip r:embed="rId9">
            <a:alphaModFix/>
          </a:blip>
          <a:stretch>
            <a:fillRect/>
          </a:stretch>
        </p:blipFill>
        <p:spPr>
          <a:xfrm>
            <a:off x="7947825" y="1647525"/>
            <a:ext cx="1171575" cy="35242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5"/>
                                        </p:tgtEl>
                                        <p:attrNameLst>
                                          <p:attrName>style.visibility</p:attrName>
                                        </p:attrNameLst>
                                      </p:cBhvr>
                                      <p:to>
                                        <p:strVal val="visible"/>
                                      </p:to>
                                    </p:set>
                                    <p:animEffect transition="in" filter="fade">
                                      <p:cBhvr>
                                        <p:cTn id="7" dur="1000"/>
                                        <p:tgtEl>
                                          <p:spTgt spid="26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69"/>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270"/>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271"/>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2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pic>
        <p:nvPicPr>
          <p:cNvPr id="279" name="Google Shape;279;p29"/>
          <p:cNvPicPr preferRelativeResize="0"/>
          <p:nvPr/>
        </p:nvPicPr>
        <p:blipFill>
          <a:blip r:embed="rId3">
            <a:alphaModFix/>
          </a:blip>
          <a:stretch>
            <a:fillRect/>
          </a:stretch>
        </p:blipFill>
        <p:spPr>
          <a:xfrm>
            <a:off x="497475" y="-140400"/>
            <a:ext cx="7735125" cy="946650"/>
          </a:xfrm>
          <a:prstGeom prst="rect">
            <a:avLst/>
          </a:prstGeom>
          <a:noFill/>
          <a:ln>
            <a:noFill/>
          </a:ln>
        </p:spPr>
      </p:pic>
      <p:pic>
        <p:nvPicPr>
          <p:cNvPr id="280" name="Google Shape;280;p29"/>
          <p:cNvPicPr preferRelativeResize="0"/>
          <p:nvPr/>
        </p:nvPicPr>
        <p:blipFill>
          <a:blip r:embed="rId4">
            <a:alphaModFix/>
          </a:blip>
          <a:stretch>
            <a:fillRect/>
          </a:stretch>
        </p:blipFill>
        <p:spPr>
          <a:xfrm>
            <a:off x="360725" y="573375"/>
            <a:ext cx="8278825" cy="879225"/>
          </a:xfrm>
          <a:prstGeom prst="rect">
            <a:avLst/>
          </a:prstGeom>
          <a:noFill/>
          <a:ln>
            <a:noFill/>
          </a:ln>
        </p:spPr>
      </p:pic>
      <p:pic>
        <p:nvPicPr>
          <p:cNvPr id="281" name="Google Shape;281;p29"/>
          <p:cNvPicPr preferRelativeResize="0"/>
          <p:nvPr/>
        </p:nvPicPr>
        <p:blipFill>
          <a:blip r:embed="rId5">
            <a:alphaModFix/>
          </a:blip>
          <a:stretch>
            <a:fillRect/>
          </a:stretch>
        </p:blipFill>
        <p:spPr>
          <a:xfrm>
            <a:off x="396650" y="1452600"/>
            <a:ext cx="8278826" cy="1157925"/>
          </a:xfrm>
          <a:prstGeom prst="rect">
            <a:avLst/>
          </a:prstGeom>
          <a:noFill/>
          <a:ln>
            <a:noFill/>
          </a:ln>
        </p:spPr>
      </p:pic>
      <p:pic>
        <p:nvPicPr>
          <p:cNvPr id="282" name="Google Shape;282;p29"/>
          <p:cNvPicPr preferRelativeResize="0"/>
          <p:nvPr/>
        </p:nvPicPr>
        <p:blipFill>
          <a:blip r:embed="rId6">
            <a:alphaModFix/>
          </a:blip>
          <a:stretch>
            <a:fillRect/>
          </a:stretch>
        </p:blipFill>
        <p:spPr>
          <a:xfrm>
            <a:off x="360725" y="2571750"/>
            <a:ext cx="8350676" cy="879225"/>
          </a:xfrm>
          <a:prstGeom prst="rect">
            <a:avLst/>
          </a:prstGeom>
          <a:noFill/>
          <a:ln>
            <a:noFill/>
          </a:ln>
        </p:spPr>
      </p:pic>
      <p:pic>
        <p:nvPicPr>
          <p:cNvPr id="283" name="Google Shape;283;p29"/>
          <p:cNvPicPr preferRelativeResize="0"/>
          <p:nvPr/>
        </p:nvPicPr>
        <p:blipFill>
          <a:blip r:embed="rId7">
            <a:alphaModFix/>
          </a:blip>
          <a:stretch>
            <a:fillRect/>
          </a:stretch>
        </p:blipFill>
        <p:spPr>
          <a:xfrm>
            <a:off x="285475" y="4306225"/>
            <a:ext cx="8573025" cy="622550"/>
          </a:xfrm>
          <a:prstGeom prst="rect">
            <a:avLst/>
          </a:prstGeom>
          <a:noFill/>
          <a:ln>
            <a:noFill/>
          </a:ln>
        </p:spPr>
      </p:pic>
      <p:pic>
        <p:nvPicPr>
          <p:cNvPr id="284" name="Google Shape;284;p29"/>
          <p:cNvPicPr preferRelativeResize="0"/>
          <p:nvPr/>
        </p:nvPicPr>
        <p:blipFill>
          <a:blip r:embed="rId8">
            <a:alphaModFix/>
          </a:blip>
          <a:stretch>
            <a:fillRect/>
          </a:stretch>
        </p:blipFill>
        <p:spPr>
          <a:xfrm>
            <a:off x="360725" y="3472750"/>
            <a:ext cx="8422550" cy="8334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8"/>
        <p:cNvGrpSpPr/>
        <p:nvPr/>
      </p:nvGrpSpPr>
      <p:grpSpPr>
        <a:xfrm>
          <a:off x="0" y="0"/>
          <a:ext cx="0" cy="0"/>
          <a:chOff x="0" y="0"/>
          <a:chExt cx="0" cy="0"/>
        </a:xfrm>
      </p:grpSpPr>
      <p:sp>
        <p:nvSpPr>
          <p:cNvPr id="289" name="Google Shape;289;p30"/>
          <p:cNvSpPr txBox="1"/>
          <p:nvPr/>
        </p:nvSpPr>
        <p:spPr>
          <a:xfrm>
            <a:off x="2806800" y="13"/>
            <a:ext cx="3530400" cy="49224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sz="1600"/>
              <a:t/>
            </a:r>
            <a:br>
              <a:rPr lang="en" sz="1600"/>
            </a:br>
            <a:r>
              <a:rPr lang="en">
                <a:solidFill>
                  <a:srgbClr val="374151"/>
                </a:solidFill>
                <a:latin typeface="Roboto"/>
                <a:ea typeface="Roboto"/>
                <a:cs typeface="Roboto"/>
                <a:sym typeface="Roboto"/>
              </a:rPr>
              <a:t>Dear God,</a:t>
            </a:r>
            <a:endParaRPr>
              <a:solidFill>
                <a:srgbClr val="374151"/>
              </a:solidFill>
              <a:latin typeface="Roboto"/>
              <a:ea typeface="Roboto"/>
              <a:cs typeface="Roboto"/>
              <a:sym typeface="Roboto"/>
            </a:endParaRPr>
          </a:p>
          <a:p>
            <a:pPr marL="0" lvl="0" indent="0" algn="ctr" rtl="0">
              <a:lnSpc>
                <a:spcPct val="115000"/>
              </a:lnSpc>
              <a:spcBef>
                <a:spcPts val="1500"/>
              </a:spcBef>
              <a:spcAft>
                <a:spcPts val="0"/>
              </a:spcAft>
              <a:buNone/>
            </a:pPr>
            <a:r>
              <a:rPr lang="en">
                <a:solidFill>
                  <a:srgbClr val="374151"/>
                </a:solidFill>
                <a:latin typeface="Roboto"/>
                <a:ea typeface="Roboto"/>
                <a:cs typeface="Roboto"/>
                <a:sym typeface="Roboto"/>
              </a:rPr>
              <a:t>As we mark Internet Safety Day, we thank you for the gift of technology connecting us. Guide us online, granting wisdom for wise choices and courage against harm.</a:t>
            </a:r>
            <a:endParaRPr>
              <a:solidFill>
                <a:srgbClr val="374151"/>
              </a:solidFill>
              <a:latin typeface="Roboto"/>
              <a:ea typeface="Roboto"/>
              <a:cs typeface="Roboto"/>
              <a:sym typeface="Roboto"/>
            </a:endParaRPr>
          </a:p>
          <a:p>
            <a:pPr marL="0" lvl="0" indent="0" algn="ctr" rtl="0">
              <a:lnSpc>
                <a:spcPct val="115000"/>
              </a:lnSpc>
              <a:spcBef>
                <a:spcPts val="1500"/>
              </a:spcBef>
              <a:spcAft>
                <a:spcPts val="0"/>
              </a:spcAft>
              <a:buNone/>
            </a:pPr>
            <a:r>
              <a:rPr lang="en">
                <a:solidFill>
                  <a:srgbClr val="374151"/>
                </a:solidFill>
                <a:latin typeface="Roboto"/>
                <a:ea typeface="Roboto"/>
                <a:cs typeface="Roboto"/>
                <a:sym typeface="Roboto"/>
              </a:rPr>
              <a:t>Protect us from cyberbullying and inappropriate content. Let your light shine on the internet, showing what's true and getting rid of anything that's not good</a:t>
            </a:r>
            <a:endParaRPr>
              <a:solidFill>
                <a:srgbClr val="374151"/>
              </a:solidFill>
              <a:latin typeface="Roboto"/>
              <a:ea typeface="Roboto"/>
              <a:cs typeface="Roboto"/>
              <a:sym typeface="Roboto"/>
            </a:endParaRPr>
          </a:p>
          <a:p>
            <a:pPr marL="0" lvl="0" indent="0" algn="ctr" rtl="0">
              <a:lnSpc>
                <a:spcPct val="115000"/>
              </a:lnSpc>
              <a:spcBef>
                <a:spcPts val="1500"/>
              </a:spcBef>
              <a:spcAft>
                <a:spcPts val="0"/>
              </a:spcAft>
              <a:buNone/>
            </a:pPr>
            <a:r>
              <a:rPr lang="en">
                <a:solidFill>
                  <a:srgbClr val="374151"/>
                </a:solidFill>
                <a:latin typeface="Roboto"/>
                <a:ea typeface="Roboto"/>
                <a:cs typeface="Roboto"/>
                <a:sym typeface="Roboto"/>
              </a:rPr>
              <a:t>Bless those working for internet safety, and help us use the internet responsibly for learning, connecting, and spreading kindness. May we be digital citizens promoting love and understanding.</a:t>
            </a:r>
            <a:endParaRPr>
              <a:solidFill>
                <a:srgbClr val="374151"/>
              </a:solidFill>
              <a:latin typeface="Roboto"/>
              <a:ea typeface="Roboto"/>
              <a:cs typeface="Roboto"/>
              <a:sym typeface="Roboto"/>
            </a:endParaRPr>
          </a:p>
          <a:p>
            <a:pPr marL="0" lvl="0" indent="0" algn="ctr" rtl="0">
              <a:lnSpc>
                <a:spcPct val="115000"/>
              </a:lnSpc>
              <a:spcBef>
                <a:spcPts val="1500"/>
              </a:spcBef>
              <a:spcAft>
                <a:spcPts val="0"/>
              </a:spcAft>
              <a:buNone/>
            </a:pPr>
            <a:r>
              <a:rPr lang="en">
                <a:solidFill>
                  <a:srgbClr val="374151"/>
                </a:solidFill>
                <a:latin typeface="Roboto"/>
                <a:ea typeface="Roboto"/>
                <a:cs typeface="Roboto"/>
                <a:sym typeface="Roboto"/>
              </a:rPr>
              <a:t>Amen.</a:t>
            </a:r>
            <a:endParaRPr>
              <a:solidFill>
                <a:srgbClr val="374151"/>
              </a:solidFill>
              <a:latin typeface="Roboto"/>
              <a:ea typeface="Roboto"/>
              <a:cs typeface="Roboto"/>
              <a:sym typeface="Roboto"/>
            </a:endParaRPr>
          </a:p>
        </p:txBody>
      </p:sp>
      <p:pic>
        <p:nvPicPr>
          <p:cNvPr id="290" name="Google Shape;290;p30"/>
          <p:cNvPicPr preferRelativeResize="0"/>
          <p:nvPr/>
        </p:nvPicPr>
        <p:blipFill>
          <a:blip r:embed="rId3">
            <a:alphaModFix/>
          </a:blip>
          <a:stretch>
            <a:fillRect/>
          </a:stretch>
        </p:blipFill>
        <p:spPr>
          <a:xfrm>
            <a:off x="6322275" y="25"/>
            <a:ext cx="2821725" cy="2363200"/>
          </a:xfrm>
          <a:prstGeom prst="rect">
            <a:avLst/>
          </a:prstGeom>
          <a:noFill/>
          <a:ln>
            <a:noFill/>
          </a:ln>
        </p:spPr>
      </p:pic>
      <p:pic>
        <p:nvPicPr>
          <p:cNvPr id="291" name="Google Shape;291;p30"/>
          <p:cNvPicPr preferRelativeResize="0"/>
          <p:nvPr/>
        </p:nvPicPr>
        <p:blipFill rotWithShape="1">
          <a:blip r:embed="rId4">
            <a:alphaModFix/>
          </a:blip>
          <a:srcRect l="12107" r="6253"/>
          <a:stretch/>
        </p:blipFill>
        <p:spPr>
          <a:xfrm>
            <a:off x="0" y="3279919"/>
            <a:ext cx="2907249" cy="1863574"/>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pic>
        <p:nvPicPr>
          <p:cNvPr id="297" name="Google Shape;297;p31" descr="Icon&#10;&#10;Description automatically generated"/>
          <p:cNvPicPr preferRelativeResize="0"/>
          <p:nvPr/>
        </p:nvPicPr>
        <p:blipFill rotWithShape="1">
          <a:blip r:embed="rId3">
            <a:alphaModFix/>
          </a:blip>
          <a:srcRect/>
          <a:stretch/>
        </p:blipFill>
        <p:spPr>
          <a:xfrm>
            <a:off x="1675173" y="86938"/>
            <a:ext cx="4903636" cy="4969612"/>
          </a:xfrm>
          <a:prstGeom prst="rect">
            <a:avLst/>
          </a:prstGeom>
          <a:noFill/>
          <a:ln>
            <a:noFill/>
          </a:ln>
        </p:spPr>
      </p:pic>
      <p:pic>
        <p:nvPicPr>
          <p:cNvPr id="298" name="Google Shape;298;p31"/>
          <p:cNvPicPr preferRelativeResize="0"/>
          <p:nvPr/>
        </p:nvPicPr>
        <p:blipFill>
          <a:blip r:embed="rId4">
            <a:alphaModFix/>
          </a:blip>
          <a:stretch>
            <a:fillRect/>
          </a:stretch>
        </p:blipFill>
        <p:spPr>
          <a:xfrm>
            <a:off x="7009100" y="80350"/>
            <a:ext cx="2041150" cy="2067825"/>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1348</Words>
  <Application>Microsoft Office PowerPoint</Application>
  <PresentationFormat>On-screen Show (16:9)</PresentationFormat>
  <Paragraphs>108</Paragraphs>
  <Slides>18</Slides>
  <Notes>18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Roboto</vt:lpstr>
      <vt:lpstr>Arial</vt:lpstr>
      <vt:lpstr>Comic Sans MS</vt:lpstr>
      <vt:lpstr>Calibri</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Louise Spicer</dc:creator>
  <cp:lastModifiedBy>Louise Spicer</cp:lastModifiedBy>
  <cp:revision>1</cp:revision>
  <dcterms:modified xsi:type="dcterms:W3CDTF">2024-05-22T13:49:01Z</dcterms:modified>
</cp:coreProperties>
</file>