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20104100" cy="11309350"/>
  <p:notesSz cx="20104100" cy="1130935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gjkClCWJBV4qxdX1xHpt7zA0s8P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78" y="54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8712200" cy="56673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11387138" y="0"/>
            <a:ext cx="8712200" cy="56673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2009775" y="5441950"/>
            <a:ext cx="16084550" cy="44545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0742613"/>
            <a:ext cx="8712200" cy="56673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11387138" y="10742613"/>
            <a:ext cx="8712200" cy="56673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Arial"/>
                <a:ea typeface="Arial"/>
                <a:cs typeface="Arial"/>
                <a:sym typeface="Arial"/>
              </a:rPr>
              <a:t>‹#›</a:t>
            </a:fld>
            <a:endParaRPr sz="12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2b1ecc05389_0_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 name="Google Shape;57;g2b1ecc05389_0_0: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7000"/>
              </a:lnSpc>
              <a:spcBef>
                <a:spcPts val="0"/>
              </a:spcBef>
              <a:spcAft>
                <a:spcPts val="0"/>
              </a:spcAft>
              <a:buClr>
                <a:schemeClr val="dk1"/>
              </a:buClr>
              <a:buSzPts val="1100"/>
              <a:buFont typeface="Arial"/>
              <a:buNone/>
            </a:pPr>
            <a:r>
              <a:rPr lang="en-GB"/>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endParaRPr/>
          </a:p>
          <a:p>
            <a:pPr marL="0" lvl="0" indent="0" algn="l" rtl="0">
              <a:lnSpc>
                <a:spcPct val="100000"/>
              </a:lnSpc>
              <a:spcBef>
                <a:spcPts val="800"/>
              </a:spcBef>
              <a:spcAft>
                <a:spcPts val="0"/>
              </a:spcAft>
              <a:buSzPts val="1400"/>
              <a:buNone/>
            </a:pPr>
            <a:r>
              <a:rPr lang="en-GB"/>
              <a:t>Last year, over half of the children in the UK heard about or joined in with Safer Internet Day. </a:t>
            </a:r>
            <a:endParaRPr/>
          </a:p>
        </p:txBody>
      </p:sp>
      <p:sp>
        <p:nvSpPr>
          <p:cNvPr id="58" name="Google Shape;58;g2b1ecc05389_0_0: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2b1ecc05389_0_2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 name="Google Shape;69;g2b1ecc05389_0_24: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0" name="Google Shape;70;g2b1ecc05389_0_24: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b1ecc05389_0_3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 name="Google Shape;76;g2b1ecc05389_0_32: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7" name="Google Shape;77;g2b1ecc05389_0_32: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b1ecc05389_0_6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 name="Google Shape;93;g2b1ecc05389_0_68: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4" name="Google Shape;94;g2b1ecc05389_0_68: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b4fff2fc03_0_1: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b4fff2fc03_0_1: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g2b4fff2fc03_0_1: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2b4fff2fc03_0_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2b4fff2fc03_0_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g2b4fff2fc03_0_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b4fff2fc03_0_1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2b4fff2fc03_0_1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g2b4fff2fc03_0_1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2b4fff2fc03_0_1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2b4fff2fc03_0_1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8" name="Google Shape;118;g2b4fff2fc03_0_1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b4fff2fc03_0_1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b4fff2fc03_0_1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g2b4fff2fc03_0_1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b4fff2fc03_0_2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b4fff2fc03_0_2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g2b4fff2fc03_0_2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b4fff2fc03_0_3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2b4fff2fc03_0_3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6" name="Google Shape;136;g2b4fff2fc03_0_3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2b4fff2fc03_0_3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2b4fff2fc03_0_3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g2b4fff2fc03_0_3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2b4fff2fc03_0_4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2b4fff2fc03_0_42: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g2b4fff2fc03_0_42: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2b4fff2fc03_0_4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2b4fff2fc03_0_4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g2b4fff2fc03_0_4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2b4fff2fc03_0_5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2b4fff2fc03_0_5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g2b4fff2fc03_0_5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2b4fff2fc03_0_2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2b4fff2fc03_0_2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 name="Google Shape;166;g2b4fff2fc03_0_2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b4fff2fc03_0_60: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2b4fff2fc03_0_60: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g2b4fff2fc03_0_60: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2b4fff2fc03_0_6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2b4fff2fc03_0_64: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g2b4fff2fc03_0_64: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2b4fff2fc03_0_68: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2b4fff2fc03_0_68: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g2b4fff2fc03_0_68: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2b4fff2fc03_0_7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2b4fff2fc03_0_76: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g2b4fff2fc03_0_76: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b4fff2fc03_0_8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2b4fff2fc03_0_87: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g2b4fff2fc03_0_87: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2b4fff2fc03_0_8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2b4fff2fc03_0_83:notes"/>
          <p:cNvSpPr txBox="1">
            <a:spLocks noGrp="1"/>
          </p:cNvSpPr>
          <p:nvPr>
            <p:ph type="body" idx="1"/>
          </p:nvPr>
        </p:nvSpPr>
        <p:spPr>
          <a:xfrm>
            <a:off x="2009775" y="5441950"/>
            <a:ext cx="16084500" cy="4454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g2b4fff2fc03_0_83:notes"/>
          <p:cNvSpPr txBox="1">
            <a:spLocks noGrp="1"/>
          </p:cNvSpPr>
          <p:nvPr>
            <p:ph type="sldNum" idx="12"/>
          </p:nvPr>
        </p:nvSpPr>
        <p:spPr>
          <a:xfrm>
            <a:off x="11387138" y="10742613"/>
            <a:ext cx="8712300" cy="566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b1ecc05389_0_7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g2b1ecc05389_0_73:notes"/>
          <p:cNvSpPr txBox="1">
            <a:spLocks noGrp="1"/>
          </p:cNvSpPr>
          <p:nvPr>
            <p:ph type="body" idx="1"/>
          </p:nvPr>
        </p:nvSpPr>
        <p:spPr>
          <a:xfrm>
            <a:off x="2009775" y="5441950"/>
            <a:ext cx="16084500" cy="44544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g2b1ecc05389_0_73:notes"/>
          <p:cNvSpPr txBox="1">
            <a:spLocks noGrp="1"/>
          </p:cNvSpPr>
          <p:nvPr>
            <p:ph type="sldNum" idx="12"/>
          </p:nvPr>
        </p:nvSpPr>
        <p:spPr>
          <a:xfrm>
            <a:off x="11387138" y="10742613"/>
            <a:ext cx="8712300" cy="566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23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4"/>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4"/>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p:cSld name="Title and Content">
    <p:bg>
      <p:bgPr>
        <a:solidFill>
          <a:schemeClr val="lt1"/>
        </a:solidFill>
        <a:effectLst/>
      </p:bgPr>
    </p:bg>
    <p:spTree>
      <p:nvGrpSpPr>
        <p:cNvPr id="1" name="Shape 19"/>
        <p:cNvGrpSpPr/>
        <p:nvPr/>
      </p:nvGrpSpPr>
      <p:grpSpPr>
        <a:xfrm>
          <a:off x="0" y="0"/>
          <a:ext cx="0" cy="0"/>
          <a:chOff x="0" y="0"/>
          <a:chExt cx="0" cy="0"/>
        </a:xfrm>
      </p:grpSpPr>
      <p:sp>
        <p:nvSpPr>
          <p:cNvPr id="20" name="Google Shape;20;p16"/>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1" name="Google Shape;21;p16"/>
          <p:cNvSpPr/>
          <p:nvPr/>
        </p:nvSpPr>
        <p:spPr>
          <a:xfrm>
            <a:off x="4658466" y="5172592"/>
            <a:ext cx="0" cy="2686050"/>
          </a:xfrm>
          <a:custGeom>
            <a:avLst/>
            <a:gdLst/>
            <a:ahLst/>
            <a:cxnLst/>
            <a:rect l="l" t="t" r="r" b="b"/>
            <a:pathLst>
              <a:path w="120000" h="2686050" extrusionOk="0">
                <a:moveTo>
                  <a:pt x="0" y="0"/>
                </a:moveTo>
                <a:lnTo>
                  <a:pt x="0" y="268583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2" name="Google Shape;22;p16"/>
          <p:cNvSpPr/>
          <p:nvPr/>
        </p:nvSpPr>
        <p:spPr>
          <a:xfrm>
            <a:off x="4791095" y="7949462"/>
            <a:ext cx="10566400" cy="0"/>
          </a:xfrm>
          <a:custGeom>
            <a:avLst/>
            <a:gdLst/>
            <a:ahLst/>
            <a:cxnLst/>
            <a:rect l="l" t="t" r="r" b="b"/>
            <a:pathLst>
              <a:path w="10566400" h="120000" extrusionOk="0">
                <a:moveTo>
                  <a:pt x="0" y="0"/>
                </a:moveTo>
                <a:lnTo>
                  <a:pt x="10566108"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3" name="Google Shape;23;p16"/>
          <p:cNvSpPr/>
          <p:nvPr/>
        </p:nvSpPr>
        <p:spPr>
          <a:xfrm>
            <a:off x="15445616" y="5127072"/>
            <a:ext cx="0" cy="2686050"/>
          </a:xfrm>
          <a:custGeom>
            <a:avLst/>
            <a:gdLst/>
            <a:ahLst/>
            <a:cxnLst/>
            <a:rect l="l" t="t" r="r" b="b"/>
            <a:pathLst>
              <a:path w="120000" h="2686050" extrusionOk="0">
                <a:moveTo>
                  <a:pt x="0" y="268583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 name="Google Shape;24;p16"/>
          <p:cNvSpPr/>
          <p:nvPr/>
        </p:nvSpPr>
        <p:spPr>
          <a:xfrm>
            <a:off x="4746887" y="5036018"/>
            <a:ext cx="10566400" cy="0"/>
          </a:xfrm>
          <a:custGeom>
            <a:avLst/>
            <a:gdLst/>
            <a:ahLst/>
            <a:cxnLst/>
            <a:rect l="l" t="t" r="r" b="b"/>
            <a:pathLst>
              <a:path w="10566400" h="120000" extrusionOk="0">
                <a:moveTo>
                  <a:pt x="10566100" y="0"/>
                </a:moveTo>
                <a:lnTo>
                  <a:pt x="0" y="0"/>
                </a:lnTo>
              </a:path>
            </a:pathLst>
          </a:custGeom>
          <a:noFill/>
          <a:ln w="29525" cap="flat" cmpd="sng">
            <a:solidFill>
              <a:srgbClr val="FFFFFF"/>
            </a:solidFill>
            <a:prstDash val="dash"/>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5" name="Google Shape;25;p16"/>
          <p:cNvSpPr/>
          <p:nvPr/>
        </p:nvSpPr>
        <p:spPr>
          <a:xfrm>
            <a:off x="4658466" y="7903942"/>
            <a:ext cx="44450" cy="45720"/>
          </a:xfrm>
          <a:custGeom>
            <a:avLst/>
            <a:gdLst/>
            <a:ahLst/>
            <a:cxnLst/>
            <a:rect l="l" t="t" r="r" b="b"/>
            <a:pathLst>
              <a:path w="44450" h="45720" extrusionOk="0">
                <a:moveTo>
                  <a:pt x="0" y="0"/>
                </a:moveTo>
                <a:lnTo>
                  <a:pt x="0" y="45519"/>
                </a:lnTo>
                <a:lnTo>
                  <a:pt x="44211"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6" name="Google Shape;26;p16"/>
          <p:cNvSpPr/>
          <p:nvPr/>
        </p:nvSpPr>
        <p:spPr>
          <a:xfrm>
            <a:off x="15401405" y="7903942"/>
            <a:ext cx="44450" cy="45720"/>
          </a:xfrm>
          <a:custGeom>
            <a:avLst/>
            <a:gdLst/>
            <a:ahLst/>
            <a:cxnLst/>
            <a:rect l="l" t="t" r="r" b="b"/>
            <a:pathLst>
              <a:path w="44450" h="45720" extrusionOk="0">
                <a:moveTo>
                  <a:pt x="0" y="45519"/>
                </a:moveTo>
                <a:lnTo>
                  <a:pt x="44211" y="45519"/>
                </a:lnTo>
                <a:lnTo>
                  <a:pt x="44211"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7" name="Google Shape;27;p16"/>
          <p:cNvSpPr/>
          <p:nvPr/>
        </p:nvSpPr>
        <p:spPr>
          <a:xfrm>
            <a:off x="15401405" y="5036020"/>
            <a:ext cx="44450" cy="45720"/>
          </a:xfrm>
          <a:custGeom>
            <a:avLst/>
            <a:gdLst/>
            <a:ahLst/>
            <a:cxnLst/>
            <a:rect l="l" t="t" r="r" b="b"/>
            <a:pathLst>
              <a:path w="44450" h="45720" extrusionOk="0">
                <a:moveTo>
                  <a:pt x="44211" y="45519"/>
                </a:moveTo>
                <a:lnTo>
                  <a:pt x="44211" y="0"/>
                </a:lnTo>
                <a:lnTo>
                  <a:pt x="0" y="0"/>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8" name="Google Shape;28;p16"/>
          <p:cNvSpPr/>
          <p:nvPr/>
        </p:nvSpPr>
        <p:spPr>
          <a:xfrm>
            <a:off x="4658466" y="5036020"/>
            <a:ext cx="44450" cy="45720"/>
          </a:xfrm>
          <a:custGeom>
            <a:avLst/>
            <a:gdLst/>
            <a:ahLst/>
            <a:cxnLst/>
            <a:rect l="l" t="t" r="r" b="b"/>
            <a:pathLst>
              <a:path w="44450" h="45720" extrusionOk="0">
                <a:moveTo>
                  <a:pt x="44211" y="0"/>
                </a:moveTo>
                <a:lnTo>
                  <a:pt x="0" y="0"/>
                </a:lnTo>
                <a:lnTo>
                  <a:pt x="0" y="45519"/>
                </a:lnTo>
              </a:path>
            </a:pathLst>
          </a:custGeom>
          <a:noFill/>
          <a:ln w="2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 name="Google Shape;29;p16"/>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6"/>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6"/>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6"/>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4"/>
        <p:cNvGrpSpPr/>
        <p:nvPr/>
      </p:nvGrpSpPr>
      <p:grpSpPr>
        <a:xfrm>
          <a:off x="0" y="0"/>
          <a:ext cx="0" cy="0"/>
          <a:chOff x="0" y="0"/>
          <a:chExt cx="0" cy="0"/>
        </a:xfrm>
      </p:grpSpPr>
      <p:sp>
        <p:nvSpPr>
          <p:cNvPr id="35" name="Google Shape;35;p15"/>
          <p:cNvSpPr txBox="1">
            <a:spLocks noGrp="1"/>
          </p:cNvSpPr>
          <p:nvPr>
            <p:ph type="ctrTitle"/>
          </p:nvPr>
        </p:nvSpPr>
        <p:spPr>
          <a:xfrm>
            <a:off x="1507807" y="3505898"/>
            <a:ext cx="17088486" cy="2374963"/>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5"/>
          <p:cNvSpPr txBox="1">
            <a:spLocks noGrp="1"/>
          </p:cNvSpPr>
          <p:nvPr>
            <p:ph type="subTitle" idx="1"/>
          </p:nvPr>
        </p:nvSpPr>
        <p:spPr>
          <a:xfrm>
            <a:off x="3015615" y="6333236"/>
            <a:ext cx="14072870" cy="282733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5"/>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5"/>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5"/>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wo Content">
  <p:cSld name="Two Content">
    <p:bg>
      <p:bgPr>
        <a:solidFill>
          <a:schemeClr val="lt1"/>
        </a:solidFill>
        <a:effectLst/>
      </p:bgPr>
    </p:bg>
    <p:spTree>
      <p:nvGrpSpPr>
        <p:cNvPr id="1" name="Shape 40"/>
        <p:cNvGrpSpPr/>
        <p:nvPr/>
      </p:nvGrpSpPr>
      <p:grpSpPr>
        <a:xfrm>
          <a:off x="0" y="0"/>
          <a:ext cx="0" cy="0"/>
          <a:chOff x="0" y="0"/>
          <a:chExt cx="0" cy="0"/>
        </a:xfrm>
      </p:grpSpPr>
      <p:sp>
        <p:nvSpPr>
          <p:cNvPr id="41" name="Google Shape;41;p17"/>
          <p:cNvSpPr/>
          <p:nvPr/>
        </p:nvSpPr>
        <p:spPr>
          <a:xfrm>
            <a:off x="0" y="14"/>
            <a:ext cx="20104100" cy="11307445"/>
          </a:xfrm>
          <a:custGeom>
            <a:avLst/>
            <a:gdLst/>
            <a:ahLst/>
            <a:cxnLst/>
            <a:rect l="l" t="t" r="r" b="b"/>
            <a:pathLst>
              <a:path w="20104100" h="11307445" extrusionOk="0">
                <a:moveTo>
                  <a:pt x="20104085" y="0"/>
                </a:moveTo>
                <a:lnTo>
                  <a:pt x="0" y="0"/>
                </a:lnTo>
                <a:lnTo>
                  <a:pt x="0" y="11307429"/>
                </a:lnTo>
                <a:lnTo>
                  <a:pt x="20104085" y="11307429"/>
                </a:lnTo>
                <a:lnTo>
                  <a:pt x="20104085" y="0"/>
                </a:lnTo>
                <a:close/>
              </a:path>
            </a:pathLst>
          </a:custGeom>
          <a:solidFill>
            <a:srgbClr val="143AAA"/>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42" name="Google Shape;42;p17"/>
          <p:cNvSpPr/>
          <p:nvPr/>
        </p:nvSpPr>
        <p:spPr>
          <a:xfrm>
            <a:off x="1026" y="13428"/>
            <a:ext cx="20074255" cy="11290935"/>
          </a:xfrm>
          <a:custGeom>
            <a:avLst/>
            <a:gdLst/>
            <a:ahLst/>
            <a:cxnLst/>
            <a:rect l="l" t="t" r="r" b="b"/>
            <a:pathLst>
              <a:path w="20074255" h="11290935" extrusionOk="0">
                <a:moveTo>
                  <a:pt x="0" y="11290328"/>
                </a:moveTo>
                <a:lnTo>
                  <a:pt x="20073680" y="11290328"/>
                </a:lnTo>
                <a:lnTo>
                  <a:pt x="20073680" y="0"/>
                </a:lnTo>
                <a:lnTo>
                  <a:pt x="0" y="0"/>
                </a:lnTo>
                <a:lnTo>
                  <a:pt x="0" y="11290328"/>
                </a:lnTo>
                <a:close/>
              </a:path>
            </a:pathLst>
          </a:custGeom>
          <a:noFill/>
          <a:ln w="9525" cap="flat" cmpd="sng">
            <a:solidFill>
              <a:srgbClr val="143AAA"/>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43" name="Google Shape;43;p17"/>
          <p:cNvPicPr preferRelativeResize="0"/>
          <p:nvPr/>
        </p:nvPicPr>
        <p:blipFill rotWithShape="1">
          <a:blip r:embed="rId2">
            <a:alphaModFix/>
          </a:blip>
          <a:srcRect/>
          <a:stretch/>
        </p:blipFill>
        <p:spPr>
          <a:xfrm>
            <a:off x="901512" y="670876"/>
            <a:ext cx="18140143" cy="6150544"/>
          </a:xfrm>
          <a:prstGeom prst="rect">
            <a:avLst/>
          </a:prstGeom>
          <a:noFill/>
          <a:ln>
            <a:noFill/>
          </a:ln>
        </p:spPr>
      </p:pic>
      <p:sp>
        <p:nvSpPr>
          <p:cNvPr id="44" name="Google Shape;44;p17"/>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7"/>
          <p:cNvSpPr txBox="1">
            <a:spLocks noGrp="1"/>
          </p:cNvSpPr>
          <p:nvPr>
            <p:ph type="body" idx="1"/>
          </p:nvPr>
        </p:nvSpPr>
        <p:spPr>
          <a:xfrm>
            <a:off x="1005205"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6" name="Google Shape;46;p17"/>
          <p:cNvSpPr txBox="1">
            <a:spLocks noGrp="1"/>
          </p:cNvSpPr>
          <p:nvPr>
            <p:ph type="body" idx="2"/>
          </p:nvPr>
        </p:nvSpPr>
        <p:spPr>
          <a:xfrm>
            <a:off x="10353611" y="2601150"/>
            <a:ext cx="8745284" cy="7464171"/>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7"/>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50"/>
        <p:cNvGrpSpPr/>
        <p:nvPr/>
      </p:nvGrpSpPr>
      <p:grpSpPr>
        <a:xfrm>
          <a:off x="0" y="0"/>
          <a:ext cx="0" cy="0"/>
          <a:chOff x="0" y="0"/>
          <a:chExt cx="0" cy="0"/>
        </a:xfrm>
      </p:grpSpPr>
      <p:sp>
        <p:nvSpPr>
          <p:cNvPr id="51" name="Google Shape;51;p18"/>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16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6319673" y="694351"/>
            <a:ext cx="7464752" cy="357124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1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3"/>
          <p:cNvSpPr txBox="1">
            <a:spLocks noGrp="1"/>
          </p:cNvSpPr>
          <p:nvPr>
            <p:ph type="body" idx="1"/>
          </p:nvPr>
        </p:nvSpPr>
        <p:spPr>
          <a:xfrm>
            <a:off x="1005205" y="2601150"/>
            <a:ext cx="18093690" cy="7464171"/>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12" name="Google Shape;12;p13"/>
          <p:cNvSpPr txBox="1">
            <a:spLocks noGrp="1"/>
          </p:cNvSpPr>
          <p:nvPr>
            <p:ph type="ftr" idx="11"/>
          </p:nvPr>
        </p:nvSpPr>
        <p:spPr>
          <a:xfrm>
            <a:off x="6835394" y="10517696"/>
            <a:ext cx="6433312" cy="565467"/>
          </a:xfrm>
          <a:prstGeom prst="rect">
            <a:avLst/>
          </a:prstGeom>
          <a:noFill/>
          <a:ln>
            <a:noFill/>
          </a:ln>
        </p:spPr>
        <p:txBody>
          <a:bodyPr spcFirstLastPara="1" wrap="square" lIns="0" tIns="0" rIns="0" bIns="0" anchor="t" anchorCtr="0">
            <a:sp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 name="Google Shape;13;p13"/>
          <p:cNvSpPr txBox="1">
            <a:spLocks noGrp="1"/>
          </p:cNvSpPr>
          <p:nvPr>
            <p:ph type="dt" idx="10"/>
          </p:nvPr>
        </p:nvSpPr>
        <p:spPr>
          <a:xfrm>
            <a:off x="1005205" y="10517696"/>
            <a:ext cx="4623943" cy="565467"/>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4" name="Google Shape;14;p13"/>
          <p:cNvSpPr txBox="1">
            <a:spLocks noGrp="1"/>
          </p:cNvSpPr>
          <p:nvPr>
            <p:ph type="sldNum" idx="12"/>
          </p:nvPr>
        </p:nvSpPr>
        <p:spPr>
          <a:xfrm>
            <a:off x="14474953" y="10517696"/>
            <a:ext cx="4623943" cy="565467"/>
          </a:xfrm>
          <a:prstGeom prst="rect">
            <a:avLst/>
          </a:prstGeom>
          <a:noFill/>
          <a:ln>
            <a:noFill/>
          </a:ln>
        </p:spPr>
        <p:txBody>
          <a:bodyPr spcFirstLastPara="1" wrap="square" lIns="0" tIns="0" rIns="0" bIns="0" anchor="t" anchorCtr="0">
            <a:sp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g2b1ecc05389_0_0"/>
          <p:cNvPicPr preferRelativeResize="0"/>
          <p:nvPr/>
        </p:nvPicPr>
        <p:blipFill rotWithShape="1">
          <a:blip r:embed="rId3">
            <a:alphaModFix/>
          </a:blip>
          <a:srcRect/>
          <a:stretch/>
        </p:blipFill>
        <p:spPr>
          <a:xfrm>
            <a:off x="5678875" y="4371800"/>
            <a:ext cx="13505275" cy="6267725"/>
          </a:xfrm>
          <a:prstGeom prst="rect">
            <a:avLst/>
          </a:prstGeom>
          <a:noFill/>
          <a:ln>
            <a:noFill/>
          </a:ln>
        </p:spPr>
      </p:pic>
      <p:grpSp>
        <p:nvGrpSpPr>
          <p:cNvPr id="61" name="Google Shape;61;g2b1ecc05389_0_0"/>
          <p:cNvGrpSpPr/>
          <p:nvPr/>
        </p:nvGrpSpPr>
        <p:grpSpPr>
          <a:xfrm>
            <a:off x="-11" y="154397"/>
            <a:ext cx="10153480" cy="4217400"/>
            <a:chOff x="944093" y="4353959"/>
            <a:chExt cx="10153481" cy="4217400"/>
          </a:xfrm>
        </p:grpSpPr>
        <p:pic>
          <p:nvPicPr>
            <p:cNvPr id="62" name="Google Shape;62;g2b1ecc05389_0_0" descr="Icon&#10;&#10;Description automatically generated"/>
            <p:cNvPicPr preferRelativeResize="0"/>
            <p:nvPr/>
          </p:nvPicPr>
          <p:blipFill rotWithShape="1">
            <a:blip r:embed="rId4">
              <a:alphaModFix/>
            </a:blip>
            <a:srcRect/>
            <a:stretch/>
          </p:blipFill>
          <p:spPr>
            <a:xfrm>
              <a:off x="944093" y="4366675"/>
              <a:ext cx="4420607" cy="4191955"/>
            </a:xfrm>
            <a:prstGeom prst="rect">
              <a:avLst/>
            </a:prstGeom>
            <a:noFill/>
            <a:ln>
              <a:noFill/>
            </a:ln>
          </p:spPr>
        </p:pic>
        <p:sp>
          <p:nvSpPr>
            <p:cNvPr id="63" name="Google Shape;63;g2b1ecc05389_0_0"/>
            <p:cNvSpPr txBox="1"/>
            <p:nvPr/>
          </p:nvSpPr>
          <p:spPr>
            <a:xfrm>
              <a:off x="5472874" y="4353959"/>
              <a:ext cx="5624700" cy="4217400"/>
            </a:xfrm>
            <a:prstGeom prst="rect">
              <a:avLst/>
            </a:prstGeom>
            <a:noFill/>
            <a:ln>
              <a:noFill/>
            </a:ln>
          </p:spPr>
          <p:txBody>
            <a:bodyPr spcFirstLastPara="1" wrap="square" lIns="91425" tIns="45700" rIns="91425" bIns="45700" anchor="t" anchorCtr="0">
              <a:spAutoFit/>
            </a:bodyPr>
            <a:lstStyle/>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Safer</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Internet</a:t>
              </a:r>
              <a:endParaRPr sz="1400" b="0" i="0" u="none" strike="noStrike" cap="none">
                <a:solidFill>
                  <a:srgbClr val="000000"/>
                </a:solidFill>
                <a:latin typeface="Arial"/>
                <a:ea typeface="Arial"/>
                <a:cs typeface="Arial"/>
                <a:sym typeface="Arial"/>
              </a:endParaRPr>
            </a:p>
            <a:p>
              <a:pPr marL="0" marR="0" lvl="0" indent="0" algn="l" rtl="0">
                <a:lnSpc>
                  <a:spcPct val="102272"/>
                </a:lnSpc>
                <a:spcBef>
                  <a:spcPts val="0"/>
                </a:spcBef>
                <a:spcAft>
                  <a:spcPts val="0"/>
                </a:spcAft>
                <a:buClr>
                  <a:srgbClr val="000000"/>
                </a:buClr>
                <a:buSzPts val="8800"/>
                <a:buFont typeface="Arial"/>
                <a:buNone/>
              </a:pPr>
              <a:r>
                <a:rPr lang="en-GB" sz="8800" b="0" i="0" u="none" strike="noStrike" cap="none">
                  <a:solidFill>
                    <a:srgbClr val="009FDF"/>
                  </a:solidFill>
                  <a:latin typeface="Arial"/>
                  <a:ea typeface="Arial"/>
                  <a:cs typeface="Arial"/>
                  <a:sym typeface="Arial"/>
                </a:rPr>
                <a:t>Day</a:t>
              </a:r>
              <a:endParaRPr sz="8800" b="0" i="0" u="none" strike="noStrike" cap="none">
                <a:solidFill>
                  <a:srgbClr val="009FDF"/>
                </a:solidFill>
                <a:latin typeface="Arial"/>
                <a:ea typeface="Arial"/>
                <a:cs typeface="Arial"/>
                <a:sym typeface="Arial"/>
              </a:endParaRPr>
            </a:p>
          </p:txBody>
        </p:sp>
      </p:grpSp>
      <p:sp>
        <p:nvSpPr>
          <p:cNvPr id="64" name="Google Shape;64;g2b1ecc05389_0_0"/>
          <p:cNvSpPr txBox="1"/>
          <p:nvPr/>
        </p:nvSpPr>
        <p:spPr>
          <a:xfrm>
            <a:off x="13637425" y="14313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g2b1ecc05389_0_0"/>
          <p:cNvSpPr/>
          <p:nvPr/>
        </p:nvSpPr>
        <p:spPr>
          <a:xfrm>
            <a:off x="10261625" y="352225"/>
            <a:ext cx="8481600" cy="35001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7000"/>
              </a:lnSpc>
              <a:spcBef>
                <a:spcPts val="0"/>
              </a:spcBef>
              <a:spcAft>
                <a:spcPts val="0"/>
              </a:spcAft>
              <a:buClr>
                <a:srgbClr val="000000"/>
              </a:buClr>
              <a:buSzPts val="2500"/>
              <a:buFont typeface="Arial"/>
              <a:buNone/>
            </a:pP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Safer Internet Day is held every February all around the world. </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0"/>
              </a:spcAft>
              <a:buClr>
                <a:schemeClr val="dk1"/>
              </a:buClr>
              <a:buSzPts val="1100"/>
              <a:buFont typeface="Arial"/>
              <a:buNone/>
            </a:pPr>
            <a:r>
              <a:rPr lang="en-GB" sz="2500" b="0" i="0" u="none" strike="noStrike" cap="none">
                <a:solidFill>
                  <a:schemeClr val="dk1"/>
                </a:solidFill>
                <a:latin typeface="Comic Sans MS"/>
                <a:ea typeface="Comic Sans MS"/>
                <a:cs typeface="Comic Sans MS"/>
                <a:sym typeface="Comic Sans MS"/>
              </a:rPr>
              <a:t>Last year, over 170 different countries celebrated the day! Safer Internet Day is a chance to think about any worries we might have about using technology and the internet, but it’s also about celebrating all the fantastic things technology can help us with.</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800"/>
              </a:spcBef>
              <a:spcAft>
                <a:spcPts val="0"/>
              </a:spcAft>
              <a:buClr>
                <a:schemeClr val="dk1"/>
              </a:buClr>
              <a:buSzPts val="1100"/>
              <a:buFont typeface="Arial"/>
              <a:buNone/>
            </a:pPr>
            <a:endParaRPr sz="2400" b="0" i="0" u="none" strike="noStrike" cap="none">
              <a:solidFill>
                <a:srgbClr val="000000"/>
              </a:solidFill>
              <a:latin typeface="Comic Sans MS"/>
              <a:ea typeface="Comic Sans MS"/>
              <a:cs typeface="Comic Sans MS"/>
              <a:sym typeface="Comic Sans MS"/>
            </a:endParaRPr>
          </a:p>
        </p:txBody>
      </p:sp>
      <p:sp>
        <p:nvSpPr>
          <p:cNvPr id="66" name="Google Shape;66;g2b1ecc05389_0_0"/>
          <p:cNvSpPr txBox="1"/>
          <p:nvPr/>
        </p:nvSpPr>
        <p:spPr>
          <a:xfrm>
            <a:off x="359000" y="4371800"/>
            <a:ext cx="5028300" cy="5033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500"/>
              <a:buFont typeface="Arial"/>
              <a:buNone/>
            </a:pPr>
            <a:r>
              <a:rPr lang="en-GB" sz="4500" b="0" i="0" u="none" strike="noStrike" cap="none">
                <a:solidFill>
                  <a:schemeClr val="dk1"/>
                </a:solidFill>
                <a:latin typeface="Comic Sans MS"/>
                <a:ea typeface="Comic Sans MS"/>
                <a:cs typeface="Comic Sans MS"/>
                <a:sym typeface="Comic Sans MS"/>
              </a:rPr>
              <a:t>Hello everyone. </a:t>
            </a:r>
            <a:endParaRPr sz="4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4500"/>
              <a:buFont typeface="Arial"/>
              <a:buNone/>
            </a:pPr>
            <a:endParaRPr sz="45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4500"/>
              <a:buFont typeface="Arial"/>
              <a:buNone/>
            </a:pPr>
            <a:r>
              <a:rPr lang="en-GB" sz="4500" b="0" i="0" u="none" strike="noStrike" cap="none">
                <a:solidFill>
                  <a:schemeClr val="dk1"/>
                </a:solidFill>
                <a:latin typeface="Comic Sans MS"/>
                <a:ea typeface="Comic Sans MS"/>
                <a:cs typeface="Comic Sans MS"/>
                <a:sym typeface="Comic Sans MS"/>
              </a:rPr>
              <a:t>In today’s lesson we’re going to be talking about </a:t>
            </a:r>
            <a:r>
              <a:rPr lang="en-GB" sz="4500" b="1" i="0" u="none" strike="noStrike" cap="none">
                <a:solidFill>
                  <a:schemeClr val="dk1"/>
                </a:solidFill>
                <a:latin typeface="Comic Sans MS"/>
                <a:ea typeface="Comic Sans MS"/>
                <a:cs typeface="Comic Sans MS"/>
                <a:sym typeface="Comic Sans MS"/>
              </a:rPr>
              <a:t>Safer Internet Day. </a:t>
            </a:r>
            <a:endParaRPr sz="4500" b="1" i="0" u="none" strike="noStrike" cap="none">
              <a:solidFill>
                <a:schemeClr val="dk1"/>
              </a:solidFill>
              <a:latin typeface="Comic Sans MS"/>
              <a:ea typeface="Comic Sans MS"/>
              <a:cs typeface="Comic Sans MS"/>
              <a:sym typeface="Comic Sans MS"/>
            </a:endParaRPr>
          </a:p>
        </p:txBody>
      </p:sp>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72" name="Google Shape;72;g2b1ecc05389_0_24"/>
          <p:cNvPicPr preferRelativeResize="0"/>
          <p:nvPr/>
        </p:nvPicPr>
        <p:blipFill rotWithShape="1">
          <a:blip r:embed="rId3">
            <a:alphaModFix/>
          </a:blip>
          <a:srcRect/>
          <a:stretch/>
        </p:blipFill>
        <p:spPr>
          <a:xfrm>
            <a:off x="2363588" y="0"/>
            <a:ext cx="15376925" cy="8508575"/>
          </a:xfrm>
          <a:prstGeom prst="rect">
            <a:avLst/>
          </a:prstGeom>
          <a:noFill/>
          <a:ln>
            <a:noFill/>
          </a:ln>
        </p:spPr>
      </p:pic>
      <p:sp>
        <p:nvSpPr>
          <p:cNvPr id="73" name="Google Shape;73;g2b1ecc05389_0_24"/>
          <p:cNvSpPr/>
          <p:nvPr/>
        </p:nvSpPr>
        <p:spPr>
          <a:xfrm>
            <a:off x="3949013" y="8845125"/>
            <a:ext cx="12206100" cy="2064300"/>
          </a:xfrm>
          <a:prstGeom prst="rect">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7000"/>
              </a:lnSpc>
              <a:spcBef>
                <a:spcPts val="0"/>
              </a:spcBef>
              <a:spcAft>
                <a:spcPts val="0"/>
              </a:spcAft>
              <a:buClr>
                <a:schemeClr val="dk1"/>
              </a:buClr>
              <a:buSzPts val="1100"/>
              <a:buFont typeface="Arial"/>
              <a:buNone/>
            </a:pPr>
            <a:r>
              <a:rPr lang="en-GB" sz="2500" b="0" i="0" u="none" strike="noStrike" cap="none">
                <a:solidFill>
                  <a:schemeClr val="dk1"/>
                </a:solidFill>
                <a:latin typeface="Comic Sans MS"/>
                <a:ea typeface="Comic Sans MS"/>
                <a:cs typeface="Comic Sans MS"/>
                <a:sym typeface="Comic Sans MS"/>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a:t>
            </a:r>
            <a:endParaRPr sz="2500" b="0" i="0" u="none" strike="noStrike" cap="none">
              <a:solidFill>
                <a:schemeClr val="dk1"/>
              </a:solidFill>
              <a:latin typeface="Comic Sans MS"/>
              <a:ea typeface="Comic Sans MS"/>
              <a:cs typeface="Comic Sans MS"/>
              <a:sym typeface="Comic Sans MS"/>
            </a:endParaRPr>
          </a:p>
          <a:p>
            <a:pPr marL="0" marR="0" lvl="0" indent="0" algn="l" rtl="0">
              <a:lnSpc>
                <a:spcPct val="107000"/>
              </a:lnSpc>
              <a:spcBef>
                <a:spcPts val="800"/>
              </a:spcBef>
              <a:spcAft>
                <a:spcPts val="800"/>
              </a:spcAft>
              <a:buClr>
                <a:schemeClr val="dk1"/>
              </a:buClr>
              <a:buSzPts val="11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pic>
        <p:nvPicPr>
          <p:cNvPr id="79" name="Google Shape;79;g2b1ecc05389_0_32"/>
          <p:cNvPicPr preferRelativeResize="0"/>
          <p:nvPr/>
        </p:nvPicPr>
        <p:blipFill rotWithShape="1">
          <a:blip r:embed="rId3">
            <a:alphaModFix/>
          </a:blip>
          <a:srcRect/>
          <a:stretch/>
        </p:blipFill>
        <p:spPr>
          <a:xfrm>
            <a:off x="3271950" y="94600"/>
            <a:ext cx="14343751" cy="8492525"/>
          </a:xfrm>
          <a:prstGeom prst="rect">
            <a:avLst/>
          </a:prstGeom>
          <a:noFill/>
          <a:ln>
            <a:noFill/>
          </a:ln>
        </p:spPr>
      </p:pic>
      <p:cxnSp>
        <p:nvCxnSpPr>
          <p:cNvPr id="80" name="Google Shape;80;g2b1ecc05389_0_32"/>
          <p:cNvCxnSpPr/>
          <p:nvPr/>
        </p:nvCxnSpPr>
        <p:spPr>
          <a:xfrm rot="10800000" flipH="1">
            <a:off x="2537625" y="3572425"/>
            <a:ext cx="3635100" cy="448500"/>
          </a:xfrm>
          <a:prstGeom prst="straightConnector1">
            <a:avLst/>
          </a:prstGeom>
          <a:noFill/>
          <a:ln w="28575" cap="flat" cmpd="sng">
            <a:solidFill>
              <a:srgbClr val="143AAA"/>
            </a:solidFill>
            <a:prstDash val="solid"/>
            <a:round/>
            <a:headEnd type="none" w="sm" len="sm"/>
            <a:tailEnd type="triangle" w="med" len="med"/>
          </a:ln>
        </p:spPr>
      </p:cxnSp>
      <p:cxnSp>
        <p:nvCxnSpPr>
          <p:cNvPr id="81" name="Google Shape;81;g2b1ecc05389_0_32"/>
          <p:cNvCxnSpPr/>
          <p:nvPr/>
        </p:nvCxnSpPr>
        <p:spPr>
          <a:xfrm rot="10800000" flipH="1">
            <a:off x="2560050" y="4873700"/>
            <a:ext cx="7202400" cy="1884600"/>
          </a:xfrm>
          <a:prstGeom prst="straightConnector1">
            <a:avLst/>
          </a:prstGeom>
          <a:noFill/>
          <a:ln w="28575" cap="flat" cmpd="sng">
            <a:solidFill>
              <a:srgbClr val="143AAA"/>
            </a:solidFill>
            <a:prstDash val="solid"/>
            <a:round/>
            <a:headEnd type="none" w="sm" len="sm"/>
            <a:tailEnd type="triangle" w="med" len="med"/>
          </a:ln>
        </p:spPr>
      </p:cxnSp>
      <p:cxnSp>
        <p:nvCxnSpPr>
          <p:cNvPr id="82" name="Google Shape;82;g2b1ecc05389_0_32"/>
          <p:cNvCxnSpPr>
            <a:stCxn id="83" idx="1"/>
          </p:cNvCxnSpPr>
          <p:nvPr/>
        </p:nvCxnSpPr>
        <p:spPr>
          <a:xfrm flipH="1">
            <a:off x="14519400" y="4177250"/>
            <a:ext cx="3096300" cy="45600"/>
          </a:xfrm>
          <a:prstGeom prst="straightConnector1">
            <a:avLst/>
          </a:prstGeom>
          <a:noFill/>
          <a:ln w="28575" cap="flat" cmpd="sng">
            <a:solidFill>
              <a:srgbClr val="143AAA"/>
            </a:solidFill>
            <a:prstDash val="solid"/>
            <a:round/>
            <a:headEnd type="none" w="sm" len="sm"/>
            <a:tailEnd type="triangle" w="med" len="med"/>
          </a:ln>
        </p:spPr>
      </p:cxnSp>
      <p:sp>
        <p:nvSpPr>
          <p:cNvPr id="84" name="Google Shape;84;g2b1ecc05389_0_32"/>
          <p:cNvSpPr txBox="1"/>
          <p:nvPr/>
        </p:nvSpPr>
        <p:spPr>
          <a:xfrm>
            <a:off x="137325" y="246800"/>
            <a:ext cx="3000000" cy="173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3200"/>
              <a:buFont typeface="Arial"/>
              <a:buNone/>
            </a:pPr>
            <a:r>
              <a:rPr lang="en-GB" sz="3200" b="0" i="0" u="none" strike="noStrike" cap="none">
                <a:solidFill>
                  <a:schemeClr val="dk1"/>
                </a:solidFill>
                <a:latin typeface="Comic Sans MS"/>
                <a:ea typeface="Comic Sans MS"/>
                <a:cs typeface="Comic Sans MS"/>
                <a:sym typeface="Comic Sans MS"/>
              </a:rPr>
              <a:t>Today we are thinking about changes online.</a:t>
            </a:r>
            <a:endParaRPr sz="2100" b="0" i="0" u="none" strike="noStrike" cap="none">
              <a:solidFill>
                <a:srgbClr val="000000"/>
              </a:solidFill>
              <a:latin typeface="Arial"/>
              <a:ea typeface="Arial"/>
              <a:cs typeface="Arial"/>
              <a:sym typeface="Arial"/>
            </a:endParaRPr>
          </a:p>
        </p:txBody>
      </p:sp>
      <p:sp>
        <p:nvSpPr>
          <p:cNvPr id="85" name="Google Shape;85;g2b1ecc05389_0_32"/>
          <p:cNvSpPr txBox="1"/>
          <p:nvPr/>
        </p:nvSpPr>
        <p:spPr>
          <a:xfrm>
            <a:off x="137325" y="3366988"/>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Computers used to look like this…</a:t>
            </a:r>
            <a:endParaRPr sz="1400" b="0" i="0" u="none" strike="noStrike" cap="none">
              <a:solidFill>
                <a:srgbClr val="000000"/>
              </a:solidFill>
              <a:latin typeface="Arial"/>
              <a:ea typeface="Arial"/>
              <a:cs typeface="Arial"/>
              <a:sym typeface="Arial"/>
            </a:endParaRPr>
          </a:p>
        </p:txBody>
      </p:sp>
      <p:sp>
        <p:nvSpPr>
          <p:cNvPr id="86" name="Google Shape;86;g2b1ecc05389_0_32"/>
          <p:cNvSpPr txBox="1"/>
          <p:nvPr/>
        </p:nvSpPr>
        <p:spPr>
          <a:xfrm>
            <a:off x="137325" y="6108325"/>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  Phones looked more like this…</a:t>
            </a:r>
            <a:endParaRPr sz="1400" b="0" i="0" u="none" strike="noStrike" cap="none">
              <a:solidFill>
                <a:srgbClr val="000000"/>
              </a:solidFill>
              <a:latin typeface="Arial"/>
              <a:ea typeface="Arial"/>
              <a:cs typeface="Arial"/>
              <a:sym typeface="Arial"/>
            </a:endParaRPr>
          </a:p>
        </p:txBody>
      </p:sp>
      <p:sp>
        <p:nvSpPr>
          <p:cNvPr id="83" name="Google Shape;83;g2b1ecc05389_0_32"/>
          <p:cNvSpPr txBox="1"/>
          <p:nvPr/>
        </p:nvSpPr>
        <p:spPr>
          <a:xfrm>
            <a:off x="17615700" y="3480800"/>
            <a:ext cx="2488500" cy="13929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You would play music on one of these…</a:t>
            </a:r>
            <a:endParaRPr sz="2500" b="0" i="0" u="none" strike="noStrike" cap="none">
              <a:solidFill>
                <a:schemeClr val="dk1"/>
              </a:solidFill>
              <a:latin typeface="Comic Sans MS"/>
              <a:ea typeface="Comic Sans MS"/>
              <a:cs typeface="Comic Sans MS"/>
              <a:sym typeface="Comic Sans MS"/>
            </a:endParaRPr>
          </a:p>
        </p:txBody>
      </p:sp>
      <p:sp>
        <p:nvSpPr>
          <p:cNvPr id="87" name="Google Shape;87;g2b1ecc05389_0_32"/>
          <p:cNvSpPr txBox="1"/>
          <p:nvPr/>
        </p:nvSpPr>
        <p:spPr>
          <a:xfrm>
            <a:off x="3569775" y="9181575"/>
            <a:ext cx="3000000" cy="18048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Watches told us the time and date but not much else…</a:t>
            </a:r>
            <a:endParaRPr sz="1400" b="0" i="0" u="none" strike="noStrike" cap="none">
              <a:solidFill>
                <a:srgbClr val="000000"/>
              </a:solidFill>
              <a:latin typeface="Arial"/>
              <a:ea typeface="Arial"/>
              <a:cs typeface="Arial"/>
              <a:sym typeface="Arial"/>
            </a:endParaRPr>
          </a:p>
        </p:txBody>
      </p:sp>
      <p:sp>
        <p:nvSpPr>
          <p:cNvPr id="88" name="Google Shape;88;g2b1ecc05389_0_32"/>
          <p:cNvSpPr txBox="1"/>
          <p:nvPr/>
        </p:nvSpPr>
        <p:spPr>
          <a:xfrm>
            <a:off x="14859250" y="9132100"/>
            <a:ext cx="3000000" cy="981300"/>
          </a:xfrm>
          <a:prstGeom prst="rect">
            <a:avLst/>
          </a:prstGeom>
          <a:noFill/>
          <a:ln>
            <a:noFill/>
          </a:ln>
        </p:spPr>
        <p:txBody>
          <a:bodyPr spcFirstLastPara="1" wrap="square" lIns="91425" tIns="91425" rIns="91425" bIns="91425" anchor="t" anchorCtr="0">
            <a:spAutoFit/>
          </a:bodyPr>
          <a:lstStyle/>
          <a:p>
            <a:pPr marL="0" marR="0" lvl="0" indent="0" algn="l" rtl="0">
              <a:lnSpc>
                <a:spcPct val="107000"/>
              </a:lnSpc>
              <a:spcBef>
                <a:spcPts val="0"/>
              </a:spcBef>
              <a:spcAft>
                <a:spcPts val="800"/>
              </a:spcAft>
              <a:buClr>
                <a:srgbClr val="000000"/>
              </a:buClr>
              <a:buSzPts val="2500"/>
              <a:buFont typeface="Arial"/>
              <a:buNone/>
            </a:pPr>
            <a:r>
              <a:rPr lang="en-GB" sz="2500" b="0" i="0" u="none" strike="noStrike" cap="none">
                <a:solidFill>
                  <a:schemeClr val="dk1"/>
                </a:solidFill>
                <a:latin typeface="Comic Sans MS"/>
                <a:ea typeface="Comic Sans MS"/>
                <a:cs typeface="Comic Sans MS"/>
                <a:sym typeface="Comic Sans MS"/>
              </a:rPr>
              <a:t>     Gaming was a bit different too… </a:t>
            </a:r>
            <a:endParaRPr sz="1400" b="0" i="0" u="none" strike="noStrike" cap="none">
              <a:solidFill>
                <a:srgbClr val="000000"/>
              </a:solidFill>
              <a:latin typeface="Arial"/>
              <a:ea typeface="Arial"/>
              <a:cs typeface="Arial"/>
              <a:sym typeface="Arial"/>
            </a:endParaRPr>
          </a:p>
        </p:txBody>
      </p:sp>
      <p:cxnSp>
        <p:nvCxnSpPr>
          <p:cNvPr id="89" name="Google Shape;89;g2b1ecc05389_0_32"/>
          <p:cNvCxnSpPr/>
          <p:nvPr/>
        </p:nvCxnSpPr>
        <p:spPr>
          <a:xfrm rot="10800000">
            <a:off x="12787175" y="7830675"/>
            <a:ext cx="2248200" cy="1350900"/>
          </a:xfrm>
          <a:prstGeom prst="straightConnector1">
            <a:avLst/>
          </a:prstGeom>
          <a:noFill/>
          <a:ln w="28575" cap="flat" cmpd="sng">
            <a:solidFill>
              <a:srgbClr val="143AAA"/>
            </a:solidFill>
            <a:prstDash val="solid"/>
            <a:round/>
            <a:headEnd type="none" w="sm" len="sm"/>
            <a:tailEnd type="triangle" w="med" len="med"/>
          </a:ln>
        </p:spPr>
      </p:cxnSp>
      <p:cxnSp>
        <p:nvCxnSpPr>
          <p:cNvPr id="90" name="Google Shape;90;g2b1ecc05389_0_32"/>
          <p:cNvCxnSpPr/>
          <p:nvPr/>
        </p:nvCxnSpPr>
        <p:spPr>
          <a:xfrm rot="10800000" flipH="1">
            <a:off x="6015450" y="7830675"/>
            <a:ext cx="2149200" cy="1350900"/>
          </a:xfrm>
          <a:prstGeom prst="straightConnector1">
            <a:avLst/>
          </a:prstGeom>
          <a:noFill/>
          <a:ln w="28575" cap="flat" cmpd="sng">
            <a:solidFill>
              <a:srgbClr val="143AAA"/>
            </a:solidFill>
            <a:prstDash val="solid"/>
            <a:round/>
            <a:headEnd type="none" w="sm" len="sm"/>
            <a:tailEnd type="triangl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g2b1ecc05389_0_68"/>
          <p:cNvPicPr preferRelativeResize="0"/>
          <p:nvPr/>
        </p:nvPicPr>
        <p:blipFill rotWithShape="1">
          <a:blip r:embed="rId3">
            <a:alphaModFix/>
          </a:blip>
          <a:srcRect/>
          <a:stretch/>
        </p:blipFill>
        <p:spPr>
          <a:xfrm>
            <a:off x="0" y="0"/>
            <a:ext cx="20104100" cy="1130935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02" name="Google Shape;102;g2b4fff2fc03_0_1"/>
          <p:cNvPicPr preferRelativeResize="0"/>
          <p:nvPr/>
        </p:nvPicPr>
        <p:blipFill>
          <a:blip r:embed="rId3">
            <a:alphaModFix/>
          </a:blip>
          <a:stretch>
            <a:fillRect/>
          </a:stretch>
        </p:blipFill>
        <p:spPr>
          <a:xfrm>
            <a:off x="0" y="9750"/>
            <a:ext cx="20104099" cy="113093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g2b4fff2fc03_0_6"/>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g2b4fff2fc03_0_10"/>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g2b4fff2fc03_0_14"/>
          <p:cNvPicPr preferRelativeResize="0"/>
          <p:nvPr/>
        </p:nvPicPr>
        <p:blipFill>
          <a:blip r:embed="rId3">
            <a:alphaModFix/>
          </a:blip>
          <a:stretch>
            <a:fillRect/>
          </a:stretch>
        </p:blipFill>
        <p:spPr>
          <a:xfrm>
            <a:off x="0" y="0"/>
            <a:ext cx="20104100" cy="113093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g2b4fff2fc03_0_18"/>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2" name="Google Shape;132;g2b4fff2fc03_0_22"/>
          <p:cNvPicPr preferRelativeResize="0"/>
          <p:nvPr/>
        </p:nvPicPr>
        <p:blipFill>
          <a:blip r:embed="rId3">
            <a:alphaModFix/>
          </a:blip>
          <a:stretch>
            <a:fillRect/>
          </a:stretch>
        </p:blipFill>
        <p:spPr>
          <a:xfrm>
            <a:off x="0" y="0"/>
            <a:ext cx="20104099" cy="114030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g2b4fff2fc03_0_34"/>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4" name="Google Shape;144;g2b4fff2fc03_0_38"/>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0" name="Google Shape;150;g2b4fff2fc03_0_42"/>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g2b4fff2fc03_0_46"/>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g2b4fff2fc03_0_50"/>
          <p:cNvPicPr preferRelativeResize="0"/>
          <p:nvPr/>
        </p:nvPicPr>
        <p:blipFill>
          <a:blip r:embed="rId3">
            <a:alphaModFix/>
          </a:blip>
          <a:stretch>
            <a:fillRect/>
          </a:stretch>
        </p:blipFill>
        <p:spPr>
          <a:xfrm>
            <a:off x="0" y="0"/>
            <a:ext cx="20104099" cy="113093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g2b4fff2fc03_0_26"/>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g2b4fff2fc03_0_60"/>
          <p:cNvPicPr preferRelativeResize="0"/>
          <p:nvPr/>
        </p:nvPicPr>
        <p:blipFill>
          <a:blip r:embed="rId3">
            <a:alphaModFix/>
          </a:blip>
          <a:stretch>
            <a:fillRect/>
          </a:stretch>
        </p:blipFill>
        <p:spPr>
          <a:xfrm>
            <a:off x="0" y="0"/>
            <a:ext cx="20104100" cy="113093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g2b4fff2fc03_0_64"/>
          <p:cNvPicPr preferRelativeResize="0"/>
          <p:nvPr/>
        </p:nvPicPr>
        <p:blipFill>
          <a:blip r:embed="rId3">
            <a:alphaModFix/>
          </a:blip>
          <a:stretch>
            <a:fillRect/>
          </a:stretch>
        </p:blipFill>
        <p:spPr>
          <a:xfrm>
            <a:off x="0" y="0"/>
            <a:ext cx="20104101" cy="113093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g2b4fff2fc03_0_68"/>
          <p:cNvPicPr preferRelativeResize="0"/>
          <p:nvPr/>
        </p:nvPicPr>
        <p:blipFill>
          <a:blip r:embed="rId3">
            <a:alphaModFix/>
          </a:blip>
          <a:stretch>
            <a:fillRect/>
          </a:stretch>
        </p:blipFill>
        <p:spPr>
          <a:xfrm>
            <a:off x="0" y="0"/>
            <a:ext cx="20104101" cy="1125997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g2b4fff2fc03_0_76"/>
          <p:cNvPicPr preferRelativeResize="0"/>
          <p:nvPr/>
        </p:nvPicPr>
        <p:blipFill rotWithShape="1">
          <a:blip r:embed="rId3">
            <a:alphaModFix/>
          </a:blip>
          <a:srcRect b="22384"/>
          <a:stretch/>
        </p:blipFill>
        <p:spPr>
          <a:xfrm>
            <a:off x="334550" y="850663"/>
            <a:ext cx="11389450" cy="9608025"/>
          </a:xfrm>
          <a:prstGeom prst="rect">
            <a:avLst/>
          </a:prstGeom>
          <a:noFill/>
          <a:ln>
            <a:noFill/>
          </a:ln>
        </p:spPr>
      </p:pic>
      <p:pic>
        <p:nvPicPr>
          <p:cNvPr id="193" name="Google Shape;193;g2b4fff2fc03_0_76"/>
          <p:cNvPicPr preferRelativeResize="0"/>
          <p:nvPr/>
        </p:nvPicPr>
        <p:blipFill>
          <a:blip r:embed="rId4">
            <a:alphaModFix/>
          </a:blip>
          <a:stretch>
            <a:fillRect/>
          </a:stretch>
        </p:blipFill>
        <p:spPr>
          <a:xfrm>
            <a:off x="12397126" y="5217675"/>
            <a:ext cx="5452774" cy="4283800"/>
          </a:xfrm>
          <a:prstGeom prst="rect">
            <a:avLst/>
          </a:prstGeom>
          <a:noFill/>
          <a:ln>
            <a:noFill/>
          </a:ln>
        </p:spPr>
      </p:pic>
      <p:cxnSp>
        <p:nvCxnSpPr>
          <p:cNvPr id="194" name="Google Shape;194;g2b4fff2fc03_0_76"/>
          <p:cNvCxnSpPr/>
          <p:nvPr/>
        </p:nvCxnSpPr>
        <p:spPr>
          <a:xfrm flipH="1">
            <a:off x="10749625" y="7947625"/>
            <a:ext cx="1570800" cy="157200"/>
          </a:xfrm>
          <a:prstGeom prst="straightConnector1">
            <a:avLst/>
          </a:prstGeom>
          <a:noFill/>
          <a:ln w="9525" cap="flat" cmpd="sng">
            <a:solidFill>
              <a:schemeClr val="dk2"/>
            </a:solidFill>
            <a:prstDash val="solid"/>
            <a:round/>
            <a:headEnd type="none" w="med" len="med"/>
            <a:tailEnd type="triangle" w="med" len="med"/>
          </a:ln>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200" name="Google Shape;200;g2b4fff2fc03_0_87"/>
          <p:cNvPicPr preferRelativeResize="0"/>
          <p:nvPr/>
        </p:nvPicPr>
        <p:blipFill>
          <a:blip r:embed="rId3">
            <a:alphaModFix/>
          </a:blip>
          <a:stretch>
            <a:fillRect/>
          </a:stretch>
        </p:blipFill>
        <p:spPr>
          <a:xfrm>
            <a:off x="0" y="0"/>
            <a:ext cx="7765575" cy="6100776"/>
          </a:xfrm>
          <a:prstGeom prst="rect">
            <a:avLst/>
          </a:prstGeom>
          <a:noFill/>
          <a:ln>
            <a:noFill/>
          </a:ln>
        </p:spPr>
      </p:pic>
      <p:pic>
        <p:nvPicPr>
          <p:cNvPr id="201" name="Google Shape;201;g2b4fff2fc03_0_87"/>
          <p:cNvPicPr preferRelativeResize="0"/>
          <p:nvPr/>
        </p:nvPicPr>
        <p:blipFill>
          <a:blip r:embed="rId4">
            <a:alphaModFix/>
          </a:blip>
          <a:stretch>
            <a:fillRect/>
          </a:stretch>
        </p:blipFill>
        <p:spPr>
          <a:xfrm>
            <a:off x="9525" y="6100775"/>
            <a:ext cx="8077087" cy="5208575"/>
          </a:xfrm>
          <a:prstGeom prst="rect">
            <a:avLst/>
          </a:prstGeom>
          <a:noFill/>
          <a:ln>
            <a:noFill/>
          </a:ln>
        </p:spPr>
      </p:pic>
      <p:pic>
        <p:nvPicPr>
          <p:cNvPr id="202" name="Google Shape;202;g2b4fff2fc03_0_87"/>
          <p:cNvPicPr preferRelativeResize="0"/>
          <p:nvPr/>
        </p:nvPicPr>
        <p:blipFill>
          <a:blip r:embed="rId5">
            <a:alphaModFix/>
          </a:blip>
          <a:stretch>
            <a:fillRect/>
          </a:stretch>
        </p:blipFill>
        <p:spPr>
          <a:xfrm>
            <a:off x="10572499" y="0"/>
            <a:ext cx="7765575" cy="6141674"/>
          </a:xfrm>
          <a:prstGeom prst="rect">
            <a:avLst/>
          </a:prstGeom>
          <a:noFill/>
          <a:ln>
            <a:noFill/>
          </a:ln>
        </p:spPr>
      </p:pic>
      <p:pic>
        <p:nvPicPr>
          <p:cNvPr id="203" name="Google Shape;203;g2b4fff2fc03_0_87"/>
          <p:cNvPicPr preferRelativeResize="0"/>
          <p:nvPr/>
        </p:nvPicPr>
        <p:blipFill>
          <a:blip r:embed="rId6">
            <a:alphaModFix/>
          </a:blip>
          <a:stretch>
            <a:fillRect/>
          </a:stretch>
        </p:blipFill>
        <p:spPr>
          <a:xfrm>
            <a:off x="10471949" y="6100775"/>
            <a:ext cx="7966679" cy="52085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g2b4fff2fc03_0_83"/>
          <p:cNvPicPr preferRelativeResize="0"/>
          <p:nvPr/>
        </p:nvPicPr>
        <p:blipFill>
          <a:blip r:embed="rId3">
            <a:alphaModFix/>
          </a:blip>
          <a:stretch>
            <a:fillRect/>
          </a:stretch>
        </p:blipFill>
        <p:spPr>
          <a:xfrm>
            <a:off x="870400" y="0"/>
            <a:ext cx="7702926" cy="6049375"/>
          </a:xfrm>
          <a:prstGeom prst="rect">
            <a:avLst/>
          </a:prstGeom>
          <a:noFill/>
          <a:ln>
            <a:noFill/>
          </a:ln>
        </p:spPr>
      </p:pic>
      <p:pic>
        <p:nvPicPr>
          <p:cNvPr id="210" name="Google Shape;210;g2b4fff2fc03_0_83"/>
          <p:cNvPicPr preferRelativeResize="0"/>
          <p:nvPr/>
        </p:nvPicPr>
        <p:blipFill>
          <a:blip r:embed="rId4">
            <a:alphaModFix/>
          </a:blip>
          <a:stretch>
            <a:fillRect/>
          </a:stretch>
        </p:blipFill>
        <p:spPr>
          <a:xfrm>
            <a:off x="870400" y="6049375"/>
            <a:ext cx="7702926" cy="5259975"/>
          </a:xfrm>
          <a:prstGeom prst="rect">
            <a:avLst/>
          </a:prstGeom>
          <a:noFill/>
          <a:ln>
            <a:noFill/>
          </a:ln>
        </p:spPr>
      </p:pic>
      <p:pic>
        <p:nvPicPr>
          <p:cNvPr id="211" name="Google Shape;211;g2b4fff2fc03_0_83"/>
          <p:cNvPicPr preferRelativeResize="0"/>
          <p:nvPr/>
        </p:nvPicPr>
        <p:blipFill>
          <a:blip r:embed="rId5">
            <a:alphaModFix/>
          </a:blip>
          <a:stretch>
            <a:fillRect/>
          </a:stretch>
        </p:blipFill>
        <p:spPr>
          <a:xfrm>
            <a:off x="10632925" y="0"/>
            <a:ext cx="7702926" cy="6028823"/>
          </a:xfrm>
          <a:prstGeom prst="rect">
            <a:avLst/>
          </a:prstGeom>
          <a:noFill/>
          <a:ln>
            <a:noFill/>
          </a:ln>
        </p:spPr>
      </p:pic>
      <p:pic>
        <p:nvPicPr>
          <p:cNvPr id="212" name="Google Shape;212;g2b4fff2fc03_0_83"/>
          <p:cNvPicPr preferRelativeResize="0"/>
          <p:nvPr/>
        </p:nvPicPr>
        <p:blipFill>
          <a:blip r:embed="rId6">
            <a:alphaModFix/>
          </a:blip>
          <a:stretch>
            <a:fillRect/>
          </a:stretch>
        </p:blipFill>
        <p:spPr>
          <a:xfrm>
            <a:off x="10632925" y="6049375"/>
            <a:ext cx="7835400" cy="52599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g2b1ecc05389_0_73"/>
          <p:cNvPicPr preferRelativeResize="0"/>
          <p:nvPr/>
        </p:nvPicPr>
        <p:blipFill rotWithShape="1">
          <a:blip r:embed="rId3">
            <a:alphaModFix/>
          </a:blip>
          <a:srcRect/>
          <a:stretch/>
        </p:blipFill>
        <p:spPr>
          <a:xfrm>
            <a:off x="0" y="0"/>
            <a:ext cx="20104101" cy="1130935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294</Words>
  <Application>Microsoft Office PowerPoint</Application>
  <PresentationFormat>Custom</PresentationFormat>
  <Paragraphs>41</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Spicer</dc:creator>
  <cp:lastModifiedBy>Louise Spicer</cp:lastModifiedBy>
  <cp:revision>1</cp:revision>
  <dcterms:created xsi:type="dcterms:W3CDTF">2022-11-04T19:53:32Z</dcterms:created>
  <dcterms:modified xsi:type="dcterms:W3CDTF">2024-05-22T13:29:19Z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2022-11-04T10:00:00Z</vt:filetime>
  </property>
  <property fmtid="{D5CDD505-2E9C-101B-9397-08002B2CF9AE}" pid="3" name="Creator">
    <vt:lpwstr>Adobe InDesign 17.4 (Macintosh)</vt:lpwstr>
  </property>
  <property fmtid="{D5CDD505-2E9C-101B-9397-08002B2CF9AE}" pid="4" name="LastSaved">
    <vt:filetime>2022-11-04T10:00:00Z</vt:filetime>
  </property>
  <property fmtid="{D5CDD505-2E9C-101B-9397-08002B2CF9AE}" pid="5" name="Producer">
    <vt:lpwstr>Adobe PDF Library 16.0.7</vt:lpwstr>
  </property>
</Properties>
</file>