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embeddedFontLst>
    <p:embeddedFont>
      <p:font typeface="Comic Sans MS" panose="030F0702030302020204" pitchFamily="66" charset="0"/>
      <p:regular r:id="rId19"/>
      <p:bold r:id="rId20"/>
      <p:italic r:id="rId21"/>
      <p:boldItalic r:id="rId22"/>
    </p:embeddedFont>
    <p:embeddedFont>
      <p:font typeface="Roboto" panose="020B0604020202020204" charset="0"/>
      <p:regular r:id="rId23"/>
      <p:bold r:id="rId24"/>
      <p:italic r:id="rId25"/>
      <p:boldItalic r:id="rId26"/>
    </p:embeddedFont>
    <p:embeddedFont>
      <p:font typeface="Raleway" panose="020B0604020202020204" charset="0"/>
      <p:regular r:id="rId27"/>
      <p:bold r:id="rId28"/>
      <p:italic r:id="rId29"/>
      <p:boldItalic r:id="rId30"/>
    </p:embeddedFont>
    <p:embeddedFont>
      <p:font typeface="Calibri" panose="020F0502020204030204" pitchFamily="34"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5" roundtripDataSignature="AMtx7mirGBJVOMLjXr/dcPZPoeeGQwFac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96"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8.fntdata"/><Relationship Id="rId39" Type="http://schemas.openxmlformats.org/officeDocument/2006/relationships/tableStyles" Target="tableStyles.xml"/><Relationship Id="rId21" Type="http://schemas.openxmlformats.org/officeDocument/2006/relationships/font" Target="fonts/font3.fntdata"/><Relationship Id="rId34" Type="http://schemas.openxmlformats.org/officeDocument/2006/relationships/font" Target="fonts/font1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33" Type="http://schemas.openxmlformats.org/officeDocument/2006/relationships/font" Target="fonts/font15.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font" Target="fonts/font14.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customschemas.google.com/relationships/presentationmetadata" Target="metadata"/><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2" name="Google Shape;6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2ad7e653385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2ad7e653385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2ae20c1e56c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2ae20c1e56c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2ad7e653385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2ad7e653385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2ae20c1e56c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2ae20c1e56c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2ad7e653385_0_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2ad7e653385_0_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2ae20c1e56c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2ae20c1e56c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2ad7e653385_0_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2ad7e653385_0_1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0" name="Google Shape;13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2adb58662e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2adb58662e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2ad7e653385_0_1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2ad7e653385_0_1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2ad7e653385_0_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2ad7e653385_0_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2ad7e653385_0_1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2ad7e653385_0_1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2ad7e653385_0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2ad7e653385_0_1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2ad7e653385_0_1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 name="Google Shape;195;g2ad7e653385_0_1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2ad7e653385_0_1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2ad7e653385_0_1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g2ad7e653385_0_4"/>
          <p:cNvSpPr/>
          <p:nvPr/>
        </p:nvSpPr>
        <p:spPr>
          <a:xfrm>
            <a:off x="107600" y="3534800"/>
            <a:ext cx="11976900" cy="3215700"/>
          </a:xfrm>
          <a:prstGeom prst="rect">
            <a:avLst/>
          </a:prstGeom>
          <a:solidFill>
            <a:schemeClr val="accen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1" name="Google Shape;11;g2ad7e653385_0_4"/>
          <p:cNvSpPr txBox="1">
            <a:spLocks noGrp="1"/>
          </p:cNvSpPr>
          <p:nvPr>
            <p:ph type="ctrTitle"/>
          </p:nvPr>
        </p:nvSpPr>
        <p:spPr>
          <a:xfrm>
            <a:off x="647833" y="352633"/>
            <a:ext cx="10911600" cy="1964700"/>
          </a:xfrm>
          <a:prstGeom prst="rect">
            <a:avLst/>
          </a:prstGeom>
        </p:spPr>
        <p:txBody>
          <a:bodyPr spcFirstLastPara="1" wrap="square" lIns="121900" tIns="121900" rIns="121900" bIns="121900" anchor="b" anchorCtr="0">
            <a:normAutofit/>
          </a:bodyPr>
          <a:lstStyle>
            <a:lvl1pPr lvl="0">
              <a:spcBef>
                <a:spcPts val="0"/>
              </a:spcBef>
              <a:spcAft>
                <a:spcPts val="0"/>
              </a:spcAft>
              <a:buSzPts val="5600"/>
              <a:buNone/>
              <a:defRPr sz="5600"/>
            </a:lvl1pPr>
            <a:lvl2pPr lvl="1">
              <a:spcBef>
                <a:spcPts val="0"/>
              </a:spcBef>
              <a:spcAft>
                <a:spcPts val="0"/>
              </a:spcAft>
              <a:buSzPts val="5600"/>
              <a:buNone/>
              <a:defRPr sz="5600"/>
            </a:lvl2pPr>
            <a:lvl3pPr lvl="2">
              <a:spcBef>
                <a:spcPts val="0"/>
              </a:spcBef>
              <a:spcAft>
                <a:spcPts val="0"/>
              </a:spcAft>
              <a:buSzPts val="5600"/>
              <a:buNone/>
              <a:defRPr sz="5600"/>
            </a:lvl3pPr>
            <a:lvl4pPr lvl="3">
              <a:spcBef>
                <a:spcPts val="0"/>
              </a:spcBef>
              <a:spcAft>
                <a:spcPts val="0"/>
              </a:spcAft>
              <a:buSzPts val="5600"/>
              <a:buNone/>
              <a:defRPr sz="5600"/>
            </a:lvl4pPr>
            <a:lvl5pPr lvl="4">
              <a:spcBef>
                <a:spcPts val="0"/>
              </a:spcBef>
              <a:spcAft>
                <a:spcPts val="0"/>
              </a:spcAft>
              <a:buSzPts val="5600"/>
              <a:buNone/>
              <a:defRPr sz="5600"/>
            </a:lvl5pPr>
            <a:lvl6pPr lvl="5">
              <a:spcBef>
                <a:spcPts val="0"/>
              </a:spcBef>
              <a:spcAft>
                <a:spcPts val="0"/>
              </a:spcAft>
              <a:buSzPts val="5600"/>
              <a:buNone/>
              <a:defRPr sz="5600"/>
            </a:lvl6pPr>
            <a:lvl7pPr lvl="6">
              <a:spcBef>
                <a:spcPts val="0"/>
              </a:spcBef>
              <a:spcAft>
                <a:spcPts val="0"/>
              </a:spcAft>
              <a:buSzPts val="5600"/>
              <a:buNone/>
              <a:defRPr sz="5600"/>
            </a:lvl7pPr>
            <a:lvl8pPr lvl="7">
              <a:spcBef>
                <a:spcPts val="0"/>
              </a:spcBef>
              <a:spcAft>
                <a:spcPts val="0"/>
              </a:spcAft>
              <a:buSzPts val="5600"/>
              <a:buNone/>
              <a:defRPr sz="5600"/>
            </a:lvl8pPr>
            <a:lvl9pPr lvl="8">
              <a:spcBef>
                <a:spcPts val="0"/>
              </a:spcBef>
              <a:spcAft>
                <a:spcPts val="0"/>
              </a:spcAft>
              <a:buSzPts val="5600"/>
              <a:buNone/>
              <a:defRPr sz="5600"/>
            </a:lvl9pPr>
          </a:lstStyle>
          <a:p>
            <a:endParaRPr/>
          </a:p>
        </p:txBody>
      </p:sp>
      <p:sp>
        <p:nvSpPr>
          <p:cNvPr id="12" name="Google Shape;12;g2ad7e653385_0_4"/>
          <p:cNvSpPr txBox="1">
            <a:spLocks noGrp="1"/>
          </p:cNvSpPr>
          <p:nvPr>
            <p:ph type="subTitle" idx="1"/>
          </p:nvPr>
        </p:nvSpPr>
        <p:spPr>
          <a:xfrm>
            <a:off x="647833" y="2317433"/>
            <a:ext cx="10911600" cy="1148100"/>
          </a:xfrm>
          <a:prstGeom prst="rect">
            <a:avLst/>
          </a:prstGeom>
        </p:spPr>
        <p:txBody>
          <a:bodyPr spcFirstLastPara="1" wrap="square" lIns="121900" tIns="121900" rIns="121900" bIns="121900" anchor="t" anchorCtr="0">
            <a:normAutofit/>
          </a:bodyPr>
          <a:lstStyle>
            <a:lvl1pPr lvl="0">
              <a:lnSpc>
                <a:spcPct val="100000"/>
              </a:lnSpc>
              <a:spcBef>
                <a:spcPts val="0"/>
              </a:spcBef>
              <a:spcAft>
                <a:spcPts val="0"/>
              </a:spcAft>
              <a:buSzPts val="3200"/>
              <a:buNone/>
              <a:defRPr sz="3200"/>
            </a:lvl1pPr>
            <a:lvl2pPr lvl="1">
              <a:lnSpc>
                <a:spcPct val="100000"/>
              </a:lnSpc>
              <a:spcBef>
                <a:spcPts val="0"/>
              </a:spcBef>
              <a:spcAft>
                <a:spcPts val="0"/>
              </a:spcAft>
              <a:buSzPts val="3200"/>
              <a:buNone/>
              <a:defRPr sz="3200"/>
            </a:lvl2pPr>
            <a:lvl3pPr lvl="2">
              <a:lnSpc>
                <a:spcPct val="100000"/>
              </a:lnSpc>
              <a:spcBef>
                <a:spcPts val="0"/>
              </a:spcBef>
              <a:spcAft>
                <a:spcPts val="0"/>
              </a:spcAft>
              <a:buSzPts val="3200"/>
              <a:buNone/>
              <a:defRPr sz="3200"/>
            </a:lvl3pPr>
            <a:lvl4pPr lvl="3">
              <a:lnSpc>
                <a:spcPct val="100000"/>
              </a:lnSpc>
              <a:spcBef>
                <a:spcPts val="0"/>
              </a:spcBef>
              <a:spcAft>
                <a:spcPts val="0"/>
              </a:spcAft>
              <a:buSzPts val="3200"/>
              <a:buNone/>
              <a:defRPr sz="3200"/>
            </a:lvl4pPr>
            <a:lvl5pPr lvl="4">
              <a:lnSpc>
                <a:spcPct val="100000"/>
              </a:lnSpc>
              <a:spcBef>
                <a:spcPts val="0"/>
              </a:spcBef>
              <a:spcAft>
                <a:spcPts val="0"/>
              </a:spcAft>
              <a:buSzPts val="3200"/>
              <a:buNone/>
              <a:defRPr sz="3200"/>
            </a:lvl5pPr>
            <a:lvl6pPr lvl="5">
              <a:lnSpc>
                <a:spcPct val="100000"/>
              </a:lnSpc>
              <a:spcBef>
                <a:spcPts val="0"/>
              </a:spcBef>
              <a:spcAft>
                <a:spcPts val="0"/>
              </a:spcAft>
              <a:buSzPts val="3200"/>
              <a:buNone/>
              <a:defRPr sz="3200"/>
            </a:lvl6pPr>
            <a:lvl7pPr lvl="6">
              <a:lnSpc>
                <a:spcPct val="100000"/>
              </a:lnSpc>
              <a:spcBef>
                <a:spcPts val="0"/>
              </a:spcBef>
              <a:spcAft>
                <a:spcPts val="0"/>
              </a:spcAft>
              <a:buSzPts val="3200"/>
              <a:buNone/>
              <a:defRPr sz="3200"/>
            </a:lvl7pPr>
            <a:lvl8pPr lvl="7">
              <a:lnSpc>
                <a:spcPct val="100000"/>
              </a:lnSpc>
              <a:spcBef>
                <a:spcPts val="0"/>
              </a:spcBef>
              <a:spcAft>
                <a:spcPts val="0"/>
              </a:spcAft>
              <a:buSzPts val="3200"/>
              <a:buNone/>
              <a:defRPr sz="3200"/>
            </a:lvl8pPr>
            <a:lvl9pPr lvl="8">
              <a:lnSpc>
                <a:spcPct val="100000"/>
              </a:lnSpc>
              <a:spcBef>
                <a:spcPts val="0"/>
              </a:spcBef>
              <a:spcAft>
                <a:spcPts val="0"/>
              </a:spcAft>
              <a:buSzPts val="3200"/>
              <a:buNone/>
              <a:defRPr sz="3200"/>
            </a:lvl9pPr>
          </a:lstStyle>
          <a:p>
            <a:endParaRPr/>
          </a:p>
        </p:txBody>
      </p:sp>
      <p:sp>
        <p:nvSpPr>
          <p:cNvPr id="13" name="Google Shape;13;g2ad7e653385_0_4"/>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
        <p:cNvGrpSpPr/>
        <p:nvPr/>
      </p:nvGrpSpPr>
      <p:grpSpPr>
        <a:xfrm>
          <a:off x="0" y="0"/>
          <a:ext cx="0" cy="0"/>
          <a:chOff x="0" y="0"/>
          <a:chExt cx="0" cy="0"/>
        </a:xfrm>
      </p:grpSpPr>
      <p:sp>
        <p:nvSpPr>
          <p:cNvPr id="15" name="Google Shape;15;g2ad7e653385_0_9"/>
          <p:cNvSpPr/>
          <p:nvPr/>
        </p:nvSpPr>
        <p:spPr>
          <a:xfrm>
            <a:off x="107600" y="3534800"/>
            <a:ext cx="11976900" cy="3215700"/>
          </a:xfrm>
          <a:prstGeom prst="rect">
            <a:avLst/>
          </a:prstGeom>
          <a:solidFill>
            <a:schemeClr val="accen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6" name="Google Shape;16;g2ad7e653385_0_9"/>
          <p:cNvSpPr txBox="1">
            <a:spLocks noGrp="1"/>
          </p:cNvSpPr>
          <p:nvPr>
            <p:ph type="title"/>
          </p:nvPr>
        </p:nvSpPr>
        <p:spPr>
          <a:xfrm>
            <a:off x="647833" y="2286000"/>
            <a:ext cx="10911600" cy="1047600"/>
          </a:xfrm>
          <a:prstGeom prst="rect">
            <a:avLst/>
          </a:prstGeom>
        </p:spPr>
        <p:txBody>
          <a:bodyPr spcFirstLastPara="1" wrap="square" lIns="121900" tIns="121900" rIns="121900" bIns="121900" anchor="b"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17" name="Google Shape;17;g2ad7e653385_0_9"/>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g2ad7e653385_0_13"/>
          <p:cNvSpPr txBox="1">
            <a:spLocks noGrp="1"/>
          </p:cNvSpPr>
          <p:nvPr>
            <p:ph type="title"/>
          </p:nvPr>
        </p:nvSpPr>
        <p:spPr>
          <a:xfrm>
            <a:off x="415600" y="593367"/>
            <a:ext cx="11360700" cy="831300"/>
          </a:xfrm>
          <a:prstGeom prst="rect">
            <a:avLst/>
          </a:prstGeom>
        </p:spPr>
        <p:txBody>
          <a:bodyPr spcFirstLastPara="1" wrap="square" lIns="121900" tIns="121900" rIns="121900" bIns="121900" anchor="t" anchorCtr="0">
            <a:norm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a:endParaRPr/>
          </a:p>
        </p:txBody>
      </p:sp>
      <p:sp>
        <p:nvSpPr>
          <p:cNvPr id="20" name="Google Shape;20;g2ad7e653385_0_13"/>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rmAutofit/>
          </a:bodyPr>
          <a:lstStyle>
            <a:lvl1pPr marL="457200" lvl="0" indent="-381000">
              <a:spcBef>
                <a:spcPts val="0"/>
              </a:spcBef>
              <a:spcAft>
                <a:spcPts val="0"/>
              </a:spcAft>
              <a:buSzPts val="2400"/>
              <a:buChar char="●"/>
              <a:defRPr/>
            </a:lvl1pPr>
            <a:lvl2pPr marL="914400" lvl="1" indent="-349250">
              <a:spcBef>
                <a:spcPts val="0"/>
              </a:spcBef>
              <a:spcAft>
                <a:spcPts val="0"/>
              </a:spcAft>
              <a:buSzPts val="1900"/>
              <a:buChar char="○"/>
              <a:defRPr/>
            </a:lvl2pPr>
            <a:lvl3pPr marL="1371600" lvl="2" indent="-349250">
              <a:spcBef>
                <a:spcPts val="0"/>
              </a:spcBef>
              <a:spcAft>
                <a:spcPts val="0"/>
              </a:spcAft>
              <a:buSzPts val="1900"/>
              <a:buChar char="■"/>
              <a:defRPr/>
            </a:lvl3pPr>
            <a:lvl4pPr marL="1828800" lvl="3" indent="-349250">
              <a:spcBef>
                <a:spcPts val="0"/>
              </a:spcBef>
              <a:spcAft>
                <a:spcPts val="0"/>
              </a:spcAft>
              <a:buSzPts val="1900"/>
              <a:buChar char="●"/>
              <a:defRPr/>
            </a:lvl4pPr>
            <a:lvl5pPr marL="2286000" lvl="4" indent="-349250">
              <a:spcBef>
                <a:spcPts val="0"/>
              </a:spcBef>
              <a:spcAft>
                <a:spcPts val="0"/>
              </a:spcAft>
              <a:buSzPts val="1900"/>
              <a:buChar char="○"/>
              <a:defRPr/>
            </a:lvl5pPr>
            <a:lvl6pPr marL="2743200" lvl="5" indent="-349250">
              <a:spcBef>
                <a:spcPts val="0"/>
              </a:spcBef>
              <a:spcAft>
                <a:spcPts val="0"/>
              </a:spcAft>
              <a:buSzPts val="1900"/>
              <a:buChar char="■"/>
              <a:defRPr/>
            </a:lvl6pPr>
            <a:lvl7pPr marL="3200400" lvl="6" indent="-349250">
              <a:spcBef>
                <a:spcPts val="0"/>
              </a:spcBef>
              <a:spcAft>
                <a:spcPts val="0"/>
              </a:spcAft>
              <a:buSzPts val="1900"/>
              <a:buChar char="●"/>
              <a:defRPr/>
            </a:lvl7pPr>
            <a:lvl8pPr marL="3657600" lvl="7" indent="-349250">
              <a:spcBef>
                <a:spcPts val="0"/>
              </a:spcBef>
              <a:spcAft>
                <a:spcPts val="0"/>
              </a:spcAft>
              <a:buSzPts val="1900"/>
              <a:buChar char="○"/>
              <a:defRPr/>
            </a:lvl8pPr>
            <a:lvl9pPr marL="4114800" lvl="8" indent="-349250">
              <a:spcBef>
                <a:spcPts val="0"/>
              </a:spcBef>
              <a:spcAft>
                <a:spcPts val="0"/>
              </a:spcAft>
              <a:buSzPts val="1900"/>
              <a:buChar char="■"/>
              <a:defRPr/>
            </a:lvl9pPr>
          </a:lstStyle>
          <a:p>
            <a:endParaRPr/>
          </a:p>
        </p:txBody>
      </p:sp>
      <p:sp>
        <p:nvSpPr>
          <p:cNvPr id="21" name="Google Shape;21;g2ad7e653385_0_13"/>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2"/>
        <p:cNvGrpSpPr/>
        <p:nvPr/>
      </p:nvGrpSpPr>
      <p:grpSpPr>
        <a:xfrm>
          <a:off x="0" y="0"/>
          <a:ext cx="0" cy="0"/>
          <a:chOff x="0" y="0"/>
          <a:chExt cx="0" cy="0"/>
        </a:xfrm>
      </p:grpSpPr>
      <p:sp>
        <p:nvSpPr>
          <p:cNvPr id="23" name="Google Shape;23;g2ad7e653385_0_17"/>
          <p:cNvSpPr txBox="1">
            <a:spLocks noGrp="1"/>
          </p:cNvSpPr>
          <p:nvPr>
            <p:ph type="title"/>
          </p:nvPr>
        </p:nvSpPr>
        <p:spPr>
          <a:xfrm>
            <a:off x="415600" y="593367"/>
            <a:ext cx="11360700" cy="831300"/>
          </a:xfrm>
          <a:prstGeom prst="rect">
            <a:avLst/>
          </a:prstGeom>
        </p:spPr>
        <p:txBody>
          <a:bodyPr spcFirstLastPara="1" wrap="square" lIns="121900" tIns="121900" rIns="121900" bIns="121900" anchor="t" anchorCtr="0">
            <a:norm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a:endParaRPr/>
          </a:p>
        </p:txBody>
      </p:sp>
      <p:sp>
        <p:nvSpPr>
          <p:cNvPr id="24" name="Google Shape;24;g2ad7e653385_0_17"/>
          <p:cNvSpPr txBox="1">
            <a:spLocks noGrp="1"/>
          </p:cNvSpPr>
          <p:nvPr>
            <p:ph type="body" idx="1"/>
          </p:nvPr>
        </p:nvSpPr>
        <p:spPr>
          <a:xfrm>
            <a:off x="415600" y="1536633"/>
            <a:ext cx="5333100" cy="4555200"/>
          </a:xfrm>
          <a:prstGeom prst="rect">
            <a:avLst/>
          </a:prstGeom>
        </p:spPr>
        <p:txBody>
          <a:bodyPr spcFirstLastPara="1" wrap="square" lIns="121900" tIns="121900" rIns="121900" bIns="121900" anchor="t" anchorCtr="0">
            <a:normAutofit/>
          </a:bodyPr>
          <a:lstStyle>
            <a:lvl1pPr marL="457200" lvl="0" indent="-349250">
              <a:spcBef>
                <a:spcPts val="0"/>
              </a:spcBef>
              <a:spcAft>
                <a:spcPts val="0"/>
              </a:spcAft>
              <a:buSzPts val="1900"/>
              <a:buChar char="●"/>
              <a:defRPr sz="19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25" name="Google Shape;25;g2ad7e653385_0_17"/>
          <p:cNvSpPr txBox="1">
            <a:spLocks noGrp="1"/>
          </p:cNvSpPr>
          <p:nvPr>
            <p:ph type="body" idx="2"/>
          </p:nvPr>
        </p:nvSpPr>
        <p:spPr>
          <a:xfrm>
            <a:off x="6443200" y="1536633"/>
            <a:ext cx="5333100" cy="4555200"/>
          </a:xfrm>
          <a:prstGeom prst="rect">
            <a:avLst/>
          </a:prstGeom>
        </p:spPr>
        <p:txBody>
          <a:bodyPr spcFirstLastPara="1" wrap="square" lIns="121900" tIns="121900" rIns="121900" bIns="121900" anchor="t" anchorCtr="0">
            <a:normAutofit/>
          </a:bodyPr>
          <a:lstStyle>
            <a:lvl1pPr marL="457200" lvl="0" indent="-349250">
              <a:spcBef>
                <a:spcPts val="0"/>
              </a:spcBef>
              <a:spcAft>
                <a:spcPts val="0"/>
              </a:spcAft>
              <a:buSzPts val="1900"/>
              <a:buChar char="●"/>
              <a:defRPr sz="19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26" name="Google Shape;26;g2ad7e653385_0_17"/>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7"/>
        <p:cNvGrpSpPr/>
        <p:nvPr/>
      </p:nvGrpSpPr>
      <p:grpSpPr>
        <a:xfrm>
          <a:off x="0" y="0"/>
          <a:ext cx="0" cy="0"/>
          <a:chOff x="0" y="0"/>
          <a:chExt cx="0" cy="0"/>
        </a:xfrm>
      </p:grpSpPr>
      <p:sp>
        <p:nvSpPr>
          <p:cNvPr id="28" name="Google Shape;28;g2ad7e653385_0_22"/>
          <p:cNvSpPr txBox="1">
            <a:spLocks noGrp="1"/>
          </p:cNvSpPr>
          <p:nvPr>
            <p:ph type="title"/>
          </p:nvPr>
        </p:nvSpPr>
        <p:spPr>
          <a:xfrm>
            <a:off x="415600" y="593367"/>
            <a:ext cx="11360700" cy="831300"/>
          </a:xfrm>
          <a:prstGeom prst="rect">
            <a:avLst/>
          </a:prstGeom>
        </p:spPr>
        <p:txBody>
          <a:bodyPr spcFirstLastPara="1" wrap="square" lIns="121900" tIns="121900" rIns="121900" bIns="121900" anchor="t" anchorCtr="0">
            <a:normAutofit/>
          </a:bodyPr>
          <a:lstStyle>
            <a:lvl1pPr lvl="0">
              <a:spcBef>
                <a:spcPts val="0"/>
              </a:spcBef>
              <a:spcAft>
                <a:spcPts val="0"/>
              </a:spcAft>
              <a:buSzPts val="4000"/>
              <a:buNone/>
              <a:defRPr/>
            </a:lvl1pPr>
            <a:lvl2pPr lvl="1">
              <a:spcBef>
                <a:spcPts val="0"/>
              </a:spcBef>
              <a:spcAft>
                <a:spcPts val="0"/>
              </a:spcAft>
              <a:buSzPts val="4000"/>
              <a:buNone/>
              <a:defRPr/>
            </a:lvl2pPr>
            <a:lvl3pPr lvl="2">
              <a:spcBef>
                <a:spcPts val="0"/>
              </a:spcBef>
              <a:spcAft>
                <a:spcPts val="0"/>
              </a:spcAft>
              <a:buSzPts val="4000"/>
              <a:buNone/>
              <a:defRPr/>
            </a:lvl3pPr>
            <a:lvl4pPr lvl="3">
              <a:spcBef>
                <a:spcPts val="0"/>
              </a:spcBef>
              <a:spcAft>
                <a:spcPts val="0"/>
              </a:spcAft>
              <a:buSzPts val="4000"/>
              <a:buNone/>
              <a:defRPr/>
            </a:lvl4pPr>
            <a:lvl5pPr lvl="4">
              <a:spcBef>
                <a:spcPts val="0"/>
              </a:spcBef>
              <a:spcAft>
                <a:spcPts val="0"/>
              </a:spcAft>
              <a:buSzPts val="4000"/>
              <a:buNone/>
              <a:defRPr/>
            </a:lvl5pPr>
            <a:lvl6pPr lvl="5">
              <a:spcBef>
                <a:spcPts val="0"/>
              </a:spcBef>
              <a:spcAft>
                <a:spcPts val="0"/>
              </a:spcAft>
              <a:buSzPts val="4000"/>
              <a:buNone/>
              <a:defRPr/>
            </a:lvl6pPr>
            <a:lvl7pPr lvl="6">
              <a:spcBef>
                <a:spcPts val="0"/>
              </a:spcBef>
              <a:spcAft>
                <a:spcPts val="0"/>
              </a:spcAft>
              <a:buSzPts val="4000"/>
              <a:buNone/>
              <a:defRPr/>
            </a:lvl7pPr>
            <a:lvl8pPr lvl="7">
              <a:spcBef>
                <a:spcPts val="0"/>
              </a:spcBef>
              <a:spcAft>
                <a:spcPts val="0"/>
              </a:spcAft>
              <a:buSzPts val="4000"/>
              <a:buNone/>
              <a:defRPr/>
            </a:lvl8pPr>
            <a:lvl9pPr lvl="8">
              <a:spcBef>
                <a:spcPts val="0"/>
              </a:spcBef>
              <a:spcAft>
                <a:spcPts val="0"/>
              </a:spcAft>
              <a:buSzPts val="4000"/>
              <a:buNone/>
              <a:defRPr/>
            </a:lvl9pPr>
          </a:lstStyle>
          <a:p>
            <a:endParaRPr/>
          </a:p>
        </p:txBody>
      </p:sp>
      <p:sp>
        <p:nvSpPr>
          <p:cNvPr id="29" name="Google Shape;29;g2ad7e653385_0_22"/>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0"/>
        <p:cNvGrpSpPr/>
        <p:nvPr/>
      </p:nvGrpSpPr>
      <p:grpSpPr>
        <a:xfrm>
          <a:off x="0" y="0"/>
          <a:ext cx="0" cy="0"/>
          <a:chOff x="0" y="0"/>
          <a:chExt cx="0" cy="0"/>
        </a:xfrm>
      </p:grpSpPr>
      <p:sp>
        <p:nvSpPr>
          <p:cNvPr id="31" name="Google Shape;31;g2ad7e653385_0_25"/>
          <p:cNvSpPr txBox="1">
            <a:spLocks noGrp="1"/>
          </p:cNvSpPr>
          <p:nvPr>
            <p:ph type="title"/>
          </p:nvPr>
        </p:nvSpPr>
        <p:spPr>
          <a:xfrm>
            <a:off x="415600" y="740800"/>
            <a:ext cx="3744000" cy="1007700"/>
          </a:xfrm>
          <a:prstGeom prst="rect">
            <a:avLst/>
          </a:prstGeom>
        </p:spPr>
        <p:txBody>
          <a:bodyPr spcFirstLastPara="1" wrap="square" lIns="121900" tIns="121900" rIns="121900" bIns="121900" anchor="b" anchorCtr="0">
            <a:normAutofit/>
          </a:bodyPr>
          <a:lstStyle>
            <a:lvl1pPr lvl="0">
              <a:spcBef>
                <a:spcPts val="0"/>
              </a:spcBef>
              <a:spcAft>
                <a:spcPts val="0"/>
              </a:spcAft>
              <a:buSzPts val="3200"/>
              <a:buNone/>
              <a:defRPr sz="3200"/>
            </a:lvl1pPr>
            <a:lvl2pPr lvl="1">
              <a:spcBef>
                <a:spcPts val="0"/>
              </a:spcBef>
              <a:spcAft>
                <a:spcPts val="0"/>
              </a:spcAft>
              <a:buSzPts val="3200"/>
              <a:buNone/>
              <a:defRPr sz="3200"/>
            </a:lvl2pPr>
            <a:lvl3pPr lvl="2">
              <a:spcBef>
                <a:spcPts val="0"/>
              </a:spcBef>
              <a:spcAft>
                <a:spcPts val="0"/>
              </a:spcAft>
              <a:buSzPts val="3200"/>
              <a:buNone/>
              <a:defRPr sz="3200"/>
            </a:lvl3pPr>
            <a:lvl4pPr lvl="3">
              <a:spcBef>
                <a:spcPts val="0"/>
              </a:spcBef>
              <a:spcAft>
                <a:spcPts val="0"/>
              </a:spcAft>
              <a:buSzPts val="3200"/>
              <a:buNone/>
              <a:defRPr sz="3200"/>
            </a:lvl4pPr>
            <a:lvl5pPr lvl="4">
              <a:spcBef>
                <a:spcPts val="0"/>
              </a:spcBef>
              <a:spcAft>
                <a:spcPts val="0"/>
              </a:spcAft>
              <a:buSzPts val="3200"/>
              <a:buNone/>
              <a:defRPr sz="3200"/>
            </a:lvl5pPr>
            <a:lvl6pPr lvl="5">
              <a:spcBef>
                <a:spcPts val="0"/>
              </a:spcBef>
              <a:spcAft>
                <a:spcPts val="0"/>
              </a:spcAft>
              <a:buSzPts val="3200"/>
              <a:buNone/>
              <a:defRPr sz="3200"/>
            </a:lvl6pPr>
            <a:lvl7pPr lvl="6">
              <a:spcBef>
                <a:spcPts val="0"/>
              </a:spcBef>
              <a:spcAft>
                <a:spcPts val="0"/>
              </a:spcAft>
              <a:buSzPts val="3200"/>
              <a:buNone/>
              <a:defRPr sz="3200"/>
            </a:lvl7pPr>
            <a:lvl8pPr lvl="7">
              <a:spcBef>
                <a:spcPts val="0"/>
              </a:spcBef>
              <a:spcAft>
                <a:spcPts val="0"/>
              </a:spcAft>
              <a:buSzPts val="3200"/>
              <a:buNone/>
              <a:defRPr sz="3200"/>
            </a:lvl8pPr>
            <a:lvl9pPr lvl="8">
              <a:spcBef>
                <a:spcPts val="0"/>
              </a:spcBef>
              <a:spcAft>
                <a:spcPts val="0"/>
              </a:spcAft>
              <a:buSzPts val="3200"/>
              <a:buNone/>
              <a:defRPr sz="3200"/>
            </a:lvl9pPr>
          </a:lstStyle>
          <a:p>
            <a:endParaRPr/>
          </a:p>
        </p:txBody>
      </p:sp>
      <p:sp>
        <p:nvSpPr>
          <p:cNvPr id="32" name="Google Shape;32;g2ad7e653385_0_25"/>
          <p:cNvSpPr txBox="1">
            <a:spLocks noGrp="1"/>
          </p:cNvSpPr>
          <p:nvPr>
            <p:ph type="body" idx="1"/>
          </p:nvPr>
        </p:nvSpPr>
        <p:spPr>
          <a:xfrm>
            <a:off x="415600" y="1852800"/>
            <a:ext cx="3744000" cy="4239300"/>
          </a:xfrm>
          <a:prstGeom prst="rect">
            <a:avLst/>
          </a:prstGeom>
        </p:spPr>
        <p:txBody>
          <a:bodyPr spcFirstLastPara="1" wrap="square" lIns="121900" tIns="121900" rIns="121900" bIns="121900" anchor="t" anchorCtr="0">
            <a:normAutofit/>
          </a:bodyPr>
          <a:lstStyle>
            <a:lvl1pPr marL="457200" lvl="0" indent="-330200">
              <a:spcBef>
                <a:spcPts val="0"/>
              </a:spcBef>
              <a:spcAft>
                <a:spcPts val="0"/>
              </a:spcAft>
              <a:buSzPts val="1600"/>
              <a:buChar char="●"/>
              <a:defRPr sz="16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33" name="Google Shape;33;g2ad7e653385_0_25"/>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2"/>
        </a:solidFill>
        <a:effectLst/>
      </p:bgPr>
    </p:bg>
    <p:spTree>
      <p:nvGrpSpPr>
        <p:cNvPr id="1" name="Shape 34"/>
        <p:cNvGrpSpPr/>
        <p:nvPr/>
      </p:nvGrpSpPr>
      <p:grpSpPr>
        <a:xfrm>
          <a:off x="0" y="0"/>
          <a:ext cx="0" cy="0"/>
          <a:chOff x="0" y="0"/>
          <a:chExt cx="0" cy="0"/>
        </a:xfrm>
      </p:grpSpPr>
      <p:sp>
        <p:nvSpPr>
          <p:cNvPr id="35" name="Google Shape;35;g2ad7e653385_0_29"/>
          <p:cNvSpPr txBox="1">
            <a:spLocks noGrp="1"/>
          </p:cNvSpPr>
          <p:nvPr>
            <p:ph type="title"/>
          </p:nvPr>
        </p:nvSpPr>
        <p:spPr>
          <a:xfrm>
            <a:off x="653667" y="701800"/>
            <a:ext cx="7472100" cy="5454300"/>
          </a:xfrm>
          <a:prstGeom prst="rect">
            <a:avLst/>
          </a:prstGeom>
        </p:spPr>
        <p:txBody>
          <a:bodyPr spcFirstLastPara="1" wrap="square" lIns="121900" tIns="121900" rIns="121900" bIns="121900" anchor="ctr" anchorCtr="0">
            <a:normAutofit/>
          </a:bodyPr>
          <a:lstStyle>
            <a:lvl1pPr lvl="0">
              <a:spcBef>
                <a:spcPts val="0"/>
              </a:spcBef>
              <a:spcAft>
                <a:spcPts val="0"/>
              </a:spcAft>
              <a:buClr>
                <a:schemeClr val="lt1"/>
              </a:buClr>
              <a:buSzPts val="6400"/>
              <a:buNone/>
              <a:defRPr sz="6400">
                <a:solidFill>
                  <a:schemeClr val="lt1"/>
                </a:solidFill>
              </a:defRPr>
            </a:lvl1pPr>
            <a:lvl2pPr lvl="1">
              <a:spcBef>
                <a:spcPts val="0"/>
              </a:spcBef>
              <a:spcAft>
                <a:spcPts val="0"/>
              </a:spcAft>
              <a:buClr>
                <a:schemeClr val="lt1"/>
              </a:buClr>
              <a:buSzPts val="6400"/>
              <a:buNone/>
              <a:defRPr sz="6400">
                <a:solidFill>
                  <a:schemeClr val="lt1"/>
                </a:solidFill>
              </a:defRPr>
            </a:lvl2pPr>
            <a:lvl3pPr lvl="2">
              <a:spcBef>
                <a:spcPts val="0"/>
              </a:spcBef>
              <a:spcAft>
                <a:spcPts val="0"/>
              </a:spcAft>
              <a:buClr>
                <a:schemeClr val="lt1"/>
              </a:buClr>
              <a:buSzPts val="6400"/>
              <a:buNone/>
              <a:defRPr sz="6400">
                <a:solidFill>
                  <a:schemeClr val="lt1"/>
                </a:solidFill>
              </a:defRPr>
            </a:lvl3pPr>
            <a:lvl4pPr lvl="3">
              <a:spcBef>
                <a:spcPts val="0"/>
              </a:spcBef>
              <a:spcAft>
                <a:spcPts val="0"/>
              </a:spcAft>
              <a:buClr>
                <a:schemeClr val="lt1"/>
              </a:buClr>
              <a:buSzPts val="6400"/>
              <a:buNone/>
              <a:defRPr sz="6400">
                <a:solidFill>
                  <a:schemeClr val="lt1"/>
                </a:solidFill>
              </a:defRPr>
            </a:lvl4pPr>
            <a:lvl5pPr lvl="4">
              <a:spcBef>
                <a:spcPts val="0"/>
              </a:spcBef>
              <a:spcAft>
                <a:spcPts val="0"/>
              </a:spcAft>
              <a:buClr>
                <a:schemeClr val="lt1"/>
              </a:buClr>
              <a:buSzPts val="6400"/>
              <a:buNone/>
              <a:defRPr sz="6400">
                <a:solidFill>
                  <a:schemeClr val="lt1"/>
                </a:solidFill>
              </a:defRPr>
            </a:lvl5pPr>
            <a:lvl6pPr lvl="5">
              <a:spcBef>
                <a:spcPts val="0"/>
              </a:spcBef>
              <a:spcAft>
                <a:spcPts val="0"/>
              </a:spcAft>
              <a:buClr>
                <a:schemeClr val="lt1"/>
              </a:buClr>
              <a:buSzPts val="6400"/>
              <a:buNone/>
              <a:defRPr sz="6400">
                <a:solidFill>
                  <a:schemeClr val="lt1"/>
                </a:solidFill>
              </a:defRPr>
            </a:lvl6pPr>
            <a:lvl7pPr lvl="6">
              <a:spcBef>
                <a:spcPts val="0"/>
              </a:spcBef>
              <a:spcAft>
                <a:spcPts val="0"/>
              </a:spcAft>
              <a:buClr>
                <a:schemeClr val="lt1"/>
              </a:buClr>
              <a:buSzPts val="6400"/>
              <a:buNone/>
              <a:defRPr sz="6400">
                <a:solidFill>
                  <a:schemeClr val="lt1"/>
                </a:solidFill>
              </a:defRPr>
            </a:lvl7pPr>
            <a:lvl8pPr lvl="7">
              <a:spcBef>
                <a:spcPts val="0"/>
              </a:spcBef>
              <a:spcAft>
                <a:spcPts val="0"/>
              </a:spcAft>
              <a:buClr>
                <a:schemeClr val="lt1"/>
              </a:buClr>
              <a:buSzPts val="6400"/>
              <a:buNone/>
              <a:defRPr sz="6400">
                <a:solidFill>
                  <a:schemeClr val="lt1"/>
                </a:solidFill>
              </a:defRPr>
            </a:lvl8pPr>
            <a:lvl9pPr lvl="8">
              <a:spcBef>
                <a:spcPts val="0"/>
              </a:spcBef>
              <a:spcAft>
                <a:spcPts val="0"/>
              </a:spcAft>
              <a:buClr>
                <a:schemeClr val="lt1"/>
              </a:buClr>
              <a:buSzPts val="6400"/>
              <a:buNone/>
              <a:defRPr sz="6400">
                <a:solidFill>
                  <a:schemeClr val="lt1"/>
                </a:solidFill>
              </a:defRPr>
            </a:lvl9pPr>
          </a:lstStyle>
          <a:p>
            <a:endParaRPr/>
          </a:p>
        </p:txBody>
      </p:sp>
      <p:sp>
        <p:nvSpPr>
          <p:cNvPr id="36" name="Google Shape;36;g2ad7e653385_0_29"/>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7"/>
        <p:cNvGrpSpPr/>
        <p:nvPr/>
      </p:nvGrpSpPr>
      <p:grpSpPr>
        <a:xfrm>
          <a:off x="0" y="0"/>
          <a:ext cx="0" cy="0"/>
          <a:chOff x="0" y="0"/>
          <a:chExt cx="0" cy="0"/>
        </a:xfrm>
      </p:grpSpPr>
      <p:sp>
        <p:nvSpPr>
          <p:cNvPr id="38" name="Google Shape;38;g2ad7e653385_0_32"/>
          <p:cNvSpPr/>
          <p:nvPr/>
        </p:nvSpPr>
        <p:spPr>
          <a:xfrm>
            <a:off x="6182400" y="107600"/>
            <a:ext cx="5901900" cy="6642900"/>
          </a:xfrm>
          <a:prstGeom prst="rect">
            <a:avLst/>
          </a:prstGeom>
          <a:solidFill>
            <a:schemeClr val="accen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cxnSp>
        <p:nvCxnSpPr>
          <p:cNvPr id="39" name="Google Shape;39;g2ad7e653385_0_32"/>
          <p:cNvCxnSpPr/>
          <p:nvPr/>
        </p:nvCxnSpPr>
        <p:spPr>
          <a:xfrm>
            <a:off x="6706233" y="5994000"/>
            <a:ext cx="624300" cy="0"/>
          </a:xfrm>
          <a:prstGeom prst="straightConnector1">
            <a:avLst/>
          </a:prstGeom>
          <a:noFill/>
          <a:ln w="19050" cap="flat" cmpd="sng">
            <a:solidFill>
              <a:schemeClr val="lt1"/>
            </a:solidFill>
            <a:prstDash val="solid"/>
            <a:round/>
            <a:headEnd type="none" w="sm" len="sm"/>
            <a:tailEnd type="none" w="sm" len="sm"/>
          </a:ln>
        </p:spPr>
      </p:cxnSp>
      <p:sp>
        <p:nvSpPr>
          <p:cNvPr id="40" name="Google Shape;40;g2ad7e653385_0_32"/>
          <p:cNvSpPr txBox="1">
            <a:spLocks noGrp="1"/>
          </p:cNvSpPr>
          <p:nvPr>
            <p:ph type="title"/>
          </p:nvPr>
        </p:nvSpPr>
        <p:spPr>
          <a:xfrm>
            <a:off x="354000" y="1575600"/>
            <a:ext cx="5393700" cy="2044800"/>
          </a:xfrm>
          <a:prstGeom prst="rect">
            <a:avLst/>
          </a:prstGeom>
        </p:spPr>
        <p:txBody>
          <a:bodyPr spcFirstLastPara="1" wrap="square" lIns="121900" tIns="121900" rIns="121900" bIns="121900" anchor="b" anchorCtr="0">
            <a:normAutofit/>
          </a:bodyPr>
          <a:lstStyle>
            <a:lvl1pPr lvl="0" algn="ctr">
              <a:spcBef>
                <a:spcPts val="0"/>
              </a:spcBef>
              <a:spcAft>
                <a:spcPts val="0"/>
              </a:spcAft>
              <a:buSzPts val="5100"/>
              <a:buNone/>
              <a:defRPr sz="5100"/>
            </a:lvl1pPr>
            <a:lvl2pPr lvl="1" algn="ctr">
              <a:spcBef>
                <a:spcPts val="0"/>
              </a:spcBef>
              <a:spcAft>
                <a:spcPts val="0"/>
              </a:spcAft>
              <a:buSzPts val="5100"/>
              <a:buNone/>
              <a:defRPr sz="5100"/>
            </a:lvl2pPr>
            <a:lvl3pPr lvl="2" algn="ctr">
              <a:spcBef>
                <a:spcPts val="0"/>
              </a:spcBef>
              <a:spcAft>
                <a:spcPts val="0"/>
              </a:spcAft>
              <a:buSzPts val="5100"/>
              <a:buNone/>
              <a:defRPr sz="5100"/>
            </a:lvl3pPr>
            <a:lvl4pPr lvl="3" algn="ctr">
              <a:spcBef>
                <a:spcPts val="0"/>
              </a:spcBef>
              <a:spcAft>
                <a:spcPts val="0"/>
              </a:spcAft>
              <a:buSzPts val="5100"/>
              <a:buNone/>
              <a:defRPr sz="5100"/>
            </a:lvl4pPr>
            <a:lvl5pPr lvl="4" algn="ctr">
              <a:spcBef>
                <a:spcPts val="0"/>
              </a:spcBef>
              <a:spcAft>
                <a:spcPts val="0"/>
              </a:spcAft>
              <a:buSzPts val="5100"/>
              <a:buNone/>
              <a:defRPr sz="5100"/>
            </a:lvl5pPr>
            <a:lvl6pPr lvl="5" algn="ctr">
              <a:spcBef>
                <a:spcPts val="0"/>
              </a:spcBef>
              <a:spcAft>
                <a:spcPts val="0"/>
              </a:spcAft>
              <a:buSzPts val="5100"/>
              <a:buNone/>
              <a:defRPr sz="5100"/>
            </a:lvl6pPr>
            <a:lvl7pPr lvl="6" algn="ctr">
              <a:spcBef>
                <a:spcPts val="0"/>
              </a:spcBef>
              <a:spcAft>
                <a:spcPts val="0"/>
              </a:spcAft>
              <a:buSzPts val="5100"/>
              <a:buNone/>
              <a:defRPr sz="5100"/>
            </a:lvl7pPr>
            <a:lvl8pPr lvl="7" algn="ctr">
              <a:spcBef>
                <a:spcPts val="0"/>
              </a:spcBef>
              <a:spcAft>
                <a:spcPts val="0"/>
              </a:spcAft>
              <a:buSzPts val="5100"/>
              <a:buNone/>
              <a:defRPr sz="5100"/>
            </a:lvl8pPr>
            <a:lvl9pPr lvl="8" algn="ctr">
              <a:spcBef>
                <a:spcPts val="0"/>
              </a:spcBef>
              <a:spcAft>
                <a:spcPts val="0"/>
              </a:spcAft>
              <a:buSzPts val="5100"/>
              <a:buNone/>
              <a:defRPr sz="5100"/>
            </a:lvl9pPr>
          </a:lstStyle>
          <a:p>
            <a:endParaRPr/>
          </a:p>
        </p:txBody>
      </p:sp>
      <p:sp>
        <p:nvSpPr>
          <p:cNvPr id="41" name="Google Shape;41;g2ad7e653385_0_32"/>
          <p:cNvSpPr txBox="1">
            <a:spLocks noGrp="1"/>
          </p:cNvSpPr>
          <p:nvPr>
            <p:ph type="subTitle" idx="1"/>
          </p:nvPr>
        </p:nvSpPr>
        <p:spPr>
          <a:xfrm>
            <a:off x="354000" y="3692001"/>
            <a:ext cx="5393700" cy="1794000"/>
          </a:xfrm>
          <a:prstGeom prst="rect">
            <a:avLst/>
          </a:prstGeom>
        </p:spPr>
        <p:txBody>
          <a:bodyPr spcFirstLastPara="1" wrap="square" lIns="121900" tIns="121900" rIns="121900" bIns="121900"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42" name="Google Shape;42;g2ad7e653385_0_32"/>
          <p:cNvSpPr txBox="1">
            <a:spLocks noGrp="1"/>
          </p:cNvSpPr>
          <p:nvPr>
            <p:ph type="body" idx="2"/>
          </p:nvPr>
        </p:nvSpPr>
        <p:spPr>
          <a:xfrm>
            <a:off x="6586000" y="965600"/>
            <a:ext cx="5115900" cy="4926900"/>
          </a:xfrm>
          <a:prstGeom prst="rect">
            <a:avLst/>
          </a:prstGeom>
        </p:spPr>
        <p:txBody>
          <a:bodyPr spcFirstLastPara="1" wrap="square" lIns="121900" tIns="121900" rIns="121900" bIns="121900" anchor="ctr" anchorCtr="0">
            <a:normAutofit/>
          </a:bodyPr>
          <a:lstStyle>
            <a:lvl1pPr marL="457200" lvl="0" indent="-381000">
              <a:spcBef>
                <a:spcPts val="0"/>
              </a:spcBef>
              <a:spcAft>
                <a:spcPts val="0"/>
              </a:spcAft>
              <a:buClr>
                <a:schemeClr val="lt1"/>
              </a:buClr>
              <a:buSzPts val="2400"/>
              <a:buChar char="●"/>
              <a:defRPr>
                <a:solidFill>
                  <a:schemeClr val="lt1"/>
                </a:solidFill>
              </a:defRPr>
            </a:lvl1pPr>
            <a:lvl2pPr marL="914400" lvl="1" indent="-349250">
              <a:spcBef>
                <a:spcPts val="0"/>
              </a:spcBef>
              <a:spcAft>
                <a:spcPts val="0"/>
              </a:spcAft>
              <a:buClr>
                <a:schemeClr val="lt1"/>
              </a:buClr>
              <a:buSzPts val="1900"/>
              <a:buChar char="○"/>
              <a:defRPr>
                <a:solidFill>
                  <a:schemeClr val="lt1"/>
                </a:solidFill>
              </a:defRPr>
            </a:lvl2pPr>
            <a:lvl3pPr marL="1371600" lvl="2" indent="-349250">
              <a:spcBef>
                <a:spcPts val="0"/>
              </a:spcBef>
              <a:spcAft>
                <a:spcPts val="0"/>
              </a:spcAft>
              <a:buClr>
                <a:schemeClr val="lt1"/>
              </a:buClr>
              <a:buSzPts val="1900"/>
              <a:buChar char="■"/>
              <a:defRPr>
                <a:solidFill>
                  <a:schemeClr val="lt1"/>
                </a:solidFill>
              </a:defRPr>
            </a:lvl3pPr>
            <a:lvl4pPr marL="1828800" lvl="3" indent="-349250">
              <a:spcBef>
                <a:spcPts val="0"/>
              </a:spcBef>
              <a:spcAft>
                <a:spcPts val="0"/>
              </a:spcAft>
              <a:buClr>
                <a:schemeClr val="lt1"/>
              </a:buClr>
              <a:buSzPts val="1900"/>
              <a:buChar char="●"/>
              <a:defRPr>
                <a:solidFill>
                  <a:schemeClr val="lt1"/>
                </a:solidFill>
              </a:defRPr>
            </a:lvl4pPr>
            <a:lvl5pPr marL="2286000" lvl="4" indent="-349250">
              <a:spcBef>
                <a:spcPts val="0"/>
              </a:spcBef>
              <a:spcAft>
                <a:spcPts val="0"/>
              </a:spcAft>
              <a:buClr>
                <a:schemeClr val="lt1"/>
              </a:buClr>
              <a:buSzPts val="1900"/>
              <a:buChar char="○"/>
              <a:defRPr>
                <a:solidFill>
                  <a:schemeClr val="lt1"/>
                </a:solidFill>
              </a:defRPr>
            </a:lvl5pPr>
            <a:lvl6pPr marL="2743200" lvl="5" indent="-349250">
              <a:spcBef>
                <a:spcPts val="0"/>
              </a:spcBef>
              <a:spcAft>
                <a:spcPts val="0"/>
              </a:spcAft>
              <a:buClr>
                <a:schemeClr val="lt1"/>
              </a:buClr>
              <a:buSzPts val="1900"/>
              <a:buChar char="■"/>
              <a:defRPr>
                <a:solidFill>
                  <a:schemeClr val="lt1"/>
                </a:solidFill>
              </a:defRPr>
            </a:lvl6pPr>
            <a:lvl7pPr marL="3200400" lvl="6" indent="-349250">
              <a:spcBef>
                <a:spcPts val="0"/>
              </a:spcBef>
              <a:spcAft>
                <a:spcPts val="0"/>
              </a:spcAft>
              <a:buClr>
                <a:schemeClr val="lt1"/>
              </a:buClr>
              <a:buSzPts val="1900"/>
              <a:buChar char="●"/>
              <a:defRPr>
                <a:solidFill>
                  <a:schemeClr val="lt1"/>
                </a:solidFill>
              </a:defRPr>
            </a:lvl7pPr>
            <a:lvl8pPr marL="3657600" lvl="7" indent="-349250">
              <a:spcBef>
                <a:spcPts val="0"/>
              </a:spcBef>
              <a:spcAft>
                <a:spcPts val="0"/>
              </a:spcAft>
              <a:buClr>
                <a:schemeClr val="lt1"/>
              </a:buClr>
              <a:buSzPts val="1900"/>
              <a:buChar char="○"/>
              <a:defRPr>
                <a:solidFill>
                  <a:schemeClr val="lt1"/>
                </a:solidFill>
              </a:defRPr>
            </a:lvl8pPr>
            <a:lvl9pPr marL="4114800" lvl="8" indent="-349250">
              <a:spcBef>
                <a:spcPts val="0"/>
              </a:spcBef>
              <a:spcAft>
                <a:spcPts val="0"/>
              </a:spcAft>
              <a:buClr>
                <a:schemeClr val="lt1"/>
              </a:buClr>
              <a:buSzPts val="1900"/>
              <a:buChar char="■"/>
              <a:defRPr>
                <a:solidFill>
                  <a:schemeClr val="lt1"/>
                </a:solidFill>
              </a:defRPr>
            </a:lvl9pPr>
          </a:lstStyle>
          <a:p>
            <a:endParaRPr/>
          </a:p>
        </p:txBody>
      </p:sp>
      <p:sp>
        <p:nvSpPr>
          <p:cNvPr id="43" name="Google Shape;43;g2ad7e653385_0_32"/>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4"/>
        <p:cNvGrpSpPr/>
        <p:nvPr/>
      </p:nvGrpSpPr>
      <p:grpSpPr>
        <a:xfrm>
          <a:off x="0" y="0"/>
          <a:ext cx="0" cy="0"/>
          <a:chOff x="0" y="0"/>
          <a:chExt cx="0" cy="0"/>
        </a:xfrm>
      </p:grpSpPr>
      <p:sp>
        <p:nvSpPr>
          <p:cNvPr id="45" name="Google Shape;45;g2ad7e653385_0_39"/>
          <p:cNvSpPr txBox="1">
            <a:spLocks noGrp="1"/>
          </p:cNvSpPr>
          <p:nvPr>
            <p:ph type="body" idx="1"/>
          </p:nvPr>
        </p:nvSpPr>
        <p:spPr>
          <a:xfrm>
            <a:off x="415600" y="5640767"/>
            <a:ext cx="7998300" cy="806700"/>
          </a:xfrm>
          <a:prstGeom prst="rect">
            <a:avLst/>
          </a:prstGeom>
        </p:spPr>
        <p:txBody>
          <a:bodyPr spcFirstLastPara="1" wrap="square" lIns="121900" tIns="121900" rIns="121900" bIns="121900" anchor="ctr" anchorCtr="0">
            <a:normAutofit/>
          </a:bodyPr>
          <a:lstStyle>
            <a:lvl1pPr marL="457200" lvl="0" indent="-228600">
              <a:lnSpc>
                <a:spcPct val="100000"/>
              </a:lnSpc>
              <a:spcBef>
                <a:spcPts val="0"/>
              </a:spcBef>
              <a:spcAft>
                <a:spcPts val="0"/>
              </a:spcAft>
              <a:buSzPts val="2800"/>
              <a:buNone/>
              <a:defRPr sz="2800"/>
            </a:lvl1pPr>
          </a:lstStyle>
          <a:p>
            <a:endParaRPr/>
          </a:p>
        </p:txBody>
      </p:sp>
      <p:sp>
        <p:nvSpPr>
          <p:cNvPr id="46" name="Google Shape;46;g2ad7e653385_0_39"/>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7"/>
        <p:cNvGrpSpPr/>
        <p:nvPr/>
      </p:nvGrpSpPr>
      <p:grpSpPr>
        <a:xfrm>
          <a:off x="0" y="0"/>
          <a:ext cx="0" cy="0"/>
          <a:chOff x="0" y="0"/>
          <a:chExt cx="0" cy="0"/>
        </a:xfrm>
      </p:grpSpPr>
      <p:sp>
        <p:nvSpPr>
          <p:cNvPr id="48" name="Google Shape;48;g2ad7e653385_0_42"/>
          <p:cNvSpPr/>
          <p:nvPr/>
        </p:nvSpPr>
        <p:spPr>
          <a:xfrm>
            <a:off x="107600" y="3534800"/>
            <a:ext cx="11976900" cy="3215700"/>
          </a:xfrm>
          <a:prstGeom prst="rect">
            <a:avLst/>
          </a:prstGeom>
          <a:solidFill>
            <a:schemeClr val="accen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49" name="Google Shape;49;g2ad7e653385_0_42"/>
          <p:cNvSpPr txBox="1">
            <a:spLocks noGrp="1"/>
          </p:cNvSpPr>
          <p:nvPr>
            <p:ph type="title" hasCustomPrompt="1"/>
          </p:nvPr>
        </p:nvSpPr>
        <p:spPr>
          <a:xfrm>
            <a:off x="415600" y="990668"/>
            <a:ext cx="11360700" cy="2675100"/>
          </a:xfrm>
          <a:prstGeom prst="rect">
            <a:avLst/>
          </a:prstGeom>
        </p:spPr>
        <p:txBody>
          <a:bodyPr spcFirstLastPara="1" wrap="square" lIns="121900" tIns="121900" rIns="121900" bIns="121900" anchor="b" anchorCtr="0">
            <a:normAutofit/>
          </a:bodyPr>
          <a:lstStyle>
            <a:lvl1pPr lvl="0" algn="ctr">
              <a:spcBef>
                <a:spcPts val="0"/>
              </a:spcBef>
              <a:spcAft>
                <a:spcPts val="0"/>
              </a:spcAft>
              <a:buSzPts val="16000"/>
              <a:buFont typeface="Source Sans Pro"/>
              <a:buNone/>
              <a:defRPr sz="16000">
                <a:latin typeface="Source Sans Pro"/>
                <a:ea typeface="Source Sans Pro"/>
                <a:cs typeface="Source Sans Pro"/>
                <a:sym typeface="Source Sans Pro"/>
              </a:defRPr>
            </a:lvl1pPr>
            <a:lvl2pPr lvl="1" algn="ctr">
              <a:spcBef>
                <a:spcPts val="0"/>
              </a:spcBef>
              <a:spcAft>
                <a:spcPts val="0"/>
              </a:spcAft>
              <a:buSzPts val="16000"/>
              <a:buFont typeface="Source Sans Pro"/>
              <a:buNone/>
              <a:defRPr sz="16000">
                <a:latin typeface="Source Sans Pro"/>
                <a:ea typeface="Source Sans Pro"/>
                <a:cs typeface="Source Sans Pro"/>
                <a:sym typeface="Source Sans Pro"/>
              </a:defRPr>
            </a:lvl2pPr>
            <a:lvl3pPr lvl="2" algn="ctr">
              <a:spcBef>
                <a:spcPts val="0"/>
              </a:spcBef>
              <a:spcAft>
                <a:spcPts val="0"/>
              </a:spcAft>
              <a:buSzPts val="16000"/>
              <a:buFont typeface="Source Sans Pro"/>
              <a:buNone/>
              <a:defRPr sz="16000">
                <a:latin typeface="Source Sans Pro"/>
                <a:ea typeface="Source Sans Pro"/>
                <a:cs typeface="Source Sans Pro"/>
                <a:sym typeface="Source Sans Pro"/>
              </a:defRPr>
            </a:lvl3pPr>
            <a:lvl4pPr lvl="3" algn="ctr">
              <a:spcBef>
                <a:spcPts val="0"/>
              </a:spcBef>
              <a:spcAft>
                <a:spcPts val="0"/>
              </a:spcAft>
              <a:buSzPts val="16000"/>
              <a:buFont typeface="Source Sans Pro"/>
              <a:buNone/>
              <a:defRPr sz="16000">
                <a:latin typeface="Source Sans Pro"/>
                <a:ea typeface="Source Sans Pro"/>
                <a:cs typeface="Source Sans Pro"/>
                <a:sym typeface="Source Sans Pro"/>
              </a:defRPr>
            </a:lvl4pPr>
            <a:lvl5pPr lvl="4" algn="ctr">
              <a:spcBef>
                <a:spcPts val="0"/>
              </a:spcBef>
              <a:spcAft>
                <a:spcPts val="0"/>
              </a:spcAft>
              <a:buSzPts val="16000"/>
              <a:buFont typeface="Source Sans Pro"/>
              <a:buNone/>
              <a:defRPr sz="16000">
                <a:latin typeface="Source Sans Pro"/>
                <a:ea typeface="Source Sans Pro"/>
                <a:cs typeface="Source Sans Pro"/>
                <a:sym typeface="Source Sans Pro"/>
              </a:defRPr>
            </a:lvl5pPr>
            <a:lvl6pPr lvl="5" algn="ctr">
              <a:spcBef>
                <a:spcPts val="0"/>
              </a:spcBef>
              <a:spcAft>
                <a:spcPts val="0"/>
              </a:spcAft>
              <a:buSzPts val="16000"/>
              <a:buFont typeface="Source Sans Pro"/>
              <a:buNone/>
              <a:defRPr sz="16000">
                <a:latin typeface="Source Sans Pro"/>
                <a:ea typeface="Source Sans Pro"/>
                <a:cs typeface="Source Sans Pro"/>
                <a:sym typeface="Source Sans Pro"/>
              </a:defRPr>
            </a:lvl6pPr>
            <a:lvl7pPr lvl="6" algn="ctr">
              <a:spcBef>
                <a:spcPts val="0"/>
              </a:spcBef>
              <a:spcAft>
                <a:spcPts val="0"/>
              </a:spcAft>
              <a:buSzPts val="16000"/>
              <a:buFont typeface="Source Sans Pro"/>
              <a:buNone/>
              <a:defRPr sz="16000">
                <a:latin typeface="Source Sans Pro"/>
                <a:ea typeface="Source Sans Pro"/>
                <a:cs typeface="Source Sans Pro"/>
                <a:sym typeface="Source Sans Pro"/>
              </a:defRPr>
            </a:lvl7pPr>
            <a:lvl8pPr lvl="7" algn="ctr">
              <a:spcBef>
                <a:spcPts val="0"/>
              </a:spcBef>
              <a:spcAft>
                <a:spcPts val="0"/>
              </a:spcAft>
              <a:buSzPts val="16000"/>
              <a:buFont typeface="Source Sans Pro"/>
              <a:buNone/>
              <a:defRPr sz="16000">
                <a:latin typeface="Source Sans Pro"/>
                <a:ea typeface="Source Sans Pro"/>
                <a:cs typeface="Source Sans Pro"/>
                <a:sym typeface="Source Sans Pro"/>
              </a:defRPr>
            </a:lvl8pPr>
            <a:lvl9pPr lvl="8" algn="ctr">
              <a:spcBef>
                <a:spcPts val="0"/>
              </a:spcBef>
              <a:spcAft>
                <a:spcPts val="0"/>
              </a:spcAft>
              <a:buSzPts val="16000"/>
              <a:buFont typeface="Source Sans Pro"/>
              <a:buNone/>
              <a:defRPr sz="16000">
                <a:latin typeface="Source Sans Pro"/>
                <a:ea typeface="Source Sans Pro"/>
                <a:cs typeface="Source Sans Pro"/>
                <a:sym typeface="Source Sans Pro"/>
              </a:defRPr>
            </a:lvl9pPr>
          </a:lstStyle>
          <a:p>
            <a:r>
              <a:t>xx%</a:t>
            </a:r>
          </a:p>
        </p:txBody>
      </p:sp>
      <p:sp>
        <p:nvSpPr>
          <p:cNvPr id="50" name="Google Shape;50;g2ad7e653385_0_42"/>
          <p:cNvSpPr txBox="1">
            <a:spLocks noGrp="1"/>
          </p:cNvSpPr>
          <p:nvPr>
            <p:ph type="body" idx="1"/>
          </p:nvPr>
        </p:nvSpPr>
        <p:spPr>
          <a:xfrm>
            <a:off x="415600" y="3793576"/>
            <a:ext cx="11360700" cy="1734300"/>
          </a:xfrm>
          <a:prstGeom prst="rect">
            <a:avLst/>
          </a:prstGeom>
        </p:spPr>
        <p:txBody>
          <a:bodyPr spcFirstLastPara="1" wrap="square" lIns="121900" tIns="121900" rIns="121900" bIns="121900" anchor="t" anchorCtr="0">
            <a:normAutofit/>
          </a:bodyPr>
          <a:lstStyle>
            <a:lvl1pPr marL="457200" lvl="0" indent="-381000" algn="ctr">
              <a:spcBef>
                <a:spcPts val="0"/>
              </a:spcBef>
              <a:spcAft>
                <a:spcPts val="0"/>
              </a:spcAft>
              <a:buClr>
                <a:schemeClr val="lt1"/>
              </a:buClr>
              <a:buSzPts val="2400"/>
              <a:buChar char="●"/>
              <a:defRPr>
                <a:solidFill>
                  <a:schemeClr val="lt1"/>
                </a:solidFill>
              </a:defRPr>
            </a:lvl1pPr>
            <a:lvl2pPr marL="914400" lvl="1" indent="-349250" algn="ctr">
              <a:spcBef>
                <a:spcPts val="0"/>
              </a:spcBef>
              <a:spcAft>
                <a:spcPts val="0"/>
              </a:spcAft>
              <a:buClr>
                <a:schemeClr val="lt1"/>
              </a:buClr>
              <a:buSzPts val="1900"/>
              <a:buChar char="○"/>
              <a:defRPr>
                <a:solidFill>
                  <a:schemeClr val="lt1"/>
                </a:solidFill>
              </a:defRPr>
            </a:lvl2pPr>
            <a:lvl3pPr marL="1371600" lvl="2" indent="-349250" algn="ctr">
              <a:spcBef>
                <a:spcPts val="0"/>
              </a:spcBef>
              <a:spcAft>
                <a:spcPts val="0"/>
              </a:spcAft>
              <a:buClr>
                <a:schemeClr val="lt1"/>
              </a:buClr>
              <a:buSzPts val="1900"/>
              <a:buChar char="■"/>
              <a:defRPr>
                <a:solidFill>
                  <a:schemeClr val="lt1"/>
                </a:solidFill>
              </a:defRPr>
            </a:lvl3pPr>
            <a:lvl4pPr marL="1828800" lvl="3" indent="-349250" algn="ctr">
              <a:spcBef>
                <a:spcPts val="0"/>
              </a:spcBef>
              <a:spcAft>
                <a:spcPts val="0"/>
              </a:spcAft>
              <a:buClr>
                <a:schemeClr val="lt1"/>
              </a:buClr>
              <a:buSzPts val="1900"/>
              <a:buChar char="●"/>
              <a:defRPr>
                <a:solidFill>
                  <a:schemeClr val="lt1"/>
                </a:solidFill>
              </a:defRPr>
            </a:lvl4pPr>
            <a:lvl5pPr marL="2286000" lvl="4" indent="-349250" algn="ctr">
              <a:spcBef>
                <a:spcPts val="0"/>
              </a:spcBef>
              <a:spcAft>
                <a:spcPts val="0"/>
              </a:spcAft>
              <a:buClr>
                <a:schemeClr val="lt1"/>
              </a:buClr>
              <a:buSzPts val="1900"/>
              <a:buChar char="○"/>
              <a:defRPr>
                <a:solidFill>
                  <a:schemeClr val="lt1"/>
                </a:solidFill>
              </a:defRPr>
            </a:lvl5pPr>
            <a:lvl6pPr marL="2743200" lvl="5" indent="-349250" algn="ctr">
              <a:spcBef>
                <a:spcPts val="0"/>
              </a:spcBef>
              <a:spcAft>
                <a:spcPts val="0"/>
              </a:spcAft>
              <a:buClr>
                <a:schemeClr val="lt1"/>
              </a:buClr>
              <a:buSzPts val="1900"/>
              <a:buChar char="■"/>
              <a:defRPr>
                <a:solidFill>
                  <a:schemeClr val="lt1"/>
                </a:solidFill>
              </a:defRPr>
            </a:lvl6pPr>
            <a:lvl7pPr marL="3200400" lvl="6" indent="-349250" algn="ctr">
              <a:spcBef>
                <a:spcPts val="0"/>
              </a:spcBef>
              <a:spcAft>
                <a:spcPts val="0"/>
              </a:spcAft>
              <a:buClr>
                <a:schemeClr val="lt1"/>
              </a:buClr>
              <a:buSzPts val="1900"/>
              <a:buChar char="●"/>
              <a:defRPr>
                <a:solidFill>
                  <a:schemeClr val="lt1"/>
                </a:solidFill>
              </a:defRPr>
            </a:lvl7pPr>
            <a:lvl8pPr marL="3657600" lvl="7" indent="-349250" algn="ctr">
              <a:spcBef>
                <a:spcPts val="0"/>
              </a:spcBef>
              <a:spcAft>
                <a:spcPts val="0"/>
              </a:spcAft>
              <a:buClr>
                <a:schemeClr val="lt1"/>
              </a:buClr>
              <a:buSzPts val="1900"/>
              <a:buChar char="○"/>
              <a:defRPr>
                <a:solidFill>
                  <a:schemeClr val="lt1"/>
                </a:solidFill>
              </a:defRPr>
            </a:lvl8pPr>
            <a:lvl9pPr marL="4114800" lvl="8" indent="-349250" algn="ctr">
              <a:spcBef>
                <a:spcPts val="0"/>
              </a:spcBef>
              <a:spcAft>
                <a:spcPts val="0"/>
              </a:spcAft>
              <a:buClr>
                <a:schemeClr val="lt1"/>
              </a:buClr>
              <a:buSzPts val="1900"/>
              <a:buChar char="■"/>
              <a:defRPr>
                <a:solidFill>
                  <a:schemeClr val="lt1"/>
                </a:solidFill>
              </a:defRPr>
            </a:lvl9pPr>
          </a:lstStyle>
          <a:p>
            <a:endParaRPr/>
          </a:p>
        </p:txBody>
      </p:sp>
      <p:sp>
        <p:nvSpPr>
          <p:cNvPr id="51" name="Google Shape;51;g2ad7e653385_0_42"/>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2"/>
        <p:cNvGrpSpPr/>
        <p:nvPr/>
      </p:nvGrpSpPr>
      <p:grpSpPr>
        <a:xfrm>
          <a:off x="0" y="0"/>
          <a:ext cx="0" cy="0"/>
          <a:chOff x="0" y="0"/>
          <a:chExt cx="0" cy="0"/>
        </a:xfrm>
      </p:grpSpPr>
      <p:sp>
        <p:nvSpPr>
          <p:cNvPr id="53" name="Google Shape;53;g2ad7e653385_0_47"/>
          <p:cNvSpPr txBox="1">
            <a:spLocks noGrp="1"/>
          </p:cNvSpPr>
          <p:nvPr>
            <p:ph type="sldNum" idx="12"/>
          </p:nvPr>
        </p:nvSpPr>
        <p:spPr>
          <a:xfrm>
            <a:off x="11330666" y="6251679"/>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4"/>
        <p:cNvGrpSpPr/>
        <p:nvPr/>
      </p:nvGrpSpPr>
      <p:grpSpPr>
        <a:xfrm>
          <a:off x="0" y="0"/>
          <a:ext cx="0" cy="0"/>
          <a:chOff x="0" y="0"/>
          <a:chExt cx="0" cy="0"/>
        </a:xfrm>
      </p:grpSpPr>
      <p:sp>
        <p:nvSpPr>
          <p:cNvPr id="55" name="Google Shape;55;g2ad7e653385_0_49"/>
          <p:cNvSpPr txBox="1">
            <a:spLocks noGrp="1"/>
          </p:cNvSpPr>
          <p:nvPr>
            <p:ph type="title"/>
          </p:nvPr>
        </p:nvSpPr>
        <p:spPr>
          <a:xfrm>
            <a:off x="1097280" y="286603"/>
            <a:ext cx="10058400" cy="1450800"/>
          </a:xfrm>
          <a:prstGeom prst="rect">
            <a:avLst/>
          </a:prstGeom>
          <a:noFill/>
          <a:ln>
            <a:noFill/>
          </a:ln>
        </p:spPr>
        <p:txBody>
          <a:bodyPr spcFirstLastPara="1" wrap="square" lIns="91425" tIns="45700" rIns="91425" bIns="45700" anchor="b" anchorCtr="0">
            <a:normAutofit/>
          </a:bodyPr>
          <a:lstStyle>
            <a:lvl1pPr lvl="0" algn="l" rtl="0">
              <a:lnSpc>
                <a:spcPct val="85000"/>
              </a:lnSpc>
              <a:spcBef>
                <a:spcPts val="0"/>
              </a:spcBef>
              <a:spcAft>
                <a:spcPts val="0"/>
              </a:spcAft>
              <a:buClr>
                <a:srgbClr val="3F3F3F"/>
              </a:buClr>
              <a:buSzPts val="4800"/>
              <a:buFont typeface="Calibri"/>
              <a:buNone/>
              <a:defRPr/>
            </a:lvl1pPr>
            <a:lvl2pPr lvl="1" rtl="0">
              <a:spcBef>
                <a:spcPts val="0"/>
              </a:spcBef>
              <a:spcAft>
                <a:spcPts val="0"/>
              </a:spcAft>
              <a:buSzPts val="4000"/>
              <a:buNone/>
              <a:defRPr/>
            </a:lvl2pPr>
            <a:lvl3pPr lvl="2" rtl="0">
              <a:spcBef>
                <a:spcPts val="0"/>
              </a:spcBef>
              <a:spcAft>
                <a:spcPts val="0"/>
              </a:spcAft>
              <a:buSzPts val="4000"/>
              <a:buNone/>
              <a:defRPr/>
            </a:lvl3pPr>
            <a:lvl4pPr lvl="3" rtl="0">
              <a:spcBef>
                <a:spcPts val="0"/>
              </a:spcBef>
              <a:spcAft>
                <a:spcPts val="0"/>
              </a:spcAft>
              <a:buSzPts val="4000"/>
              <a:buNone/>
              <a:defRPr/>
            </a:lvl4pPr>
            <a:lvl5pPr lvl="4" rtl="0">
              <a:spcBef>
                <a:spcPts val="0"/>
              </a:spcBef>
              <a:spcAft>
                <a:spcPts val="0"/>
              </a:spcAft>
              <a:buSzPts val="4000"/>
              <a:buNone/>
              <a:defRPr/>
            </a:lvl5pPr>
            <a:lvl6pPr lvl="5" rtl="0">
              <a:spcBef>
                <a:spcPts val="0"/>
              </a:spcBef>
              <a:spcAft>
                <a:spcPts val="0"/>
              </a:spcAft>
              <a:buSzPts val="4000"/>
              <a:buNone/>
              <a:defRPr/>
            </a:lvl6pPr>
            <a:lvl7pPr lvl="6" rtl="0">
              <a:spcBef>
                <a:spcPts val="0"/>
              </a:spcBef>
              <a:spcAft>
                <a:spcPts val="0"/>
              </a:spcAft>
              <a:buSzPts val="4000"/>
              <a:buNone/>
              <a:defRPr/>
            </a:lvl7pPr>
            <a:lvl8pPr lvl="7" rtl="0">
              <a:spcBef>
                <a:spcPts val="0"/>
              </a:spcBef>
              <a:spcAft>
                <a:spcPts val="0"/>
              </a:spcAft>
              <a:buSzPts val="4000"/>
              <a:buNone/>
              <a:defRPr/>
            </a:lvl8pPr>
            <a:lvl9pPr lvl="8" rtl="0">
              <a:spcBef>
                <a:spcPts val="0"/>
              </a:spcBef>
              <a:spcAft>
                <a:spcPts val="0"/>
              </a:spcAft>
              <a:buSzPts val="4000"/>
              <a:buNone/>
              <a:defRPr/>
            </a:lvl9pPr>
          </a:lstStyle>
          <a:p>
            <a:endParaRPr/>
          </a:p>
        </p:txBody>
      </p:sp>
      <p:sp>
        <p:nvSpPr>
          <p:cNvPr id="56" name="Google Shape;56;g2ad7e653385_0_49"/>
          <p:cNvSpPr txBox="1">
            <a:spLocks noGrp="1"/>
          </p:cNvSpPr>
          <p:nvPr>
            <p:ph type="body" idx="1"/>
          </p:nvPr>
        </p:nvSpPr>
        <p:spPr>
          <a:xfrm>
            <a:off x="1097280" y="1845734"/>
            <a:ext cx="10058400" cy="4023300"/>
          </a:xfrm>
          <a:prstGeom prst="rect">
            <a:avLst/>
          </a:prstGeom>
          <a:noFill/>
          <a:ln>
            <a:noFill/>
          </a:ln>
        </p:spPr>
        <p:txBody>
          <a:bodyPr spcFirstLastPara="1" wrap="square" lIns="0" tIns="45700" rIns="0" bIns="45700" anchor="t" anchorCtr="0">
            <a:normAutofit/>
          </a:bodyPr>
          <a:lstStyle>
            <a:lvl1pPr marL="457200" lvl="0" indent="-342900" algn="l" rtl="0">
              <a:lnSpc>
                <a:spcPct val="90000"/>
              </a:lnSpc>
              <a:spcBef>
                <a:spcPts val="1200"/>
              </a:spcBef>
              <a:spcAft>
                <a:spcPts val="0"/>
              </a:spcAft>
              <a:buSzPts val="1800"/>
              <a:buChar char="●"/>
              <a:defRPr/>
            </a:lvl1pPr>
            <a:lvl2pPr marL="914400" lvl="1" indent="-342900" algn="l" rtl="0">
              <a:lnSpc>
                <a:spcPct val="90000"/>
              </a:lnSpc>
              <a:spcBef>
                <a:spcPts val="200"/>
              </a:spcBef>
              <a:spcAft>
                <a:spcPts val="0"/>
              </a:spcAft>
              <a:buSzPts val="1800"/>
              <a:buChar char="○"/>
              <a:defRPr/>
            </a:lvl2pPr>
            <a:lvl3pPr marL="1371600" lvl="2" indent="-342900" algn="l" rtl="0">
              <a:lnSpc>
                <a:spcPct val="90000"/>
              </a:lnSpc>
              <a:spcBef>
                <a:spcPts val="400"/>
              </a:spcBef>
              <a:spcAft>
                <a:spcPts val="0"/>
              </a:spcAft>
              <a:buSzPts val="1800"/>
              <a:buChar char="■"/>
              <a:defRPr/>
            </a:lvl3pPr>
            <a:lvl4pPr marL="1828800" lvl="3" indent="-342900" algn="l" rtl="0">
              <a:lnSpc>
                <a:spcPct val="90000"/>
              </a:lnSpc>
              <a:spcBef>
                <a:spcPts val="400"/>
              </a:spcBef>
              <a:spcAft>
                <a:spcPts val="0"/>
              </a:spcAft>
              <a:buSzPts val="1800"/>
              <a:buChar char="●"/>
              <a:defRPr/>
            </a:lvl4pPr>
            <a:lvl5pPr marL="2286000" lvl="4" indent="-342900" algn="l" rtl="0">
              <a:lnSpc>
                <a:spcPct val="90000"/>
              </a:lnSpc>
              <a:spcBef>
                <a:spcPts val="400"/>
              </a:spcBef>
              <a:spcAft>
                <a:spcPts val="0"/>
              </a:spcAft>
              <a:buSzPts val="1800"/>
              <a:buChar char="○"/>
              <a:defRPr/>
            </a:lvl5pPr>
            <a:lvl6pPr marL="2743200" lvl="5" indent="-342900" algn="l" rtl="0">
              <a:lnSpc>
                <a:spcPct val="90000"/>
              </a:lnSpc>
              <a:spcBef>
                <a:spcPts val="400"/>
              </a:spcBef>
              <a:spcAft>
                <a:spcPts val="0"/>
              </a:spcAft>
              <a:buSzPts val="1800"/>
              <a:buChar char="■"/>
              <a:defRPr/>
            </a:lvl6pPr>
            <a:lvl7pPr marL="3200400" lvl="6" indent="-342900" algn="l" rtl="0">
              <a:lnSpc>
                <a:spcPct val="90000"/>
              </a:lnSpc>
              <a:spcBef>
                <a:spcPts val="400"/>
              </a:spcBef>
              <a:spcAft>
                <a:spcPts val="0"/>
              </a:spcAft>
              <a:buSzPts val="1800"/>
              <a:buChar char="●"/>
              <a:defRPr/>
            </a:lvl7pPr>
            <a:lvl8pPr marL="3657600" lvl="7" indent="-342900" algn="l" rtl="0">
              <a:lnSpc>
                <a:spcPct val="90000"/>
              </a:lnSpc>
              <a:spcBef>
                <a:spcPts val="400"/>
              </a:spcBef>
              <a:spcAft>
                <a:spcPts val="0"/>
              </a:spcAft>
              <a:buSzPts val="1800"/>
              <a:buChar char="○"/>
              <a:defRPr/>
            </a:lvl8pPr>
            <a:lvl9pPr marL="4114800" lvl="8" indent="-342900" algn="l" rtl="0">
              <a:lnSpc>
                <a:spcPct val="90000"/>
              </a:lnSpc>
              <a:spcBef>
                <a:spcPts val="400"/>
              </a:spcBef>
              <a:spcAft>
                <a:spcPts val="400"/>
              </a:spcAft>
              <a:buSzPts val="1800"/>
              <a:buChar char="■"/>
              <a:defRPr/>
            </a:lvl9pPr>
          </a:lstStyle>
          <a:p>
            <a:endParaRPr/>
          </a:p>
        </p:txBody>
      </p:sp>
      <p:sp>
        <p:nvSpPr>
          <p:cNvPr id="57" name="Google Shape;57;g2ad7e653385_0_49"/>
          <p:cNvSpPr txBox="1">
            <a:spLocks noGrp="1"/>
          </p:cNvSpPr>
          <p:nvPr>
            <p:ph type="dt" idx="10"/>
          </p:nvPr>
        </p:nvSpPr>
        <p:spPr>
          <a:xfrm>
            <a:off x="1097280" y="6459785"/>
            <a:ext cx="24723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8" name="Google Shape;58;g2ad7e653385_0_49"/>
          <p:cNvSpPr txBox="1">
            <a:spLocks noGrp="1"/>
          </p:cNvSpPr>
          <p:nvPr>
            <p:ph type="ftr" idx="11"/>
          </p:nvPr>
        </p:nvSpPr>
        <p:spPr>
          <a:xfrm>
            <a:off x="3686185" y="6459785"/>
            <a:ext cx="48228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9" name="Google Shape;59;g2ad7e653385_0_49"/>
          <p:cNvSpPr txBox="1">
            <a:spLocks noGrp="1"/>
          </p:cNvSpPr>
          <p:nvPr>
            <p:ph type="sldNum" idx="12"/>
          </p:nvPr>
        </p:nvSpPr>
        <p:spPr>
          <a:xfrm>
            <a:off x="9900458" y="6459785"/>
            <a:ext cx="1311900" cy="365100"/>
          </a:xfrm>
          <a:prstGeom prst="rect">
            <a:avLst/>
          </a:prstGeom>
          <a:noFill/>
          <a:ln>
            <a:noFill/>
          </a:ln>
        </p:spPr>
        <p:txBody>
          <a:bodyPr spcFirstLastPara="1" wrap="square" lIns="91425" tIns="45700" rIns="91425" bIns="45700" anchor="ctr" anchorCtr="0">
            <a:norm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lum">
    <p:bg>
      <p:bgPr>
        <a:solidFill>
          <a:schemeClr val="lt1"/>
        </a:solidFill>
        <a:effectLst/>
      </p:bgPr>
    </p:bg>
    <p:spTree>
      <p:nvGrpSpPr>
        <p:cNvPr id="1" name="Shape 5"/>
        <p:cNvGrpSpPr/>
        <p:nvPr/>
      </p:nvGrpSpPr>
      <p:grpSpPr>
        <a:xfrm>
          <a:off x="0" y="0"/>
          <a:ext cx="0" cy="0"/>
          <a:chOff x="0" y="0"/>
          <a:chExt cx="0" cy="0"/>
        </a:xfrm>
      </p:grpSpPr>
      <p:sp>
        <p:nvSpPr>
          <p:cNvPr id="6" name="Google Shape;6;g2ad7e653385_0_0"/>
          <p:cNvSpPr txBox="1">
            <a:spLocks noGrp="1"/>
          </p:cNvSpPr>
          <p:nvPr>
            <p:ph type="title"/>
          </p:nvPr>
        </p:nvSpPr>
        <p:spPr>
          <a:xfrm>
            <a:off x="415600" y="593367"/>
            <a:ext cx="11360700" cy="831300"/>
          </a:xfrm>
          <a:prstGeom prst="rect">
            <a:avLst/>
          </a:prstGeom>
          <a:noFill/>
          <a:ln>
            <a:noFill/>
          </a:ln>
        </p:spPr>
        <p:txBody>
          <a:bodyPr spcFirstLastPara="1" wrap="square" lIns="121900" tIns="121900" rIns="121900" bIns="121900" anchor="t" anchorCtr="0">
            <a:normAutofit/>
          </a:bodyPr>
          <a:lstStyle>
            <a:lvl1pPr lvl="0">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1pPr>
            <a:lvl2pPr lvl="1">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2pPr>
            <a:lvl3pPr lvl="2">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3pPr>
            <a:lvl4pPr lvl="3">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4pPr>
            <a:lvl5pPr lvl="4">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5pPr>
            <a:lvl6pPr lvl="5">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6pPr>
            <a:lvl7pPr lvl="6">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7pPr>
            <a:lvl8pPr lvl="7">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8pPr>
            <a:lvl9pPr lvl="8">
              <a:spcBef>
                <a:spcPts val="0"/>
              </a:spcBef>
              <a:spcAft>
                <a:spcPts val="0"/>
              </a:spcAft>
              <a:buClr>
                <a:schemeClr val="dk2"/>
              </a:buClr>
              <a:buSzPts val="4000"/>
              <a:buFont typeface="Raleway"/>
              <a:buNone/>
              <a:defRPr sz="4000" b="1">
                <a:solidFill>
                  <a:schemeClr val="dk2"/>
                </a:solidFill>
                <a:latin typeface="Raleway"/>
                <a:ea typeface="Raleway"/>
                <a:cs typeface="Raleway"/>
                <a:sym typeface="Raleway"/>
              </a:defRPr>
            </a:lvl9pPr>
          </a:lstStyle>
          <a:p>
            <a:endParaRPr/>
          </a:p>
        </p:txBody>
      </p:sp>
      <p:sp>
        <p:nvSpPr>
          <p:cNvPr id="7" name="Google Shape;7;g2ad7e653385_0_0"/>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rmAutofit/>
          </a:bodyPr>
          <a:lstStyle>
            <a:lvl1pPr marL="457200" lvl="0" indent="-381000">
              <a:lnSpc>
                <a:spcPct val="115000"/>
              </a:lnSpc>
              <a:spcBef>
                <a:spcPts val="0"/>
              </a:spcBef>
              <a:spcAft>
                <a:spcPts val="0"/>
              </a:spcAft>
              <a:buClr>
                <a:schemeClr val="lt2"/>
              </a:buClr>
              <a:buSzPts val="2400"/>
              <a:buFont typeface="Source Sans Pro"/>
              <a:buChar char="●"/>
              <a:defRPr sz="2400">
                <a:solidFill>
                  <a:schemeClr val="lt2"/>
                </a:solidFill>
                <a:latin typeface="Source Sans Pro"/>
                <a:ea typeface="Source Sans Pro"/>
                <a:cs typeface="Source Sans Pro"/>
                <a:sym typeface="Source Sans Pro"/>
              </a:defRPr>
            </a:lvl1pPr>
            <a:lvl2pPr marL="914400" lvl="1" indent="-349250">
              <a:lnSpc>
                <a:spcPct val="115000"/>
              </a:lnSpc>
              <a:spcBef>
                <a:spcPts val="0"/>
              </a:spcBef>
              <a:spcAft>
                <a:spcPts val="0"/>
              </a:spcAft>
              <a:buClr>
                <a:schemeClr val="lt2"/>
              </a:buClr>
              <a:buSzPts val="1900"/>
              <a:buFont typeface="Source Sans Pro"/>
              <a:buChar char="○"/>
              <a:defRPr sz="1900">
                <a:solidFill>
                  <a:schemeClr val="lt2"/>
                </a:solidFill>
                <a:latin typeface="Source Sans Pro"/>
                <a:ea typeface="Source Sans Pro"/>
                <a:cs typeface="Source Sans Pro"/>
                <a:sym typeface="Source Sans Pro"/>
              </a:defRPr>
            </a:lvl2pPr>
            <a:lvl3pPr marL="1371600" lvl="2" indent="-349250">
              <a:lnSpc>
                <a:spcPct val="115000"/>
              </a:lnSpc>
              <a:spcBef>
                <a:spcPts val="0"/>
              </a:spcBef>
              <a:spcAft>
                <a:spcPts val="0"/>
              </a:spcAft>
              <a:buClr>
                <a:schemeClr val="lt2"/>
              </a:buClr>
              <a:buSzPts val="1900"/>
              <a:buFont typeface="Source Sans Pro"/>
              <a:buChar char="■"/>
              <a:defRPr sz="1900">
                <a:solidFill>
                  <a:schemeClr val="lt2"/>
                </a:solidFill>
                <a:latin typeface="Source Sans Pro"/>
                <a:ea typeface="Source Sans Pro"/>
                <a:cs typeface="Source Sans Pro"/>
                <a:sym typeface="Source Sans Pro"/>
              </a:defRPr>
            </a:lvl3pPr>
            <a:lvl4pPr marL="1828800" lvl="3" indent="-349250">
              <a:lnSpc>
                <a:spcPct val="115000"/>
              </a:lnSpc>
              <a:spcBef>
                <a:spcPts val="0"/>
              </a:spcBef>
              <a:spcAft>
                <a:spcPts val="0"/>
              </a:spcAft>
              <a:buClr>
                <a:schemeClr val="lt2"/>
              </a:buClr>
              <a:buSzPts val="1900"/>
              <a:buFont typeface="Source Sans Pro"/>
              <a:buChar char="●"/>
              <a:defRPr sz="1900">
                <a:solidFill>
                  <a:schemeClr val="lt2"/>
                </a:solidFill>
                <a:latin typeface="Source Sans Pro"/>
                <a:ea typeface="Source Sans Pro"/>
                <a:cs typeface="Source Sans Pro"/>
                <a:sym typeface="Source Sans Pro"/>
              </a:defRPr>
            </a:lvl4pPr>
            <a:lvl5pPr marL="2286000" lvl="4" indent="-349250">
              <a:lnSpc>
                <a:spcPct val="115000"/>
              </a:lnSpc>
              <a:spcBef>
                <a:spcPts val="0"/>
              </a:spcBef>
              <a:spcAft>
                <a:spcPts val="0"/>
              </a:spcAft>
              <a:buClr>
                <a:schemeClr val="lt2"/>
              </a:buClr>
              <a:buSzPts val="1900"/>
              <a:buFont typeface="Source Sans Pro"/>
              <a:buChar char="○"/>
              <a:defRPr sz="1900">
                <a:solidFill>
                  <a:schemeClr val="lt2"/>
                </a:solidFill>
                <a:latin typeface="Source Sans Pro"/>
                <a:ea typeface="Source Sans Pro"/>
                <a:cs typeface="Source Sans Pro"/>
                <a:sym typeface="Source Sans Pro"/>
              </a:defRPr>
            </a:lvl5pPr>
            <a:lvl6pPr marL="2743200" lvl="5" indent="-349250">
              <a:lnSpc>
                <a:spcPct val="115000"/>
              </a:lnSpc>
              <a:spcBef>
                <a:spcPts val="0"/>
              </a:spcBef>
              <a:spcAft>
                <a:spcPts val="0"/>
              </a:spcAft>
              <a:buClr>
                <a:schemeClr val="lt2"/>
              </a:buClr>
              <a:buSzPts val="1900"/>
              <a:buFont typeface="Source Sans Pro"/>
              <a:buChar char="■"/>
              <a:defRPr sz="1900">
                <a:solidFill>
                  <a:schemeClr val="lt2"/>
                </a:solidFill>
                <a:latin typeface="Source Sans Pro"/>
                <a:ea typeface="Source Sans Pro"/>
                <a:cs typeface="Source Sans Pro"/>
                <a:sym typeface="Source Sans Pro"/>
              </a:defRPr>
            </a:lvl6pPr>
            <a:lvl7pPr marL="3200400" lvl="6" indent="-349250">
              <a:lnSpc>
                <a:spcPct val="115000"/>
              </a:lnSpc>
              <a:spcBef>
                <a:spcPts val="0"/>
              </a:spcBef>
              <a:spcAft>
                <a:spcPts val="0"/>
              </a:spcAft>
              <a:buClr>
                <a:schemeClr val="lt2"/>
              </a:buClr>
              <a:buSzPts val="1900"/>
              <a:buFont typeface="Source Sans Pro"/>
              <a:buChar char="●"/>
              <a:defRPr sz="1900">
                <a:solidFill>
                  <a:schemeClr val="lt2"/>
                </a:solidFill>
                <a:latin typeface="Source Sans Pro"/>
                <a:ea typeface="Source Sans Pro"/>
                <a:cs typeface="Source Sans Pro"/>
                <a:sym typeface="Source Sans Pro"/>
              </a:defRPr>
            </a:lvl7pPr>
            <a:lvl8pPr marL="3657600" lvl="7" indent="-349250">
              <a:lnSpc>
                <a:spcPct val="115000"/>
              </a:lnSpc>
              <a:spcBef>
                <a:spcPts val="0"/>
              </a:spcBef>
              <a:spcAft>
                <a:spcPts val="0"/>
              </a:spcAft>
              <a:buClr>
                <a:schemeClr val="lt2"/>
              </a:buClr>
              <a:buSzPts val="1900"/>
              <a:buFont typeface="Source Sans Pro"/>
              <a:buChar char="○"/>
              <a:defRPr sz="1900">
                <a:solidFill>
                  <a:schemeClr val="lt2"/>
                </a:solidFill>
                <a:latin typeface="Source Sans Pro"/>
                <a:ea typeface="Source Sans Pro"/>
                <a:cs typeface="Source Sans Pro"/>
                <a:sym typeface="Source Sans Pro"/>
              </a:defRPr>
            </a:lvl8pPr>
            <a:lvl9pPr marL="4114800" lvl="8" indent="-349250">
              <a:lnSpc>
                <a:spcPct val="115000"/>
              </a:lnSpc>
              <a:spcBef>
                <a:spcPts val="0"/>
              </a:spcBef>
              <a:spcAft>
                <a:spcPts val="0"/>
              </a:spcAft>
              <a:buClr>
                <a:schemeClr val="lt2"/>
              </a:buClr>
              <a:buSzPts val="1900"/>
              <a:buFont typeface="Source Sans Pro"/>
              <a:buChar char="■"/>
              <a:defRPr sz="1900">
                <a:solidFill>
                  <a:schemeClr val="lt2"/>
                </a:solidFill>
                <a:latin typeface="Source Sans Pro"/>
                <a:ea typeface="Source Sans Pro"/>
                <a:cs typeface="Source Sans Pro"/>
                <a:sym typeface="Source Sans Pro"/>
              </a:defRPr>
            </a:lvl9pPr>
          </a:lstStyle>
          <a:p>
            <a:endParaRPr/>
          </a:p>
        </p:txBody>
      </p:sp>
      <p:sp>
        <p:nvSpPr>
          <p:cNvPr id="8" name="Google Shape;8;g2ad7e653385_0_0"/>
          <p:cNvSpPr txBox="1">
            <a:spLocks noGrp="1"/>
          </p:cNvSpPr>
          <p:nvPr>
            <p:ph type="sldNum" idx="12"/>
          </p:nvPr>
        </p:nvSpPr>
        <p:spPr>
          <a:xfrm>
            <a:off x="11330666" y="6251679"/>
            <a:ext cx="731700" cy="524700"/>
          </a:xfrm>
          <a:prstGeom prst="rect">
            <a:avLst/>
          </a:prstGeom>
          <a:noFill/>
          <a:ln>
            <a:noFill/>
          </a:ln>
        </p:spPr>
        <p:txBody>
          <a:bodyPr spcFirstLastPara="1" wrap="square" lIns="121900" tIns="121900" rIns="121900" bIns="121900" anchor="ctr" anchorCtr="0">
            <a:normAutofit/>
          </a:bodyPr>
          <a:lstStyle>
            <a:lvl1pPr lvl="0" algn="r">
              <a:buNone/>
              <a:defRPr sz="1300">
                <a:solidFill>
                  <a:schemeClr val="lt2"/>
                </a:solidFill>
                <a:latin typeface="Source Sans Pro"/>
                <a:ea typeface="Source Sans Pro"/>
                <a:cs typeface="Source Sans Pro"/>
                <a:sym typeface="Source Sans Pro"/>
              </a:defRPr>
            </a:lvl1pPr>
            <a:lvl2pPr lvl="1" algn="r">
              <a:buNone/>
              <a:defRPr sz="1300">
                <a:solidFill>
                  <a:schemeClr val="lt2"/>
                </a:solidFill>
                <a:latin typeface="Source Sans Pro"/>
                <a:ea typeface="Source Sans Pro"/>
                <a:cs typeface="Source Sans Pro"/>
                <a:sym typeface="Source Sans Pro"/>
              </a:defRPr>
            </a:lvl2pPr>
            <a:lvl3pPr lvl="2" algn="r">
              <a:buNone/>
              <a:defRPr sz="1300">
                <a:solidFill>
                  <a:schemeClr val="lt2"/>
                </a:solidFill>
                <a:latin typeface="Source Sans Pro"/>
                <a:ea typeface="Source Sans Pro"/>
                <a:cs typeface="Source Sans Pro"/>
                <a:sym typeface="Source Sans Pro"/>
              </a:defRPr>
            </a:lvl3pPr>
            <a:lvl4pPr lvl="3" algn="r">
              <a:buNone/>
              <a:defRPr sz="1300">
                <a:solidFill>
                  <a:schemeClr val="lt2"/>
                </a:solidFill>
                <a:latin typeface="Source Sans Pro"/>
                <a:ea typeface="Source Sans Pro"/>
                <a:cs typeface="Source Sans Pro"/>
                <a:sym typeface="Source Sans Pro"/>
              </a:defRPr>
            </a:lvl4pPr>
            <a:lvl5pPr lvl="4" algn="r">
              <a:buNone/>
              <a:defRPr sz="1300">
                <a:solidFill>
                  <a:schemeClr val="lt2"/>
                </a:solidFill>
                <a:latin typeface="Source Sans Pro"/>
                <a:ea typeface="Source Sans Pro"/>
                <a:cs typeface="Source Sans Pro"/>
                <a:sym typeface="Source Sans Pro"/>
              </a:defRPr>
            </a:lvl5pPr>
            <a:lvl6pPr lvl="5" algn="r">
              <a:buNone/>
              <a:defRPr sz="1300">
                <a:solidFill>
                  <a:schemeClr val="lt2"/>
                </a:solidFill>
                <a:latin typeface="Source Sans Pro"/>
                <a:ea typeface="Source Sans Pro"/>
                <a:cs typeface="Source Sans Pro"/>
                <a:sym typeface="Source Sans Pro"/>
              </a:defRPr>
            </a:lvl6pPr>
            <a:lvl7pPr lvl="6" algn="r">
              <a:buNone/>
              <a:defRPr sz="1300">
                <a:solidFill>
                  <a:schemeClr val="lt2"/>
                </a:solidFill>
                <a:latin typeface="Source Sans Pro"/>
                <a:ea typeface="Source Sans Pro"/>
                <a:cs typeface="Source Sans Pro"/>
                <a:sym typeface="Source Sans Pro"/>
              </a:defRPr>
            </a:lvl7pPr>
            <a:lvl8pPr lvl="7" algn="r">
              <a:buNone/>
              <a:defRPr sz="1300">
                <a:solidFill>
                  <a:schemeClr val="lt2"/>
                </a:solidFill>
                <a:latin typeface="Source Sans Pro"/>
                <a:ea typeface="Source Sans Pro"/>
                <a:cs typeface="Source Sans Pro"/>
                <a:sym typeface="Source Sans Pro"/>
              </a:defRPr>
            </a:lvl8pPr>
            <a:lvl9pPr lvl="8" algn="r">
              <a:buNone/>
              <a:defRPr sz="1300">
                <a:solidFill>
                  <a:schemeClr val="lt2"/>
                </a:solidFill>
                <a:latin typeface="Source Sans Pro"/>
                <a:ea typeface="Source Sans Pro"/>
                <a:cs typeface="Source Sans Pro"/>
                <a:sym typeface="Source Sans Pr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4.png"/><Relationship Id="rId5" Type="http://schemas.openxmlformats.org/officeDocument/2006/relationships/image" Target="../media/image2.png"/><Relationship Id="rId4" Type="http://schemas.openxmlformats.org/officeDocument/2006/relationships/image" Target="../media/image3.png"/><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image" Target="../media/image1.png"/><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
          <p:cNvSpPr txBox="1">
            <a:spLocks noGrp="1"/>
          </p:cNvSpPr>
          <p:nvPr>
            <p:ph type="ctrTitle"/>
          </p:nvPr>
        </p:nvSpPr>
        <p:spPr>
          <a:xfrm>
            <a:off x="640208" y="1581658"/>
            <a:ext cx="10911600" cy="1964700"/>
          </a:xfrm>
          <a:prstGeom prst="rect">
            <a:avLst/>
          </a:prstGeom>
          <a:noFill/>
          <a:ln>
            <a:noFill/>
          </a:ln>
        </p:spPr>
        <p:txBody>
          <a:bodyPr spcFirstLastPara="1" wrap="square" lIns="91425" tIns="45700" rIns="91425" bIns="45700" anchor="b" anchorCtr="0">
            <a:normAutofit/>
          </a:bodyPr>
          <a:lstStyle/>
          <a:p>
            <a:pPr marL="0" lvl="0" indent="0" algn="ctr" rtl="0">
              <a:lnSpc>
                <a:spcPct val="85000"/>
              </a:lnSpc>
              <a:spcBef>
                <a:spcPts val="0"/>
              </a:spcBef>
              <a:spcAft>
                <a:spcPts val="0"/>
              </a:spcAft>
              <a:buClr>
                <a:srgbClr val="262626"/>
              </a:buClr>
              <a:buSzPts val="8000"/>
              <a:buFont typeface="Calibri"/>
              <a:buNone/>
            </a:pPr>
            <a:r>
              <a:rPr lang="en-GB"/>
              <a:t>Computing at Our Lady of the Visitation</a:t>
            </a:r>
            <a:endParaRPr/>
          </a:p>
        </p:txBody>
      </p:sp>
      <p:pic>
        <p:nvPicPr>
          <p:cNvPr id="65" name="Google Shape;65;p1"/>
          <p:cNvPicPr preferRelativeResize="0"/>
          <p:nvPr/>
        </p:nvPicPr>
        <p:blipFill rotWithShape="1">
          <a:blip r:embed="rId3">
            <a:alphaModFix/>
          </a:blip>
          <a:srcRect/>
          <a:stretch/>
        </p:blipFill>
        <p:spPr>
          <a:xfrm>
            <a:off x="4931530" y="126871"/>
            <a:ext cx="1800001" cy="1823507"/>
          </a:xfrm>
          <a:prstGeom prst="rect">
            <a:avLst/>
          </a:prstGeom>
          <a:noFill/>
          <a:ln>
            <a:noFill/>
          </a:ln>
        </p:spPr>
      </p:pic>
      <p:pic>
        <p:nvPicPr>
          <p:cNvPr id="66" name="Google Shape;66;p1"/>
          <p:cNvPicPr preferRelativeResize="0"/>
          <p:nvPr/>
        </p:nvPicPr>
        <p:blipFill>
          <a:blip r:embed="rId4">
            <a:alphaModFix/>
          </a:blip>
          <a:stretch>
            <a:fillRect/>
          </a:stretch>
        </p:blipFill>
        <p:spPr>
          <a:xfrm>
            <a:off x="4633450" y="3662525"/>
            <a:ext cx="2925100" cy="29251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g2ad7e653385_0_56"/>
          <p:cNvSpPr txBox="1">
            <a:spLocks noGrp="1"/>
          </p:cNvSpPr>
          <p:nvPr>
            <p:ph type="title"/>
          </p:nvPr>
        </p:nvSpPr>
        <p:spPr>
          <a:xfrm>
            <a:off x="3978483" y="-122900"/>
            <a:ext cx="10911600" cy="1047600"/>
          </a:xfrm>
          <a:prstGeom prst="rect">
            <a:avLst/>
          </a:prstGeom>
        </p:spPr>
        <p:txBody>
          <a:bodyPr spcFirstLastPara="1" wrap="square" lIns="121900" tIns="121900" rIns="121900" bIns="121900" anchor="b" anchorCtr="0">
            <a:normAutofit/>
          </a:bodyPr>
          <a:lstStyle/>
          <a:p>
            <a:pPr marL="0" lvl="0" indent="0" algn="l" rtl="0">
              <a:spcBef>
                <a:spcPts val="0"/>
              </a:spcBef>
              <a:spcAft>
                <a:spcPts val="0"/>
              </a:spcAft>
              <a:buNone/>
            </a:pPr>
            <a:r>
              <a:rPr lang="en-GB">
                <a:latin typeface="Comic Sans MS"/>
                <a:ea typeface="Comic Sans MS"/>
                <a:cs typeface="Comic Sans MS"/>
                <a:sym typeface="Comic Sans MS"/>
              </a:rPr>
              <a:t>Our Intent</a:t>
            </a:r>
            <a:endParaRPr>
              <a:latin typeface="Comic Sans MS"/>
              <a:ea typeface="Comic Sans MS"/>
              <a:cs typeface="Comic Sans MS"/>
              <a:sym typeface="Comic Sans MS"/>
            </a:endParaRPr>
          </a:p>
        </p:txBody>
      </p:sp>
      <p:pic>
        <p:nvPicPr>
          <p:cNvPr id="72" name="Google Shape;72;g2ad7e653385_0_56"/>
          <p:cNvPicPr preferRelativeResize="0"/>
          <p:nvPr/>
        </p:nvPicPr>
        <p:blipFill rotWithShape="1">
          <a:blip r:embed="rId3">
            <a:alphaModFix/>
          </a:blip>
          <a:srcRect/>
          <a:stretch/>
        </p:blipFill>
        <p:spPr>
          <a:xfrm>
            <a:off x="4510547" y="3736227"/>
            <a:ext cx="2717549" cy="2753025"/>
          </a:xfrm>
          <a:prstGeom prst="rect">
            <a:avLst/>
          </a:prstGeom>
          <a:noFill/>
          <a:ln>
            <a:noFill/>
          </a:ln>
        </p:spPr>
      </p:pic>
      <p:sp>
        <p:nvSpPr>
          <p:cNvPr id="73" name="Google Shape;73;g2ad7e653385_0_56"/>
          <p:cNvSpPr txBox="1"/>
          <p:nvPr/>
        </p:nvSpPr>
        <p:spPr>
          <a:xfrm>
            <a:off x="92250" y="1093875"/>
            <a:ext cx="12007500" cy="22062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0"/>
              </a:spcBef>
              <a:spcAft>
                <a:spcPts val="0"/>
              </a:spcAft>
              <a:buNone/>
            </a:pPr>
            <a:r>
              <a:rPr lang="en-GB" sz="2400">
                <a:solidFill>
                  <a:schemeClr val="dk2"/>
                </a:solidFill>
                <a:latin typeface="Comic Sans MS"/>
                <a:ea typeface="Comic Sans MS"/>
                <a:cs typeface="Comic Sans MS"/>
                <a:sym typeface="Comic Sans MS"/>
              </a:rPr>
              <a:t>In our school we want our children:</a:t>
            </a:r>
            <a:endParaRPr sz="2400">
              <a:solidFill>
                <a:schemeClr val="dk2"/>
              </a:solidFill>
              <a:latin typeface="Comic Sans MS"/>
              <a:ea typeface="Comic Sans MS"/>
              <a:cs typeface="Comic Sans MS"/>
              <a:sym typeface="Comic Sans MS"/>
            </a:endParaRPr>
          </a:p>
          <a:p>
            <a:pPr marL="0" lvl="0" indent="0" algn="ctr" rtl="0">
              <a:lnSpc>
                <a:spcPct val="90000"/>
              </a:lnSpc>
              <a:spcBef>
                <a:spcPts val="1400"/>
              </a:spcBef>
              <a:spcAft>
                <a:spcPts val="0"/>
              </a:spcAft>
              <a:buNone/>
            </a:pPr>
            <a:r>
              <a:rPr lang="en-GB" sz="2400">
                <a:solidFill>
                  <a:schemeClr val="dk2"/>
                </a:solidFill>
                <a:latin typeface="Comic Sans MS"/>
                <a:ea typeface="Comic Sans MS"/>
                <a:cs typeface="Comic Sans MS"/>
                <a:sym typeface="Comic Sans MS"/>
              </a:rPr>
              <a:t>To use technology </a:t>
            </a:r>
            <a:r>
              <a:rPr lang="en-GB" sz="2400" b="1" u="sng">
                <a:solidFill>
                  <a:schemeClr val="dk2"/>
                </a:solidFill>
                <a:latin typeface="Comic Sans MS"/>
                <a:ea typeface="Comic Sans MS"/>
                <a:cs typeface="Comic Sans MS"/>
                <a:sym typeface="Comic Sans MS"/>
              </a:rPr>
              <a:t>confidently</a:t>
            </a:r>
            <a:r>
              <a:rPr lang="en-GB" sz="2400">
                <a:solidFill>
                  <a:schemeClr val="dk2"/>
                </a:solidFill>
                <a:latin typeface="Comic Sans MS"/>
                <a:ea typeface="Comic Sans MS"/>
                <a:cs typeface="Comic Sans MS"/>
                <a:sym typeface="Comic Sans MS"/>
              </a:rPr>
              <a:t> and </a:t>
            </a:r>
            <a:r>
              <a:rPr lang="en-GB" sz="2400" b="1" u="sng">
                <a:solidFill>
                  <a:schemeClr val="dk2"/>
                </a:solidFill>
                <a:latin typeface="Comic Sans MS"/>
                <a:ea typeface="Comic Sans MS"/>
                <a:cs typeface="Comic Sans MS"/>
                <a:sym typeface="Comic Sans MS"/>
              </a:rPr>
              <a:t>safely</a:t>
            </a:r>
            <a:r>
              <a:rPr lang="en-GB" sz="2400">
                <a:solidFill>
                  <a:schemeClr val="dk2"/>
                </a:solidFill>
                <a:latin typeface="Comic Sans MS"/>
                <a:ea typeface="Comic Sans MS"/>
                <a:cs typeface="Comic Sans MS"/>
                <a:sym typeface="Comic Sans MS"/>
              </a:rPr>
              <a:t> to enhance their lives and the lives of others.</a:t>
            </a:r>
            <a:endParaRPr sz="2400">
              <a:solidFill>
                <a:schemeClr val="dk2"/>
              </a:solidFill>
              <a:latin typeface="Comic Sans MS"/>
              <a:ea typeface="Comic Sans MS"/>
              <a:cs typeface="Comic Sans MS"/>
              <a:sym typeface="Comic Sans MS"/>
            </a:endParaRPr>
          </a:p>
          <a:p>
            <a:pPr marL="0" lvl="0" indent="0" algn="ctr" rtl="0">
              <a:lnSpc>
                <a:spcPct val="90000"/>
              </a:lnSpc>
              <a:spcBef>
                <a:spcPts val="1400"/>
              </a:spcBef>
              <a:spcAft>
                <a:spcPts val="0"/>
              </a:spcAft>
              <a:buNone/>
            </a:pPr>
            <a:r>
              <a:rPr lang="en-GB" sz="2400">
                <a:solidFill>
                  <a:schemeClr val="dk2"/>
                </a:solidFill>
                <a:latin typeface="Comic Sans MS"/>
                <a:ea typeface="Comic Sans MS"/>
                <a:cs typeface="Comic Sans MS"/>
                <a:sym typeface="Comic Sans MS"/>
              </a:rPr>
              <a:t>To become computational thinkers and use our creativity to understand and change the world. </a:t>
            </a:r>
            <a:endParaRPr sz="2400">
              <a:solidFill>
                <a:schemeClr val="dk2"/>
              </a:solidFill>
              <a:latin typeface="Comic Sans MS"/>
              <a:ea typeface="Comic Sans MS"/>
              <a:cs typeface="Comic Sans MS"/>
              <a:sym typeface="Comic Sans M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g2ae20c1e56c_0_18"/>
          <p:cNvSpPr txBox="1"/>
          <p:nvPr/>
        </p:nvSpPr>
        <p:spPr>
          <a:xfrm>
            <a:off x="1434900" y="0"/>
            <a:ext cx="9322200" cy="708000"/>
          </a:xfrm>
          <a:prstGeom prst="rect">
            <a:avLst/>
          </a:prstGeom>
          <a:noFill/>
          <a:ln>
            <a:noFill/>
          </a:ln>
        </p:spPr>
        <p:txBody>
          <a:bodyPr spcFirstLastPara="1" wrap="square" lIns="91425" tIns="91425" rIns="91425" bIns="91425" anchor="t" anchorCtr="0">
            <a:spAutoFit/>
          </a:bodyPr>
          <a:lstStyle/>
          <a:p>
            <a:pPr marL="0" lvl="0" indent="0" algn="ctr" rtl="0">
              <a:lnSpc>
                <a:spcPct val="85000"/>
              </a:lnSpc>
              <a:spcBef>
                <a:spcPts val="0"/>
              </a:spcBef>
              <a:spcAft>
                <a:spcPts val="0"/>
              </a:spcAft>
              <a:buNone/>
            </a:pPr>
            <a:r>
              <a:rPr lang="en-GB" sz="4000" b="1">
                <a:solidFill>
                  <a:schemeClr val="dk2"/>
                </a:solidFill>
                <a:latin typeface="Comic Sans MS"/>
                <a:ea typeface="Comic Sans MS"/>
                <a:cs typeface="Comic Sans MS"/>
                <a:sym typeface="Comic Sans MS"/>
              </a:rPr>
              <a:t>Implementation</a:t>
            </a:r>
            <a:endParaRPr/>
          </a:p>
        </p:txBody>
      </p:sp>
      <p:sp>
        <p:nvSpPr>
          <p:cNvPr id="79" name="Google Shape;79;g2ae20c1e56c_0_18"/>
          <p:cNvSpPr txBox="1"/>
          <p:nvPr/>
        </p:nvSpPr>
        <p:spPr>
          <a:xfrm>
            <a:off x="104250" y="776025"/>
            <a:ext cx="11983500" cy="2762100"/>
          </a:xfrm>
          <a:prstGeom prst="rect">
            <a:avLst/>
          </a:prstGeom>
          <a:noFill/>
          <a:ln>
            <a:noFill/>
          </a:ln>
        </p:spPr>
        <p:txBody>
          <a:bodyPr spcFirstLastPara="1" wrap="square" lIns="91425" tIns="91425" rIns="91425" bIns="91425" anchor="t" anchorCtr="0">
            <a:spAutoFit/>
          </a:bodyPr>
          <a:lstStyle/>
          <a:p>
            <a:pPr marL="91440" lvl="0" indent="-142875" algn="l" rtl="0">
              <a:lnSpc>
                <a:spcPct val="70000"/>
              </a:lnSpc>
              <a:spcBef>
                <a:spcPts val="0"/>
              </a:spcBef>
              <a:spcAft>
                <a:spcPts val="0"/>
              </a:spcAft>
              <a:buClr>
                <a:schemeClr val="lt2"/>
              </a:buClr>
              <a:buSzPts val="2250"/>
              <a:buFont typeface="Source Sans Pro"/>
              <a:buChar char="●"/>
            </a:pPr>
            <a:r>
              <a:rPr lang="en-GB" sz="2440">
                <a:solidFill>
                  <a:schemeClr val="dk2"/>
                </a:solidFill>
                <a:latin typeface="Comic Sans MS"/>
                <a:ea typeface="Comic Sans MS"/>
                <a:cs typeface="Comic Sans MS"/>
                <a:sym typeface="Comic Sans MS"/>
              </a:rPr>
              <a:t>The Computing curriculum empowers children to develop and apply their skills across diverse digital platforms, fostering progressive learning and engagement.</a:t>
            </a:r>
            <a:endParaRPr sz="2440">
              <a:solidFill>
                <a:schemeClr val="dk2"/>
              </a:solidFill>
              <a:latin typeface="Comic Sans MS"/>
              <a:ea typeface="Comic Sans MS"/>
              <a:cs typeface="Comic Sans MS"/>
              <a:sym typeface="Comic Sans MS"/>
            </a:endParaRPr>
          </a:p>
          <a:p>
            <a:pPr marL="0" lvl="0" indent="0" algn="l" rtl="0">
              <a:lnSpc>
                <a:spcPct val="70000"/>
              </a:lnSpc>
              <a:spcBef>
                <a:spcPts val="1400"/>
              </a:spcBef>
              <a:spcAft>
                <a:spcPts val="0"/>
              </a:spcAft>
              <a:buNone/>
            </a:pPr>
            <a:endParaRPr sz="1840">
              <a:solidFill>
                <a:schemeClr val="dk2"/>
              </a:solidFill>
              <a:latin typeface="Comic Sans MS"/>
              <a:ea typeface="Comic Sans MS"/>
              <a:cs typeface="Comic Sans MS"/>
              <a:sym typeface="Comic Sans MS"/>
            </a:endParaRPr>
          </a:p>
          <a:p>
            <a:pPr marL="91440" lvl="0" indent="-142875" algn="l" rtl="0">
              <a:lnSpc>
                <a:spcPct val="70000"/>
              </a:lnSpc>
              <a:spcBef>
                <a:spcPts val="1400"/>
              </a:spcBef>
              <a:spcAft>
                <a:spcPts val="0"/>
              </a:spcAft>
              <a:buClr>
                <a:schemeClr val="lt2"/>
              </a:buClr>
              <a:buSzPts val="2250"/>
              <a:buFont typeface="Source Sans Pro"/>
              <a:buChar char="●"/>
            </a:pPr>
            <a:r>
              <a:rPr lang="en-GB" sz="2440">
                <a:solidFill>
                  <a:schemeClr val="dk2"/>
                </a:solidFill>
                <a:latin typeface="Comic Sans MS"/>
                <a:ea typeface="Comic Sans MS"/>
                <a:cs typeface="Comic Sans MS"/>
                <a:sym typeface="Comic Sans MS"/>
              </a:rPr>
              <a:t>Introduced in 2021, the Purple Mash Scheme consolidates essential Computing tools for both staff and pupils in our school. It stays current with the latest online safety software and regularly updated resources to optimise children's learning.</a:t>
            </a:r>
            <a:endParaRPr sz="1200">
              <a:solidFill>
                <a:srgbClr val="374151"/>
              </a:solidFill>
              <a:latin typeface="Roboto"/>
              <a:ea typeface="Roboto"/>
              <a:cs typeface="Roboto"/>
              <a:sym typeface="Roboto"/>
            </a:endParaRPr>
          </a:p>
          <a:p>
            <a:pPr marL="0" lvl="0" indent="0" algn="l" rtl="0">
              <a:lnSpc>
                <a:spcPct val="70000"/>
              </a:lnSpc>
              <a:spcBef>
                <a:spcPts val="1400"/>
              </a:spcBef>
              <a:spcAft>
                <a:spcPts val="0"/>
              </a:spcAft>
              <a:buNone/>
            </a:pPr>
            <a:endParaRPr sz="2440">
              <a:solidFill>
                <a:schemeClr val="dk2"/>
              </a:solidFill>
              <a:latin typeface="Comic Sans MS"/>
              <a:ea typeface="Comic Sans MS"/>
              <a:cs typeface="Comic Sans MS"/>
              <a:sym typeface="Comic Sans MS"/>
            </a:endParaRPr>
          </a:p>
        </p:txBody>
      </p:sp>
      <p:pic>
        <p:nvPicPr>
          <p:cNvPr id="80" name="Google Shape;80;g2ae20c1e56c_0_18"/>
          <p:cNvPicPr preferRelativeResize="0"/>
          <p:nvPr/>
        </p:nvPicPr>
        <p:blipFill rotWithShape="1">
          <a:blip r:embed="rId3">
            <a:alphaModFix/>
          </a:blip>
          <a:srcRect/>
          <a:stretch/>
        </p:blipFill>
        <p:spPr>
          <a:xfrm>
            <a:off x="5361825" y="5396575"/>
            <a:ext cx="1442600" cy="1461425"/>
          </a:xfrm>
          <a:prstGeom prst="rect">
            <a:avLst/>
          </a:prstGeom>
          <a:noFill/>
          <a:ln>
            <a:noFill/>
          </a:ln>
        </p:spPr>
      </p:pic>
      <p:sp>
        <p:nvSpPr>
          <p:cNvPr id="81" name="Google Shape;81;g2ae20c1e56c_0_18"/>
          <p:cNvSpPr txBox="1"/>
          <p:nvPr/>
        </p:nvSpPr>
        <p:spPr>
          <a:xfrm>
            <a:off x="109725" y="3338250"/>
            <a:ext cx="12125400" cy="2198400"/>
          </a:xfrm>
          <a:prstGeom prst="rect">
            <a:avLst/>
          </a:prstGeom>
          <a:noFill/>
          <a:ln>
            <a:noFill/>
          </a:ln>
        </p:spPr>
        <p:txBody>
          <a:bodyPr spcFirstLastPara="1" wrap="square" lIns="91425" tIns="91425" rIns="91425" bIns="91425" anchor="t" anchorCtr="0">
            <a:spAutoFit/>
          </a:bodyPr>
          <a:lstStyle/>
          <a:p>
            <a:pPr marL="91440" lvl="0" indent="-127000" algn="l" rtl="0">
              <a:lnSpc>
                <a:spcPct val="90000"/>
              </a:lnSpc>
              <a:spcBef>
                <a:spcPts val="0"/>
              </a:spcBef>
              <a:spcAft>
                <a:spcPts val="0"/>
              </a:spcAft>
              <a:buClr>
                <a:schemeClr val="lt2"/>
              </a:buClr>
              <a:buSzPts val="2000"/>
              <a:buFont typeface="Source Sans Pro"/>
              <a:buChar char="●"/>
            </a:pPr>
            <a:r>
              <a:rPr lang="en-GB" sz="2440">
                <a:solidFill>
                  <a:schemeClr val="dk2"/>
                </a:solidFill>
                <a:latin typeface="Comic Sans MS"/>
                <a:ea typeface="Comic Sans MS"/>
                <a:cs typeface="Comic Sans MS"/>
                <a:sym typeface="Comic Sans MS"/>
              </a:rPr>
              <a:t>Each child has a Purple Mash login which allows them to access their computing learning in school and at home.</a:t>
            </a:r>
            <a:endParaRPr sz="2440">
              <a:solidFill>
                <a:schemeClr val="dk2"/>
              </a:solidFill>
              <a:latin typeface="Comic Sans MS"/>
              <a:ea typeface="Comic Sans MS"/>
              <a:cs typeface="Comic Sans MS"/>
              <a:sym typeface="Comic Sans MS"/>
            </a:endParaRPr>
          </a:p>
          <a:p>
            <a:pPr marL="91440" lvl="0" indent="0" algn="l" rtl="0">
              <a:lnSpc>
                <a:spcPct val="90000"/>
              </a:lnSpc>
              <a:spcBef>
                <a:spcPts val="0"/>
              </a:spcBef>
              <a:spcAft>
                <a:spcPts val="0"/>
              </a:spcAft>
              <a:buNone/>
            </a:pPr>
            <a:endParaRPr sz="1040">
              <a:solidFill>
                <a:schemeClr val="dk2"/>
              </a:solidFill>
              <a:latin typeface="Comic Sans MS"/>
              <a:ea typeface="Comic Sans MS"/>
              <a:cs typeface="Comic Sans MS"/>
              <a:sym typeface="Comic Sans MS"/>
            </a:endParaRPr>
          </a:p>
          <a:p>
            <a:pPr marL="91440" lvl="0" indent="-127000" algn="l" rtl="0">
              <a:lnSpc>
                <a:spcPct val="90000"/>
              </a:lnSpc>
              <a:spcBef>
                <a:spcPts val="1400"/>
              </a:spcBef>
              <a:spcAft>
                <a:spcPts val="0"/>
              </a:spcAft>
              <a:buClr>
                <a:schemeClr val="lt2"/>
              </a:buClr>
              <a:buSzPts val="2000"/>
              <a:buFont typeface="Source Sans Pro"/>
              <a:buChar char="●"/>
            </a:pPr>
            <a:r>
              <a:rPr lang="en-GB" sz="2440">
                <a:solidFill>
                  <a:schemeClr val="dk2"/>
                </a:solidFill>
                <a:latin typeface="Comic Sans MS"/>
                <a:ea typeface="Comic Sans MS"/>
                <a:cs typeface="Comic Sans MS"/>
                <a:sym typeface="Comic Sans MS"/>
              </a:rPr>
              <a:t>Purple Mash supports the teaching of the three distinct strands of the Computing National Curriculum – Computer Science, Information Technology and Digital Literacy.</a:t>
            </a:r>
            <a:endParaRPr sz="2440">
              <a:solidFill>
                <a:schemeClr val="dk2"/>
              </a:solidFill>
              <a:latin typeface="Comic Sans MS"/>
              <a:ea typeface="Comic Sans MS"/>
              <a:cs typeface="Comic Sans MS"/>
              <a:sym typeface="Comic Sans M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g2ad7e653385_0_87"/>
          <p:cNvSpPr txBox="1">
            <a:spLocks noGrp="1"/>
          </p:cNvSpPr>
          <p:nvPr>
            <p:ph type="title"/>
          </p:nvPr>
        </p:nvSpPr>
        <p:spPr>
          <a:xfrm>
            <a:off x="1610200" y="-1378575"/>
            <a:ext cx="5393700" cy="2044800"/>
          </a:xfrm>
          <a:prstGeom prst="rect">
            <a:avLst/>
          </a:prstGeom>
        </p:spPr>
        <p:txBody>
          <a:bodyPr spcFirstLastPara="1" wrap="square" lIns="121900" tIns="121900" rIns="121900" bIns="1219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GB" sz="4000">
                <a:latin typeface="Comic Sans MS"/>
                <a:ea typeface="Comic Sans MS"/>
                <a:cs typeface="Comic Sans MS"/>
                <a:sym typeface="Comic Sans MS"/>
              </a:rPr>
              <a:t>Impact</a:t>
            </a:r>
            <a:endParaRPr>
              <a:latin typeface="Comic Sans MS"/>
              <a:ea typeface="Comic Sans MS"/>
              <a:cs typeface="Comic Sans MS"/>
              <a:sym typeface="Comic Sans MS"/>
            </a:endParaRPr>
          </a:p>
        </p:txBody>
      </p:sp>
      <p:sp>
        <p:nvSpPr>
          <p:cNvPr id="87" name="Google Shape;87;g2ad7e653385_0_87"/>
          <p:cNvSpPr txBox="1">
            <a:spLocks noGrp="1"/>
          </p:cNvSpPr>
          <p:nvPr>
            <p:ph type="subTitle" idx="1"/>
          </p:nvPr>
        </p:nvSpPr>
        <p:spPr>
          <a:xfrm>
            <a:off x="233200" y="862650"/>
            <a:ext cx="5729700" cy="1794000"/>
          </a:xfrm>
          <a:prstGeom prst="rect">
            <a:avLst/>
          </a:prstGeom>
        </p:spPr>
        <p:txBody>
          <a:bodyPr spcFirstLastPara="1" wrap="square" lIns="121900" tIns="121900" rIns="121900" bIns="121900" anchor="t" anchorCtr="0">
            <a:noAutofit/>
          </a:bodyPr>
          <a:lstStyle/>
          <a:p>
            <a:pPr marL="91440" lvl="0" indent="-139700" algn="l" rtl="0">
              <a:lnSpc>
                <a:spcPct val="70000"/>
              </a:lnSpc>
              <a:spcBef>
                <a:spcPts val="0"/>
              </a:spcBef>
              <a:spcAft>
                <a:spcPts val="0"/>
              </a:spcAft>
              <a:buSzPts val="2200"/>
              <a:buChar char="●"/>
            </a:pPr>
            <a:r>
              <a:rPr lang="en-GB" sz="2442">
                <a:solidFill>
                  <a:schemeClr val="dk2"/>
                </a:solidFill>
                <a:latin typeface="Comic Sans MS"/>
                <a:ea typeface="Comic Sans MS"/>
                <a:cs typeface="Comic Sans MS"/>
                <a:sym typeface="Comic Sans MS"/>
              </a:rPr>
              <a:t>Children benefit from a strong scheme that fosters Computing learning and skill development.</a:t>
            </a:r>
            <a:endParaRPr sz="2442">
              <a:solidFill>
                <a:schemeClr val="dk2"/>
              </a:solidFill>
              <a:latin typeface="Comic Sans MS"/>
              <a:ea typeface="Comic Sans MS"/>
              <a:cs typeface="Comic Sans MS"/>
              <a:sym typeface="Comic Sans MS"/>
            </a:endParaRPr>
          </a:p>
          <a:p>
            <a:pPr marL="91440" lvl="0" indent="0" algn="l" rtl="0">
              <a:lnSpc>
                <a:spcPct val="70000"/>
              </a:lnSpc>
              <a:spcBef>
                <a:spcPts val="0"/>
              </a:spcBef>
              <a:spcAft>
                <a:spcPts val="0"/>
              </a:spcAft>
              <a:buNone/>
            </a:pPr>
            <a:endParaRPr sz="2442">
              <a:solidFill>
                <a:schemeClr val="dk2"/>
              </a:solidFill>
              <a:latin typeface="Comic Sans MS"/>
              <a:ea typeface="Comic Sans MS"/>
              <a:cs typeface="Comic Sans MS"/>
              <a:sym typeface="Comic Sans MS"/>
            </a:endParaRPr>
          </a:p>
          <a:p>
            <a:pPr marL="91440" lvl="0" indent="0" algn="l" rtl="0">
              <a:lnSpc>
                <a:spcPct val="70000"/>
              </a:lnSpc>
              <a:spcBef>
                <a:spcPts val="0"/>
              </a:spcBef>
              <a:spcAft>
                <a:spcPts val="0"/>
              </a:spcAft>
              <a:buNone/>
            </a:pPr>
            <a:endParaRPr sz="2442">
              <a:solidFill>
                <a:schemeClr val="dk2"/>
              </a:solidFill>
              <a:latin typeface="Comic Sans MS"/>
              <a:ea typeface="Comic Sans MS"/>
              <a:cs typeface="Comic Sans MS"/>
              <a:sym typeface="Comic Sans MS"/>
            </a:endParaRPr>
          </a:p>
          <a:p>
            <a:pPr marL="91440" lvl="0" indent="-139700" algn="l" rtl="0">
              <a:lnSpc>
                <a:spcPct val="70000"/>
              </a:lnSpc>
              <a:spcBef>
                <a:spcPts val="0"/>
              </a:spcBef>
              <a:spcAft>
                <a:spcPts val="0"/>
              </a:spcAft>
              <a:buSzPts val="2200"/>
              <a:buChar char="●"/>
            </a:pPr>
            <a:r>
              <a:rPr lang="en-GB" sz="2442">
                <a:solidFill>
                  <a:schemeClr val="dk2"/>
                </a:solidFill>
                <a:latin typeface="Comic Sans MS"/>
                <a:ea typeface="Comic Sans MS"/>
                <a:cs typeface="Comic Sans MS"/>
                <a:sym typeface="Comic Sans MS"/>
              </a:rPr>
              <a:t>They enjoy diverse ways of enhancing their Computing skills and are eager to progress further at home.</a:t>
            </a:r>
            <a:endParaRPr sz="2442">
              <a:solidFill>
                <a:schemeClr val="dk2"/>
              </a:solidFill>
              <a:latin typeface="Comic Sans MS"/>
              <a:ea typeface="Comic Sans MS"/>
              <a:cs typeface="Comic Sans MS"/>
              <a:sym typeface="Comic Sans MS"/>
            </a:endParaRPr>
          </a:p>
          <a:p>
            <a:pPr marL="91440" lvl="0" indent="0" algn="l" rtl="0">
              <a:lnSpc>
                <a:spcPct val="70000"/>
              </a:lnSpc>
              <a:spcBef>
                <a:spcPts val="0"/>
              </a:spcBef>
              <a:spcAft>
                <a:spcPts val="0"/>
              </a:spcAft>
              <a:buNone/>
            </a:pPr>
            <a:endParaRPr sz="2442">
              <a:solidFill>
                <a:schemeClr val="dk2"/>
              </a:solidFill>
              <a:latin typeface="Comic Sans MS"/>
              <a:ea typeface="Comic Sans MS"/>
              <a:cs typeface="Comic Sans MS"/>
              <a:sym typeface="Comic Sans MS"/>
            </a:endParaRPr>
          </a:p>
          <a:p>
            <a:pPr marL="91440" lvl="0" indent="0" algn="l" rtl="0">
              <a:lnSpc>
                <a:spcPct val="70000"/>
              </a:lnSpc>
              <a:spcBef>
                <a:spcPts val="0"/>
              </a:spcBef>
              <a:spcAft>
                <a:spcPts val="0"/>
              </a:spcAft>
              <a:buNone/>
            </a:pPr>
            <a:endParaRPr sz="2442">
              <a:solidFill>
                <a:schemeClr val="dk2"/>
              </a:solidFill>
              <a:latin typeface="Comic Sans MS"/>
              <a:ea typeface="Comic Sans MS"/>
              <a:cs typeface="Comic Sans MS"/>
              <a:sym typeface="Comic Sans MS"/>
            </a:endParaRPr>
          </a:p>
          <a:p>
            <a:pPr marL="91440" lvl="0" indent="-139700" algn="l" rtl="0">
              <a:lnSpc>
                <a:spcPct val="70000"/>
              </a:lnSpc>
              <a:spcBef>
                <a:spcPts val="0"/>
              </a:spcBef>
              <a:spcAft>
                <a:spcPts val="0"/>
              </a:spcAft>
              <a:buSzPts val="2200"/>
              <a:buChar char="●"/>
            </a:pPr>
            <a:r>
              <a:rPr lang="en-GB" sz="2442">
                <a:solidFill>
                  <a:schemeClr val="dk2"/>
                </a:solidFill>
                <a:latin typeface="Comic Sans MS"/>
                <a:ea typeface="Comic Sans MS"/>
                <a:cs typeface="Comic Sans MS"/>
                <a:sym typeface="Comic Sans MS"/>
              </a:rPr>
              <a:t>Children articulate their learning positively and grasp areas for improvement.</a:t>
            </a:r>
            <a:endParaRPr sz="2442">
              <a:solidFill>
                <a:schemeClr val="dk2"/>
              </a:solidFill>
              <a:latin typeface="Comic Sans MS"/>
              <a:ea typeface="Comic Sans MS"/>
              <a:cs typeface="Comic Sans MS"/>
              <a:sym typeface="Comic Sans MS"/>
            </a:endParaRPr>
          </a:p>
          <a:p>
            <a:pPr marL="91440" lvl="0" indent="0" algn="l" rtl="0">
              <a:lnSpc>
                <a:spcPct val="70000"/>
              </a:lnSpc>
              <a:spcBef>
                <a:spcPts val="0"/>
              </a:spcBef>
              <a:spcAft>
                <a:spcPts val="0"/>
              </a:spcAft>
              <a:buNone/>
            </a:pPr>
            <a:endParaRPr sz="2442">
              <a:solidFill>
                <a:schemeClr val="dk2"/>
              </a:solidFill>
              <a:latin typeface="Comic Sans MS"/>
              <a:ea typeface="Comic Sans MS"/>
              <a:cs typeface="Comic Sans MS"/>
              <a:sym typeface="Comic Sans MS"/>
            </a:endParaRPr>
          </a:p>
          <a:p>
            <a:pPr marL="91440" lvl="0" indent="0" algn="l" rtl="0">
              <a:lnSpc>
                <a:spcPct val="70000"/>
              </a:lnSpc>
              <a:spcBef>
                <a:spcPts val="0"/>
              </a:spcBef>
              <a:spcAft>
                <a:spcPts val="0"/>
              </a:spcAft>
              <a:buNone/>
            </a:pPr>
            <a:endParaRPr sz="2442">
              <a:solidFill>
                <a:schemeClr val="dk2"/>
              </a:solidFill>
              <a:latin typeface="Comic Sans MS"/>
              <a:ea typeface="Comic Sans MS"/>
              <a:cs typeface="Comic Sans MS"/>
              <a:sym typeface="Comic Sans MS"/>
            </a:endParaRPr>
          </a:p>
          <a:p>
            <a:pPr marL="91440" lvl="0" indent="-139700" algn="l" rtl="0">
              <a:lnSpc>
                <a:spcPct val="70000"/>
              </a:lnSpc>
              <a:spcBef>
                <a:spcPts val="0"/>
              </a:spcBef>
              <a:spcAft>
                <a:spcPts val="0"/>
              </a:spcAft>
              <a:buSzPts val="2200"/>
              <a:buChar char="●"/>
            </a:pPr>
            <a:r>
              <a:rPr lang="en-GB" sz="2442">
                <a:solidFill>
                  <a:schemeClr val="dk2"/>
                </a:solidFill>
                <a:latin typeface="Comic Sans MS"/>
                <a:ea typeface="Comic Sans MS"/>
                <a:cs typeface="Comic Sans MS"/>
                <a:sym typeface="Comic Sans MS"/>
              </a:rPr>
              <a:t>Teachers feel more confident in delivering the Computing curriculum with detailed plans and accessible resources.</a:t>
            </a:r>
            <a:endParaRPr sz="2442">
              <a:solidFill>
                <a:schemeClr val="dk2"/>
              </a:solidFill>
              <a:latin typeface="Comic Sans MS"/>
              <a:ea typeface="Comic Sans MS"/>
              <a:cs typeface="Comic Sans MS"/>
              <a:sym typeface="Comic Sans MS"/>
            </a:endParaRPr>
          </a:p>
        </p:txBody>
      </p:sp>
      <p:pic>
        <p:nvPicPr>
          <p:cNvPr id="88" name="Google Shape;88;g2ad7e653385_0_87"/>
          <p:cNvPicPr preferRelativeResize="0"/>
          <p:nvPr/>
        </p:nvPicPr>
        <p:blipFill rotWithShape="1">
          <a:blip r:embed="rId3">
            <a:alphaModFix/>
          </a:blip>
          <a:srcRect/>
          <a:stretch/>
        </p:blipFill>
        <p:spPr>
          <a:xfrm>
            <a:off x="7500926" y="1407525"/>
            <a:ext cx="3397175" cy="344152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g2ae20c1e56c_0_4"/>
          <p:cNvSpPr txBox="1">
            <a:spLocks noGrp="1"/>
          </p:cNvSpPr>
          <p:nvPr>
            <p:ph type="title"/>
          </p:nvPr>
        </p:nvSpPr>
        <p:spPr>
          <a:xfrm>
            <a:off x="0" y="352825"/>
            <a:ext cx="6206100" cy="2044800"/>
          </a:xfrm>
          <a:prstGeom prst="rect">
            <a:avLst/>
          </a:prstGeom>
        </p:spPr>
        <p:txBody>
          <a:bodyPr spcFirstLastPara="1" wrap="square" lIns="121900" tIns="121900" rIns="121900" bIns="121900" anchor="b" anchorCtr="0">
            <a:normAutofit/>
          </a:bodyPr>
          <a:lstStyle/>
          <a:p>
            <a:pPr marL="0" lvl="0" indent="0" algn="ctr" rtl="0">
              <a:spcBef>
                <a:spcPts val="0"/>
              </a:spcBef>
              <a:spcAft>
                <a:spcPts val="0"/>
              </a:spcAft>
              <a:buNone/>
            </a:pPr>
            <a:r>
              <a:rPr lang="en-GB" sz="4000">
                <a:latin typeface="Comic Sans MS"/>
                <a:ea typeface="Comic Sans MS"/>
                <a:cs typeface="Comic Sans MS"/>
                <a:sym typeface="Comic Sans MS"/>
              </a:rPr>
              <a:t>What we have achieved </a:t>
            </a:r>
            <a:endParaRPr sz="4000">
              <a:latin typeface="Comic Sans MS"/>
              <a:ea typeface="Comic Sans MS"/>
              <a:cs typeface="Comic Sans MS"/>
              <a:sym typeface="Comic Sans MS"/>
            </a:endParaRPr>
          </a:p>
          <a:p>
            <a:pPr marL="0" lvl="0" indent="0" algn="ctr" rtl="0">
              <a:spcBef>
                <a:spcPts val="0"/>
              </a:spcBef>
              <a:spcAft>
                <a:spcPts val="0"/>
              </a:spcAft>
              <a:buNone/>
            </a:pPr>
            <a:endParaRPr sz="4000">
              <a:latin typeface="Comic Sans MS"/>
              <a:ea typeface="Comic Sans MS"/>
              <a:cs typeface="Comic Sans MS"/>
              <a:sym typeface="Comic Sans MS"/>
            </a:endParaRPr>
          </a:p>
          <a:p>
            <a:pPr marL="0" lvl="0" indent="0" algn="ctr" rtl="0">
              <a:spcBef>
                <a:spcPts val="0"/>
              </a:spcBef>
              <a:spcAft>
                <a:spcPts val="0"/>
              </a:spcAft>
              <a:buNone/>
            </a:pPr>
            <a:endParaRPr sz="4000">
              <a:latin typeface="Comic Sans MS"/>
              <a:ea typeface="Comic Sans MS"/>
              <a:cs typeface="Comic Sans MS"/>
              <a:sym typeface="Comic Sans MS"/>
            </a:endParaRPr>
          </a:p>
          <a:p>
            <a:pPr marL="0" lvl="0" indent="0" algn="ctr" rtl="0">
              <a:spcBef>
                <a:spcPts val="0"/>
              </a:spcBef>
              <a:spcAft>
                <a:spcPts val="0"/>
              </a:spcAft>
              <a:buNone/>
            </a:pPr>
            <a:endParaRPr sz="4000">
              <a:latin typeface="Comic Sans MS"/>
              <a:ea typeface="Comic Sans MS"/>
              <a:cs typeface="Comic Sans MS"/>
              <a:sym typeface="Comic Sans MS"/>
            </a:endParaRPr>
          </a:p>
        </p:txBody>
      </p:sp>
      <p:pic>
        <p:nvPicPr>
          <p:cNvPr id="94" name="Google Shape;94;g2ae20c1e56c_0_4"/>
          <p:cNvPicPr preferRelativeResize="0"/>
          <p:nvPr/>
        </p:nvPicPr>
        <p:blipFill rotWithShape="1">
          <a:blip r:embed="rId3">
            <a:alphaModFix/>
          </a:blip>
          <a:srcRect/>
          <a:stretch/>
        </p:blipFill>
        <p:spPr>
          <a:xfrm>
            <a:off x="7108975" y="1167350"/>
            <a:ext cx="4118825" cy="4172599"/>
          </a:xfrm>
          <a:prstGeom prst="rect">
            <a:avLst/>
          </a:prstGeom>
          <a:noFill/>
          <a:ln>
            <a:noFill/>
          </a:ln>
        </p:spPr>
      </p:pic>
      <p:pic>
        <p:nvPicPr>
          <p:cNvPr id="95" name="Google Shape;95;g2ae20c1e56c_0_4"/>
          <p:cNvPicPr preferRelativeResize="0"/>
          <p:nvPr/>
        </p:nvPicPr>
        <p:blipFill>
          <a:blip r:embed="rId4">
            <a:alphaModFix/>
          </a:blip>
          <a:stretch>
            <a:fillRect/>
          </a:stretch>
        </p:blipFill>
        <p:spPr>
          <a:xfrm>
            <a:off x="2406500" y="663212"/>
            <a:ext cx="2951299" cy="2201975"/>
          </a:xfrm>
          <a:prstGeom prst="rect">
            <a:avLst/>
          </a:prstGeom>
          <a:noFill/>
          <a:ln>
            <a:noFill/>
          </a:ln>
        </p:spPr>
      </p:pic>
      <p:pic>
        <p:nvPicPr>
          <p:cNvPr id="96" name="Google Shape;96;g2ae20c1e56c_0_4"/>
          <p:cNvPicPr preferRelativeResize="0"/>
          <p:nvPr/>
        </p:nvPicPr>
        <p:blipFill>
          <a:blip r:embed="rId5">
            <a:alphaModFix/>
          </a:blip>
          <a:stretch>
            <a:fillRect/>
          </a:stretch>
        </p:blipFill>
        <p:spPr>
          <a:xfrm>
            <a:off x="79300" y="741800"/>
            <a:ext cx="2044800" cy="2044800"/>
          </a:xfrm>
          <a:prstGeom prst="rect">
            <a:avLst/>
          </a:prstGeom>
          <a:noFill/>
          <a:ln>
            <a:noFill/>
          </a:ln>
        </p:spPr>
      </p:pic>
      <p:pic>
        <p:nvPicPr>
          <p:cNvPr id="97" name="Google Shape;97;g2ae20c1e56c_0_4"/>
          <p:cNvPicPr preferRelativeResize="0"/>
          <p:nvPr/>
        </p:nvPicPr>
        <p:blipFill rotWithShape="1">
          <a:blip r:embed="rId6">
            <a:alphaModFix/>
          </a:blip>
          <a:srcRect l="6745" t="22634" r="4844" b="27609"/>
          <a:stretch/>
        </p:blipFill>
        <p:spPr>
          <a:xfrm>
            <a:off x="79300" y="2865175"/>
            <a:ext cx="3222400" cy="1813525"/>
          </a:xfrm>
          <a:prstGeom prst="rect">
            <a:avLst/>
          </a:prstGeom>
          <a:noFill/>
          <a:ln>
            <a:noFill/>
          </a:ln>
        </p:spPr>
      </p:pic>
      <p:pic>
        <p:nvPicPr>
          <p:cNvPr id="98" name="Google Shape;98;g2ae20c1e56c_0_4"/>
          <p:cNvPicPr preferRelativeResize="0"/>
          <p:nvPr/>
        </p:nvPicPr>
        <p:blipFill>
          <a:blip r:embed="rId7">
            <a:alphaModFix/>
          </a:blip>
          <a:stretch>
            <a:fillRect/>
          </a:stretch>
        </p:blipFill>
        <p:spPr>
          <a:xfrm>
            <a:off x="221849" y="5049659"/>
            <a:ext cx="2044800" cy="1361867"/>
          </a:xfrm>
          <a:prstGeom prst="rect">
            <a:avLst/>
          </a:prstGeom>
          <a:noFill/>
          <a:ln>
            <a:noFill/>
          </a:ln>
        </p:spPr>
      </p:pic>
      <p:pic>
        <p:nvPicPr>
          <p:cNvPr id="99" name="Google Shape;99;g2ae20c1e56c_0_4"/>
          <p:cNvPicPr preferRelativeResize="0"/>
          <p:nvPr/>
        </p:nvPicPr>
        <p:blipFill>
          <a:blip r:embed="rId8">
            <a:alphaModFix/>
          </a:blip>
          <a:stretch>
            <a:fillRect/>
          </a:stretch>
        </p:blipFill>
        <p:spPr>
          <a:xfrm>
            <a:off x="2406500" y="4823831"/>
            <a:ext cx="1813525" cy="1813525"/>
          </a:xfrm>
          <a:prstGeom prst="rect">
            <a:avLst/>
          </a:prstGeom>
          <a:noFill/>
          <a:ln>
            <a:noFill/>
          </a:ln>
        </p:spPr>
      </p:pic>
      <p:pic>
        <p:nvPicPr>
          <p:cNvPr id="100" name="Google Shape;100;g2ae20c1e56c_0_4"/>
          <p:cNvPicPr preferRelativeResize="0"/>
          <p:nvPr/>
        </p:nvPicPr>
        <p:blipFill>
          <a:blip r:embed="rId9">
            <a:alphaModFix/>
          </a:blip>
          <a:stretch>
            <a:fillRect/>
          </a:stretch>
        </p:blipFill>
        <p:spPr>
          <a:xfrm>
            <a:off x="4077150" y="5134554"/>
            <a:ext cx="2044800" cy="137884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g2ad7e653385_0_94"/>
          <p:cNvSpPr txBox="1">
            <a:spLocks noGrp="1"/>
          </p:cNvSpPr>
          <p:nvPr>
            <p:ph type="title"/>
          </p:nvPr>
        </p:nvSpPr>
        <p:spPr>
          <a:xfrm>
            <a:off x="294950" y="-712825"/>
            <a:ext cx="11454600" cy="2185200"/>
          </a:xfrm>
          <a:prstGeom prst="rect">
            <a:avLst/>
          </a:prstGeom>
        </p:spPr>
        <p:txBody>
          <a:bodyPr spcFirstLastPara="1" wrap="square" lIns="121900" tIns="121900" rIns="121900" bIns="121900" anchor="ctr" anchorCtr="0">
            <a:normAutofit/>
          </a:bodyPr>
          <a:lstStyle/>
          <a:p>
            <a:pPr marL="0" lvl="0" indent="0" algn="ctr" rtl="0">
              <a:spcBef>
                <a:spcPts val="0"/>
              </a:spcBef>
              <a:spcAft>
                <a:spcPts val="0"/>
              </a:spcAft>
              <a:buNone/>
            </a:pPr>
            <a:r>
              <a:rPr lang="en-GB" sz="3300"/>
              <a:t>Our Computing scheme in OLOV - Purple Mash</a:t>
            </a:r>
            <a:endParaRPr sz="3300"/>
          </a:p>
        </p:txBody>
      </p:sp>
      <p:pic>
        <p:nvPicPr>
          <p:cNvPr id="106" name="Google Shape;106;g2ad7e653385_0_94"/>
          <p:cNvPicPr preferRelativeResize="0"/>
          <p:nvPr/>
        </p:nvPicPr>
        <p:blipFill>
          <a:blip r:embed="rId3">
            <a:alphaModFix/>
          </a:blip>
          <a:stretch>
            <a:fillRect/>
          </a:stretch>
        </p:blipFill>
        <p:spPr>
          <a:xfrm>
            <a:off x="0" y="780825"/>
            <a:ext cx="5026726" cy="3410176"/>
          </a:xfrm>
          <a:prstGeom prst="rect">
            <a:avLst/>
          </a:prstGeom>
          <a:noFill/>
          <a:ln>
            <a:noFill/>
          </a:ln>
        </p:spPr>
      </p:pic>
      <p:pic>
        <p:nvPicPr>
          <p:cNvPr id="107" name="Google Shape;107;g2ad7e653385_0_94"/>
          <p:cNvPicPr preferRelativeResize="0"/>
          <p:nvPr/>
        </p:nvPicPr>
        <p:blipFill rotWithShape="1">
          <a:blip r:embed="rId4">
            <a:alphaModFix/>
          </a:blip>
          <a:srcRect l="705" t="19961" r="6452" b="3292"/>
          <a:stretch/>
        </p:blipFill>
        <p:spPr>
          <a:xfrm>
            <a:off x="4622575" y="3822300"/>
            <a:ext cx="7495676" cy="3035701"/>
          </a:xfrm>
          <a:prstGeom prst="rect">
            <a:avLst/>
          </a:prstGeom>
          <a:noFill/>
          <a:ln>
            <a:noFill/>
          </a:ln>
        </p:spPr>
      </p:pic>
      <p:sp>
        <p:nvSpPr>
          <p:cNvPr id="108" name="Google Shape;108;g2ad7e653385_0_94"/>
          <p:cNvSpPr txBox="1"/>
          <p:nvPr/>
        </p:nvSpPr>
        <p:spPr>
          <a:xfrm>
            <a:off x="6599925" y="2863625"/>
            <a:ext cx="5457000" cy="877200"/>
          </a:xfrm>
          <a:prstGeom prst="rect">
            <a:avLst/>
          </a:prstGeom>
          <a:noFill/>
          <a:ln>
            <a:noFill/>
          </a:ln>
        </p:spPr>
        <p:txBody>
          <a:bodyPr spcFirstLastPara="1" wrap="square" lIns="91425" tIns="91425" rIns="91425" bIns="91425" anchor="t" anchorCtr="0">
            <a:spAutoFit/>
          </a:bodyPr>
          <a:lstStyle/>
          <a:p>
            <a:pPr marL="91440" lvl="0" indent="-120650" algn="l" rtl="0">
              <a:lnSpc>
                <a:spcPct val="70000"/>
              </a:lnSpc>
              <a:spcBef>
                <a:spcPts val="0"/>
              </a:spcBef>
              <a:spcAft>
                <a:spcPts val="0"/>
              </a:spcAft>
              <a:buClr>
                <a:schemeClr val="lt2"/>
              </a:buClr>
              <a:buSzPts val="1900"/>
              <a:buFont typeface="Source Sans Pro"/>
              <a:buChar char="●"/>
            </a:pPr>
            <a:r>
              <a:rPr lang="en-GB" sz="2142">
                <a:solidFill>
                  <a:schemeClr val="lt1"/>
                </a:solidFill>
                <a:latin typeface="Comic Sans MS"/>
                <a:ea typeface="Comic Sans MS"/>
                <a:cs typeface="Comic Sans MS"/>
                <a:sym typeface="Comic Sans MS"/>
              </a:rPr>
              <a:t>Each year group has an ‘Online Safety’ unit which they are advised to teach as their first unit.  </a:t>
            </a:r>
            <a:r>
              <a:rPr lang="en-GB" sz="2142">
                <a:solidFill>
                  <a:schemeClr val="dk2"/>
                </a:solidFill>
                <a:latin typeface="Comic Sans MS"/>
                <a:ea typeface="Comic Sans MS"/>
                <a:cs typeface="Comic Sans MS"/>
                <a:sym typeface="Comic Sans MS"/>
              </a:rPr>
              <a:t> </a:t>
            </a:r>
            <a:endParaRPr/>
          </a:p>
        </p:txBody>
      </p:sp>
      <p:cxnSp>
        <p:nvCxnSpPr>
          <p:cNvPr id="109" name="Google Shape;109;g2ad7e653385_0_94"/>
          <p:cNvCxnSpPr/>
          <p:nvPr/>
        </p:nvCxnSpPr>
        <p:spPr>
          <a:xfrm flipH="1">
            <a:off x="6415625" y="3662525"/>
            <a:ext cx="1056900" cy="1806600"/>
          </a:xfrm>
          <a:prstGeom prst="straightConnector1">
            <a:avLst/>
          </a:prstGeom>
          <a:noFill/>
          <a:ln w="19050" cap="flat" cmpd="sng">
            <a:solidFill>
              <a:schemeClr val="dk2"/>
            </a:solidFill>
            <a:prstDash val="solid"/>
            <a:round/>
            <a:headEnd type="none" w="med" len="med"/>
            <a:tailEnd type="triangle" w="med" len="med"/>
          </a:ln>
        </p:spPr>
      </p:cxnSp>
      <p:pic>
        <p:nvPicPr>
          <p:cNvPr id="110" name="Google Shape;110;g2ad7e653385_0_94"/>
          <p:cNvPicPr preferRelativeResize="0"/>
          <p:nvPr/>
        </p:nvPicPr>
        <p:blipFill>
          <a:blip r:embed="rId5">
            <a:alphaModFix/>
          </a:blip>
          <a:stretch>
            <a:fillRect/>
          </a:stretch>
        </p:blipFill>
        <p:spPr>
          <a:xfrm>
            <a:off x="0" y="3932900"/>
            <a:ext cx="2925100" cy="2925100"/>
          </a:xfrm>
          <a:prstGeom prst="rect">
            <a:avLst/>
          </a:prstGeom>
          <a:noFill/>
          <a:ln>
            <a:noFill/>
          </a:ln>
        </p:spPr>
      </p:pic>
      <p:sp>
        <p:nvSpPr>
          <p:cNvPr id="111" name="Google Shape;111;g2ad7e653385_0_94"/>
          <p:cNvSpPr txBox="1"/>
          <p:nvPr/>
        </p:nvSpPr>
        <p:spPr>
          <a:xfrm>
            <a:off x="5235650" y="754750"/>
            <a:ext cx="7030200" cy="1791900"/>
          </a:xfrm>
          <a:prstGeom prst="rect">
            <a:avLst/>
          </a:prstGeom>
          <a:noFill/>
          <a:ln>
            <a:noFill/>
          </a:ln>
        </p:spPr>
        <p:txBody>
          <a:bodyPr spcFirstLastPara="1" wrap="square" lIns="91425" tIns="91425" rIns="91425" bIns="91425" anchor="t" anchorCtr="0">
            <a:spAutoFit/>
          </a:bodyPr>
          <a:lstStyle/>
          <a:p>
            <a:pPr marL="91440" lvl="0" indent="-127000" algn="l" rtl="0">
              <a:lnSpc>
                <a:spcPct val="90000"/>
              </a:lnSpc>
              <a:spcBef>
                <a:spcPts val="0"/>
              </a:spcBef>
              <a:spcAft>
                <a:spcPts val="0"/>
              </a:spcAft>
              <a:buClr>
                <a:schemeClr val="lt2"/>
              </a:buClr>
              <a:buSzPts val="2000"/>
              <a:buFont typeface="Source Sans Pro"/>
              <a:buChar char="●"/>
            </a:pPr>
            <a:r>
              <a:rPr lang="en-GB" sz="2142">
                <a:solidFill>
                  <a:schemeClr val="lt1"/>
                </a:solidFill>
                <a:latin typeface="Comic Sans MS"/>
                <a:ea typeface="Comic Sans MS"/>
                <a:cs typeface="Comic Sans MS"/>
                <a:sym typeface="Comic Sans MS"/>
              </a:rPr>
              <a:t>Here teachers have access to planning, resources and additional guidance to support their teaching.</a:t>
            </a:r>
            <a:endParaRPr sz="2142">
              <a:solidFill>
                <a:schemeClr val="lt1"/>
              </a:solidFill>
              <a:latin typeface="Comic Sans MS"/>
              <a:ea typeface="Comic Sans MS"/>
              <a:cs typeface="Comic Sans MS"/>
              <a:sym typeface="Comic Sans MS"/>
            </a:endParaRPr>
          </a:p>
          <a:p>
            <a:pPr marL="91440" lvl="0" indent="0" algn="l" rtl="0">
              <a:lnSpc>
                <a:spcPct val="90000"/>
              </a:lnSpc>
              <a:spcBef>
                <a:spcPts val="1400"/>
              </a:spcBef>
              <a:spcAft>
                <a:spcPts val="0"/>
              </a:spcAft>
              <a:buNone/>
            </a:pPr>
            <a:endParaRPr sz="442">
              <a:solidFill>
                <a:schemeClr val="lt1"/>
              </a:solidFill>
              <a:latin typeface="Comic Sans MS"/>
              <a:ea typeface="Comic Sans MS"/>
              <a:cs typeface="Comic Sans MS"/>
              <a:sym typeface="Comic Sans MS"/>
            </a:endParaRPr>
          </a:p>
          <a:p>
            <a:pPr marL="91440" lvl="0" indent="-127000" algn="l" rtl="0">
              <a:lnSpc>
                <a:spcPct val="90000"/>
              </a:lnSpc>
              <a:spcBef>
                <a:spcPts val="1400"/>
              </a:spcBef>
              <a:spcAft>
                <a:spcPts val="0"/>
              </a:spcAft>
              <a:buClr>
                <a:schemeClr val="lt2"/>
              </a:buClr>
              <a:buSzPts val="2000"/>
              <a:buFont typeface="Source Sans Pro"/>
              <a:buChar char="●"/>
            </a:pPr>
            <a:r>
              <a:rPr lang="en-GB" sz="2142">
                <a:solidFill>
                  <a:schemeClr val="lt1"/>
                </a:solidFill>
                <a:latin typeface="Comic Sans MS"/>
                <a:ea typeface="Comic Sans MS"/>
                <a:cs typeface="Comic Sans MS"/>
                <a:sym typeface="Comic Sans MS"/>
              </a:rPr>
              <a:t>There is also support on how Purple Mash can support other curriculum areas.</a:t>
            </a:r>
            <a:endParaRPr/>
          </a:p>
        </p:txBody>
      </p:sp>
      <p:cxnSp>
        <p:nvCxnSpPr>
          <p:cNvPr id="112" name="Google Shape;112;g2ad7e653385_0_94"/>
          <p:cNvCxnSpPr/>
          <p:nvPr/>
        </p:nvCxnSpPr>
        <p:spPr>
          <a:xfrm rot="10800000">
            <a:off x="1769750" y="1032425"/>
            <a:ext cx="3465900" cy="24600"/>
          </a:xfrm>
          <a:prstGeom prst="straightConnector1">
            <a:avLst/>
          </a:prstGeom>
          <a:noFill/>
          <a:ln w="19050" cap="flat" cmpd="sng">
            <a:solidFill>
              <a:schemeClr val="dk2"/>
            </a:solidFill>
            <a:prstDash val="solid"/>
            <a:round/>
            <a:headEnd type="none" w="med" len="med"/>
            <a:tailEnd type="triangle" w="med" len="med"/>
          </a:ln>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pic>
        <p:nvPicPr>
          <p:cNvPr id="117" name="Google Shape;117;g2ae20c1e56c_0_10"/>
          <p:cNvPicPr preferRelativeResize="0"/>
          <p:nvPr/>
        </p:nvPicPr>
        <p:blipFill>
          <a:blip r:embed="rId3">
            <a:alphaModFix/>
          </a:blip>
          <a:stretch>
            <a:fillRect/>
          </a:stretch>
        </p:blipFill>
        <p:spPr>
          <a:xfrm>
            <a:off x="165800" y="1450675"/>
            <a:ext cx="7958800" cy="4854875"/>
          </a:xfrm>
          <a:prstGeom prst="rect">
            <a:avLst/>
          </a:prstGeom>
          <a:noFill/>
          <a:ln>
            <a:noFill/>
          </a:ln>
        </p:spPr>
      </p:pic>
      <p:sp>
        <p:nvSpPr>
          <p:cNvPr id="118" name="Google Shape;118;g2ae20c1e56c_0_10"/>
          <p:cNvSpPr txBox="1"/>
          <p:nvPr/>
        </p:nvSpPr>
        <p:spPr>
          <a:xfrm>
            <a:off x="8191950" y="965813"/>
            <a:ext cx="3932700" cy="5471100"/>
          </a:xfrm>
          <a:prstGeom prst="rect">
            <a:avLst/>
          </a:prstGeom>
          <a:noFill/>
          <a:ln>
            <a:noFill/>
          </a:ln>
        </p:spPr>
        <p:txBody>
          <a:bodyPr spcFirstLastPara="1" wrap="square" lIns="91425" tIns="91425" rIns="91425" bIns="91425" anchor="t" anchorCtr="0">
            <a:spAutoFit/>
          </a:bodyPr>
          <a:lstStyle/>
          <a:p>
            <a:pPr marL="91440" marR="0" lvl="0" indent="-127000" algn="l" rtl="0">
              <a:lnSpc>
                <a:spcPct val="90000"/>
              </a:lnSpc>
              <a:spcBef>
                <a:spcPts val="1400"/>
              </a:spcBef>
              <a:spcAft>
                <a:spcPts val="0"/>
              </a:spcAft>
              <a:buClr>
                <a:schemeClr val="lt2"/>
              </a:buClr>
              <a:buSzPts val="2000"/>
              <a:buFont typeface="Source Sans Pro"/>
              <a:buChar char="●"/>
            </a:pPr>
            <a:r>
              <a:rPr lang="en-GB" sz="2142">
                <a:solidFill>
                  <a:schemeClr val="dk2"/>
                </a:solidFill>
                <a:latin typeface="Comic Sans MS"/>
                <a:ea typeface="Comic Sans MS"/>
                <a:cs typeface="Comic Sans MS"/>
                <a:sym typeface="Comic Sans MS"/>
              </a:rPr>
              <a:t>Planning is clear step-by-step, which makes the teaching accessible to all teachers.</a:t>
            </a:r>
            <a:endParaRPr sz="2142">
              <a:solidFill>
                <a:schemeClr val="dk2"/>
              </a:solidFill>
              <a:latin typeface="Comic Sans MS"/>
              <a:ea typeface="Comic Sans MS"/>
              <a:cs typeface="Comic Sans MS"/>
              <a:sym typeface="Comic Sans MS"/>
            </a:endParaRPr>
          </a:p>
          <a:p>
            <a:pPr marL="91440" marR="0" lvl="0" indent="-127000" algn="l" rtl="0">
              <a:lnSpc>
                <a:spcPct val="90000"/>
              </a:lnSpc>
              <a:spcBef>
                <a:spcPts val="1400"/>
              </a:spcBef>
              <a:spcAft>
                <a:spcPts val="0"/>
              </a:spcAft>
              <a:buClr>
                <a:schemeClr val="lt2"/>
              </a:buClr>
              <a:buSzPts val="2000"/>
              <a:buFont typeface="Source Sans Pro"/>
              <a:buChar char="●"/>
            </a:pPr>
            <a:r>
              <a:rPr lang="en-GB" sz="2142">
                <a:solidFill>
                  <a:schemeClr val="dk2"/>
                </a:solidFill>
                <a:latin typeface="Comic Sans MS"/>
                <a:ea typeface="Comic Sans MS"/>
                <a:cs typeface="Comic Sans MS"/>
                <a:sym typeface="Comic Sans MS"/>
              </a:rPr>
              <a:t>Teachers are advised to take time to look over plans, in order to familiarise themselves with the content.</a:t>
            </a:r>
            <a:endParaRPr sz="2142">
              <a:solidFill>
                <a:schemeClr val="dk2"/>
              </a:solidFill>
              <a:latin typeface="Comic Sans MS"/>
              <a:ea typeface="Comic Sans MS"/>
              <a:cs typeface="Comic Sans MS"/>
              <a:sym typeface="Comic Sans MS"/>
            </a:endParaRPr>
          </a:p>
          <a:p>
            <a:pPr marL="91440" marR="0" lvl="0" indent="-136017" algn="l" rtl="0">
              <a:lnSpc>
                <a:spcPct val="90000"/>
              </a:lnSpc>
              <a:spcBef>
                <a:spcPts val="1400"/>
              </a:spcBef>
              <a:spcAft>
                <a:spcPts val="0"/>
              </a:spcAft>
              <a:buClr>
                <a:schemeClr val="dk2"/>
              </a:buClr>
              <a:buSzPts val="2142"/>
              <a:buFont typeface="Comic Sans MS"/>
              <a:buChar char="●"/>
            </a:pPr>
            <a:r>
              <a:rPr lang="en-GB" sz="2142">
                <a:solidFill>
                  <a:schemeClr val="dk2"/>
                </a:solidFill>
                <a:latin typeface="Comic Sans MS"/>
                <a:ea typeface="Comic Sans MS"/>
                <a:cs typeface="Comic Sans MS"/>
                <a:sym typeface="Comic Sans MS"/>
              </a:rPr>
              <a:t>PowerPoint presentations support with the input of the lessons.</a:t>
            </a:r>
            <a:endParaRPr sz="2142">
              <a:solidFill>
                <a:schemeClr val="dk2"/>
              </a:solidFill>
              <a:latin typeface="Comic Sans MS"/>
              <a:ea typeface="Comic Sans MS"/>
              <a:cs typeface="Comic Sans MS"/>
              <a:sym typeface="Comic Sans MS"/>
            </a:endParaRPr>
          </a:p>
          <a:p>
            <a:pPr marL="91440" marR="0" lvl="0" indent="-136017" algn="l" rtl="0">
              <a:lnSpc>
                <a:spcPct val="90000"/>
              </a:lnSpc>
              <a:spcBef>
                <a:spcPts val="1400"/>
              </a:spcBef>
              <a:spcAft>
                <a:spcPts val="0"/>
              </a:spcAft>
              <a:buClr>
                <a:schemeClr val="dk2"/>
              </a:buClr>
              <a:buSzPts val="2142"/>
              <a:buFont typeface="Comic Sans MS"/>
              <a:buChar char="●"/>
            </a:pPr>
            <a:r>
              <a:rPr lang="en-GB" sz="2142">
                <a:solidFill>
                  <a:schemeClr val="dk2"/>
                </a:solidFill>
                <a:latin typeface="Comic Sans MS"/>
                <a:ea typeface="Comic Sans MS"/>
                <a:cs typeface="Comic Sans MS"/>
                <a:sym typeface="Comic Sans MS"/>
              </a:rPr>
              <a:t>Teachers use these in whole class teaching before the children are set of on their independent work.</a:t>
            </a:r>
            <a:endParaRPr sz="2142">
              <a:solidFill>
                <a:schemeClr val="dk2"/>
              </a:solidFill>
              <a:latin typeface="Comic Sans MS"/>
              <a:ea typeface="Comic Sans MS"/>
              <a:cs typeface="Comic Sans MS"/>
              <a:sym typeface="Comic Sans MS"/>
            </a:endParaRPr>
          </a:p>
        </p:txBody>
      </p:sp>
      <p:sp>
        <p:nvSpPr>
          <p:cNvPr id="119" name="Google Shape;119;g2ae20c1e56c_0_10"/>
          <p:cNvSpPr txBox="1"/>
          <p:nvPr/>
        </p:nvSpPr>
        <p:spPr>
          <a:xfrm>
            <a:off x="67350" y="0"/>
            <a:ext cx="12057300" cy="1231500"/>
          </a:xfrm>
          <a:prstGeom prst="rect">
            <a:avLst/>
          </a:prstGeom>
          <a:noFill/>
          <a:ln>
            <a:noFill/>
          </a:ln>
        </p:spPr>
        <p:txBody>
          <a:bodyPr spcFirstLastPara="1" wrap="square" lIns="91425" tIns="91425" rIns="91425" bIns="91425" anchor="t" anchorCtr="0">
            <a:spAutoFit/>
          </a:bodyPr>
          <a:lstStyle/>
          <a:p>
            <a:pPr marL="0" lvl="0" indent="0" algn="l" rtl="0">
              <a:lnSpc>
                <a:spcPct val="85000"/>
              </a:lnSpc>
              <a:spcBef>
                <a:spcPts val="0"/>
              </a:spcBef>
              <a:spcAft>
                <a:spcPts val="0"/>
              </a:spcAft>
              <a:buNone/>
            </a:pPr>
            <a:r>
              <a:rPr lang="en-GB" sz="4000" b="1">
                <a:solidFill>
                  <a:schemeClr val="dk2"/>
                </a:solidFill>
                <a:latin typeface="Raleway"/>
                <a:ea typeface="Raleway"/>
                <a:cs typeface="Raleway"/>
                <a:sym typeface="Raleway"/>
              </a:rPr>
              <a:t>Purple Mash - Planning, PowerPoints, Videos, Resources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g2ad7e653385_0_161"/>
          <p:cNvSpPr txBox="1">
            <a:spLocks noGrp="1"/>
          </p:cNvSpPr>
          <p:nvPr>
            <p:ph type="title"/>
          </p:nvPr>
        </p:nvSpPr>
        <p:spPr>
          <a:xfrm>
            <a:off x="110650" y="-440025"/>
            <a:ext cx="5393700" cy="2044800"/>
          </a:xfrm>
          <a:prstGeom prst="rect">
            <a:avLst/>
          </a:prstGeom>
        </p:spPr>
        <p:txBody>
          <a:bodyPr spcFirstLastPara="1" wrap="square" lIns="121900" tIns="121900" rIns="121900" bIns="121900" anchor="b" anchorCtr="0">
            <a:normAutofit/>
          </a:bodyPr>
          <a:lstStyle/>
          <a:p>
            <a:pPr marL="0" lvl="0" indent="0" algn="ctr" rtl="0">
              <a:spcBef>
                <a:spcPts val="0"/>
              </a:spcBef>
              <a:spcAft>
                <a:spcPts val="0"/>
              </a:spcAft>
              <a:buNone/>
            </a:pPr>
            <a:r>
              <a:rPr lang="en-GB"/>
              <a:t>SEN in Computing </a:t>
            </a:r>
            <a:endParaRPr/>
          </a:p>
        </p:txBody>
      </p:sp>
      <p:sp>
        <p:nvSpPr>
          <p:cNvPr id="125" name="Google Shape;125;g2ad7e653385_0_161"/>
          <p:cNvSpPr txBox="1"/>
          <p:nvPr/>
        </p:nvSpPr>
        <p:spPr>
          <a:xfrm>
            <a:off x="110650" y="1711925"/>
            <a:ext cx="6096000" cy="4167000"/>
          </a:xfrm>
          <a:prstGeom prst="rect">
            <a:avLst/>
          </a:prstGeom>
          <a:noFill/>
          <a:ln>
            <a:noFill/>
          </a:ln>
        </p:spPr>
        <p:txBody>
          <a:bodyPr spcFirstLastPara="1" wrap="square" lIns="91425" tIns="91425" rIns="91425" bIns="91425" anchor="t" anchorCtr="0">
            <a:spAutoFit/>
          </a:bodyPr>
          <a:lstStyle/>
          <a:p>
            <a:pPr marL="91440" lvl="0" indent="-127000" algn="l" rtl="0">
              <a:lnSpc>
                <a:spcPct val="90000"/>
              </a:lnSpc>
              <a:spcBef>
                <a:spcPts val="1400"/>
              </a:spcBef>
              <a:spcAft>
                <a:spcPts val="0"/>
              </a:spcAft>
              <a:buClr>
                <a:schemeClr val="lt2"/>
              </a:buClr>
              <a:buSzPts val="2000"/>
              <a:buFont typeface="Source Sans Pro"/>
              <a:buChar char="●"/>
            </a:pPr>
            <a:r>
              <a:rPr lang="en-GB" sz="2142">
                <a:solidFill>
                  <a:schemeClr val="dk2"/>
                </a:solidFill>
                <a:latin typeface="Comic Sans MS"/>
                <a:ea typeface="Comic Sans MS"/>
                <a:cs typeface="Comic Sans MS"/>
                <a:sym typeface="Comic Sans MS"/>
              </a:rPr>
              <a:t>Purple Mash offers hands-on teaching and resources, accessible to all children. </a:t>
            </a:r>
            <a:endParaRPr sz="2142">
              <a:solidFill>
                <a:schemeClr val="dk2"/>
              </a:solidFill>
              <a:latin typeface="Comic Sans MS"/>
              <a:ea typeface="Comic Sans MS"/>
              <a:cs typeface="Comic Sans MS"/>
              <a:sym typeface="Comic Sans MS"/>
            </a:endParaRPr>
          </a:p>
          <a:p>
            <a:pPr marL="91440" lvl="0" indent="-127000" algn="l" rtl="0">
              <a:lnSpc>
                <a:spcPct val="90000"/>
              </a:lnSpc>
              <a:spcBef>
                <a:spcPts val="1400"/>
              </a:spcBef>
              <a:spcAft>
                <a:spcPts val="0"/>
              </a:spcAft>
              <a:buClr>
                <a:schemeClr val="lt2"/>
              </a:buClr>
              <a:buSzPts val="2000"/>
              <a:buFont typeface="Source Sans Pro"/>
              <a:buChar char="●"/>
            </a:pPr>
            <a:r>
              <a:rPr lang="en-GB" sz="2142">
                <a:solidFill>
                  <a:schemeClr val="dk2"/>
                </a:solidFill>
                <a:latin typeface="Comic Sans MS"/>
                <a:ea typeface="Comic Sans MS"/>
                <a:cs typeface="Comic Sans MS"/>
                <a:sym typeface="Comic Sans MS"/>
              </a:rPr>
              <a:t>Steps unlock upon meeting specific criteria for mastery. </a:t>
            </a:r>
            <a:endParaRPr sz="2142">
              <a:solidFill>
                <a:schemeClr val="dk2"/>
              </a:solidFill>
              <a:latin typeface="Comic Sans MS"/>
              <a:ea typeface="Comic Sans MS"/>
              <a:cs typeface="Comic Sans MS"/>
              <a:sym typeface="Comic Sans MS"/>
            </a:endParaRPr>
          </a:p>
          <a:p>
            <a:pPr marL="91440" lvl="0" indent="-127000" algn="l" rtl="0">
              <a:lnSpc>
                <a:spcPct val="90000"/>
              </a:lnSpc>
              <a:spcBef>
                <a:spcPts val="1400"/>
              </a:spcBef>
              <a:spcAft>
                <a:spcPts val="0"/>
              </a:spcAft>
              <a:buClr>
                <a:schemeClr val="lt2"/>
              </a:buClr>
              <a:buSzPts val="2000"/>
              <a:buFont typeface="Source Sans Pro"/>
              <a:buChar char="●"/>
            </a:pPr>
            <a:r>
              <a:rPr lang="en-GB" sz="2142">
                <a:solidFill>
                  <a:schemeClr val="dk2"/>
                </a:solidFill>
                <a:latin typeface="Comic Sans MS"/>
                <a:ea typeface="Comic Sans MS"/>
                <a:cs typeface="Comic Sans MS"/>
                <a:sym typeface="Comic Sans MS"/>
              </a:rPr>
              <a:t>Children have access to repeatable videos for additional support. </a:t>
            </a:r>
            <a:endParaRPr sz="2142">
              <a:solidFill>
                <a:schemeClr val="dk2"/>
              </a:solidFill>
              <a:latin typeface="Comic Sans MS"/>
              <a:ea typeface="Comic Sans MS"/>
              <a:cs typeface="Comic Sans MS"/>
              <a:sym typeface="Comic Sans MS"/>
            </a:endParaRPr>
          </a:p>
          <a:p>
            <a:pPr marL="91440" lvl="0" indent="-127000" algn="l" rtl="0">
              <a:lnSpc>
                <a:spcPct val="90000"/>
              </a:lnSpc>
              <a:spcBef>
                <a:spcPts val="1400"/>
              </a:spcBef>
              <a:spcAft>
                <a:spcPts val="0"/>
              </a:spcAft>
              <a:buClr>
                <a:schemeClr val="lt2"/>
              </a:buClr>
              <a:buSzPts val="2000"/>
              <a:buFont typeface="Source Sans Pro"/>
              <a:buChar char="●"/>
            </a:pPr>
            <a:r>
              <a:rPr lang="en-GB" sz="2142">
                <a:solidFill>
                  <a:schemeClr val="dk2"/>
                </a:solidFill>
                <a:latin typeface="Comic Sans MS"/>
                <a:ea typeface="Comic Sans MS"/>
                <a:cs typeface="Comic Sans MS"/>
                <a:sym typeface="Comic Sans MS"/>
              </a:rPr>
              <a:t>PowerPoints provided by Purple Mash include visuals. It's also tablet-compatible for accessibility. </a:t>
            </a:r>
            <a:endParaRPr sz="2142">
              <a:solidFill>
                <a:schemeClr val="dk2"/>
              </a:solidFill>
              <a:latin typeface="Comic Sans MS"/>
              <a:ea typeface="Comic Sans MS"/>
              <a:cs typeface="Comic Sans MS"/>
              <a:sym typeface="Comic Sans MS"/>
            </a:endParaRPr>
          </a:p>
          <a:p>
            <a:pPr marL="91440" lvl="0" indent="-127000" algn="l" rtl="0">
              <a:lnSpc>
                <a:spcPct val="90000"/>
              </a:lnSpc>
              <a:spcBef>
                <a:spcPts val="1400"/>
              </a:spcBef>
              <a:spcAft>
                <a:spcPts val="0"/>
              </a:spcAft>
              <a:buClr>
                <a:schemeClr val="lt2"/>
              </a:buClr>
              <a:buSzPts val="2000"/>
              <a:buFont typeface="Source Sans Pro"/>
              <a:buChar char="●"/>
            </a:pPr>
            <a:r>
              <a:rPr lang="en-GB" sz="2142">
                <a:solidFill>
                  <a:schemeClr val="dk2"/>
                </a:solidFill>
                <a:latin typeface="Comic Sans MS"/>
                <a:ea typeface="Comic Sans MS"/>
                <a:cs typeface="Comic Sans MS"/>
                <a:sym typeface="Comic Sans MS"/>
              </a:rPr>
              <a:t>Planning includes guidance on supporting less able students when appropriate.</a:t>
            </a:r>
            <a:endParaRPr/>
          </a:p>
        </p:txBody>
      </p:sp>
      <p:sp>
        <p:nvSpPr>
          <p:cNvPr id="126" name="Google Shape;126;g2ad7e653385_0_161"/>
          <p:cNvSpPr txBox="1"/>
          <p:nvPr/>
        </p:nvSpPr>
        <p:spPr>
          <a:xfrm>
            <a:off x="7072300" y="1214425"/>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solidFill>
                <a:schemeClr val="lt1"/>
              </a:solidFill>
            </a:endParaRPr>
          </a:p>
        </p:txBody>
      </p:sp>
      <p:pic>
        <p:nvPicPr>
          <p:cNvPr id="127" name="Google Shape;127;g2ad7e653385_0_161"/>
          <p:cNvPicPr preferRelativeResize="0"/>
          <p:nvPr/>
        </p:nvPicPr>
        <p:blipFill rotWithShape="1">
          <a:blip r:embed="rId3">
            <a:alphaModFix/>
          </a:blip>
          <a:srcRect/>
          <a:stretch/>
        </p:blipFill>
        <p:spPr>
          <a:xfrm>
            <a:off x="7689526" y="1468099"/>
            <a:ext cx="3487024" cy="35325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11"/>
          <p:cNvSpPr txBox="1">
            <a:spLocks noGrp="1"/>
          </p:cNvSpPr>
          <p:nvPr>
            <p:ph type="title"/>
          </p:nvPr>
        </p:nvSpPr>
        <p:spPr>
          <a:xfrm>
            <a:off x="-82262" y="-438975"/>
            <a:ext cx="5044800" cy="831300"/>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320"/>
              <a:buFont typeface="Calibri"/>
              <a:buNone/>
            </a:pPr>
            <a:r>
              <a:rPr lang="en-GB" sz="1710">
                <a:latin typeface="Comic Sans MS"/>
                <a:ea typeface="Comic Sans MS"/>
                <a:cs typeface="Comic Sans MS"/>
                <a:sym typeface="Comic Sans MS"/>
              </a:rPr>
              <a:t>Year 1 exploring and learning the basic skills</a:t>
            </a:r>
            <a:endParaRPr sz="1710">
              <a:latin typeface="Comic Sans MS"/>
              <a:ea typeface="Comic Sans MS"/>
              <a:cs typeface="Comic Sans MS"/>
              <a:sym typeface="Comic Sans MS"/>
            </a:endParaRPr>
          </a:p>
        </p:txBody>
      </p:sp>
      <p:pic>
        <p:nvPicPr>
          <p:cNvPr id="133" name="Google Shape;133;p11"/>
          <p:cNvPicPr preferRelativeResize="0"/>
          <p:nvPr/>
        </p:nvPicPr>
        <p:blipFill rotWithShape="1">
          <a:blip r:embed="rId3">
            <a:alphaModFix/>
          </a:blip>
          <a:srcRect t="11771" b="4503"/>
          <a:stretch/>
        </p:blipFill>
        <p:spPr>
          <a:xfrm>
            <a:off x="90175" y="467400"/>
            <a:ext cx="4142952" cy="1522101"/>
          </a:xfrm>
          <a:prstGeom prst="rect">
            <a:avLst/>
          </a:prstGeom>
          <a:noFill/>
          <a:ln>
            <a:noFill/>
          </a:ln>
        </p:spPr>
      </p:pic>
      <p:sp>
        <p:nvSpPr>
          <p:cNvPr id="134" name="Google Shape;134;p11"/>
          <p:cNvSpPr txBox="1"/>
          <p:nvPr/>
        </p:nvSpPr>
        <p:spPr>
          <a:xfrm>
            <a:off x="90199" y="2064575"/>
            <a:ext cx="5108100" cy="408300"/>
          </a:xfrm>
          <a:prstGeom prst="rect">
            <a:avLst/>
          </a:prstGeom>
          <a:noFill/>
          <a:ln>
            <a:noFill/>
          </a:ln>
        </p:spPr>
        <p:txBody>
          <a:bodyPr spcFirstLastPara="1" wrap="square" lIns="91425" tIns="91425" rIns="91425" bIns="91425" anchor="t" anchorCtr="0">
            <a:spAutoFit/>
          </a:bodyPr>
          <a:lstStyle/>
          <a:p>
            <a:pPr marL="0" lvl="0" indent="0" algn="l" rtl="0">
              <a:lnSpc>
                <a:spcPct val="85000"/>
              </a:lnSpc>
              <a:spcBef>
                <a:spcPts val="0"/>
              </a:spcBef>
              <a:spcAft>
                <a:spcPts val="0"/>
              </a:spcAft>
              <a:buNone/>
            </a:pPr>
            <a:r>
              <a:rPr lang="en-GB" sz="1710" b="1">
                <a:solidFill>
                  <a:schemeClr val="dk2"/>
                </a:solidFill>
                <a:latin typeface="Comic Sans MS"/>
                <a:ea typeface="Comic Sans MS"/>
                <a:cs typeface="Comic Sans MS"/>
                <a:sym typeface="Comic Sans MS"/>
              </a:rPr>
              <a:t>Year 2 Creating Pictures – Pointillism</a:t>
            </a:r>
            <a:endParaRPr/>
          </a:p>
        </p:txBody>
      </p:sp>
      <p:pic>
        <p:nvPicPr>
          <p:cNvPr id="135" name="Google Shape;135;p11"/>
          <p:cNvPicPr preferRelativeResize="0"/>
          <p:nvPr/>
        </p:nvPicPr>
        <p:blipFill rotWithShape="1">
          <a:blip r:embed="rId4">
            <a:alphaModFix/>
          </a:blip>
          <a:srcRect t="12254" b="5223"/>
          <a:stretch/>
        </p:blipFill>
        <p:spPr>
          <a:xfrm>
            <a:off x="90200" y="2438975"/>
            <a:ext cx="4265400" cy="1828224"/>
          </a:xfrm>
          <a:prstGeom prst="rect">
            <a:avLst/>
          </a:prstGeom>
          <a:noFill/>
          <a:ln>
            <a:noFill/>
          </a:ln>
        </p:spPr>
      </p:pic>
      <p:sp>
        <p:nvSpPr>
          <p:cNvPr id="136" name="Google Shape;136;p11"/>
          <p:cNvSpPr txBox="1"/>
          <p:nvPr/>
        </p:nvSpPr>
        <p:spPr>
          <a:xfrm>
            <a:off x="389550" y="4308375"/>
            <a:ext cx="5715000" cy="408300"/>
          </a:xfrm>
          <a:prstGeom prst="rect">
            <a:avLst/>
          </a:prstGeom>
          <a:noFill/>
          <a:ln>
            <a:noFill/>
          </a:ln>
        </p:spPr>
        <p:txBody>
          <a:bodyPr spcFirstLastPara="1" wrap="square" lIns="91425" tIns="91425" rIns="91425" bIns="91425" anchor="t" anchorCtr="0">
            <a:spAutoFit/>
          </a:bodyPr>
          <a:lstStyle/>
          <a:p>
            <a:pPr marL="0" lvl="0" indent="0" algn="l" rtl="0">
              <a:lnSpc>
                <a:spcPct val="85000"/>
              </a:lnSpc>
              <a:spcBef>
                <a:spcPts val="0"/>
              </a:spcBef>
              <a:spcAft>
                <a:spcPts val="0"/>
              </a:spcAft>
              <a:buNone/>
            </a:pPr>
            <a:r>
              <a:rPr lang="en-GB" sz="1710" b="1">
                <a:solidFill>
                  <a:schemeClr val="dk2"/>
                </a:solidFill>
                <a:latin typeface="Comic Sans MS"/>
                <a:ea typeface="Comic Sans MS"/>
                <a:cs typeface="Comic Sans MS"/>
                <a:sym typeface="Comic Sans MS"/>
              </a:rPr>
              <a:t>Year 3 Spreadsheets</a:t>
            </a:r>
            <a:endParaRPr sz="1710" b="1">
              <a:solidFill>
                <a:schemeClr val="dk2"/>
              </a:solidFill>
              <a:latin typeface="Comic Sans MS"/>
              <a:ea typeface="Comic Sans MS"/>
              <a:cs typeface="Comic Sans MS"/>
              <a:sym typeface="Comic Sans MS"/>
            </a:endParaRPr>
          </a:p>
        </p:txBody>
      </p:sp>
      <p:pic>
        <p:nvPicPr>
          <p:cNvPr id="137" name="Google Shape;137;p11"/>
          <p:cNvPicPr preferRelativeResize="0"/>
          <p:nvPr/>
        </p:nvPicPr>
        <p:blipFill rotWithShape="1">
          <a:blip r:embed="rId5">
            <a:alphaModFix/>
          </a:blip>
          <a:srcRect t="12250" b="4747"/>
          <a:stretch/>
        </p:blipFill>
        <p:spPr>
          <a:xfrm>
            <a:off x="0" y="4716675"/>
            <a:ext cx="4586309" cy="2141324"/>
          </a:xfrm>
          <a:prstGeom prst="rect">
            <a:avLst/>
          </a:prstGeom>
          <a:noFill/>
          <a:ln>
            <a:noFill/>
          </a:ln>
        </p:spPr>
      </p:pic>
      <p:sp>
        <p:nvSpPr>
          <p:cNvPr id="138" name="Google Shape;138;p11"/>
          <p:cNvSpPr txBox="1"/>
          <p:nvPr/>
        </p:nvSpPr>
        <p:spPr>
          <a:xfrm>
            <a:off x="6768000" y="0"/>
            <a:ext cx="3000000" cy="408300"/>
          </a:xfrm>
          <a:prstGeom prst="rect">
            <a:avLst/>
          </a:prstGeom>
          <a:noFill/>
          <a:ln>
            <a:noFill/>
          </a:ln>
        </p:spPr>
        <p:txBody>
          <a:bodyPr spcFirstLastPara="1" wrap="square" lIns="91425" tIns="91425" rIns="91425" bIns="91425" anchor="t" anchorCtr="0">
            <a:spAutoFit/>
          </a:bodyPr>
          <a:lstStyle/>
          <a:p>
            <a:pPr marL="0" lvl="0" indent="0" algn="l" rtl="0">
              <a:lnSpc>
                <a:spcPct val="85000"/>
              </a:lnSpc>
              <a:spcBef>
                <a:spcPts val="0"/>
              </a:spcBef>
              <a:spcAft>
                <a:spcPts val="0"/>
              </a:spcAft>
              <a:buNone/>
            </a:pPr>
            <a:r>
              <a:rPr lang="en-GB" sz="1710" b="1">
                <a:solidFill>
                  <a:schemeClr val="dk2"/>
                </a:solidFill>
                <a:latin typeface="Comic Sans MS"/>
                <a:ea typeface="Comic Sans MS"/>
                <a:cs typeface="Comic Sans MS"/>
                <a:sym typeface="Comic Sans MS"/>
              </a:rPr>
              <a:t>Year 4 Coding</a:t>
            </a:r>
            <a:endParaRPr sz="1710" b="1">
              <a:solidFill>
                <a:schemeClr val="dk2"/>
              </a:solidFill>
              <a:latin typeface="Comic Sans MS"/>
              <a:ea typeface="Comic Sans MS"/>
              <a:cs typeface="Comic Sans MS"/>
              <a:sym typeface="Comic Sans MS"/>
            </a:endParaRPr>
          </a:p>
        </p:txBody>
      </p:sp>
      <p:pic>
        <p:nvPicPr>
          <p:cNvPr id="139" name="Google Shape;139;p11"/>
          <p:cNvPicPr preferRelativeResize="0"/>
          <p:nvPr/>
        </p:nvPicPr>
        <p:blipFill rotWithShape="1">
          <a:blip r:embed="rId6">
            <a:alphaModFix/>
          </a:blip>
          <a:srcRect t="12371" b="27691"/>
          <a:stretch/>
        </p:blipFill>
        <p:spPr>
          <a:xfrm>
            <a:off x="6605450" y="392325"/>
            <a:ext cx="4967875" cy="1583526"/>
          </a:xfrm>
          <a:prstGeom prst="rect">
            <a:avLst/>
          </a:prstGeom>
          <a:noFill/>
          <a:ln>
            <a:noFill/>
          </a:ln>
        </p:spPr>
      </p:pic>
      <p:sp>
        <p:nvSpPr>
          <p:cNvPr id="140" name="Google Shape;140;p11"/>
          <p:cNvSpPr txBox="1">
            <a:spLocks noGrp="1"/>
          </p:cNvSpPr>
          <p:nvPr>
            <p:ph type="title"/>
          </p:nvPr>
        </p:nvSpPr>
        <p:spPr>
          <a:xfrm>
            <a:off x="7352700" y="1506600"/>
            <a:ext cx="5044800" cy="831300"/>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Calibri"/>
              <a:buNone/>
            </a:pPr>
            <a:r>
              <a:rPr lang="en-GB" sz="1710">
                <a:latin typeface="Comic Sans MS"/>
                <a:ea typeface="Comic Sans MS"/>
                <a:cs typeface="Comic Sans MS"/>
                <a:sym typeface="Comic Sans MS"/>
              </a:rPr>
              <a:t>Year 5 Coding</a:t>
            </a:r>
            <a:endParaRPr sz="1710">
              <a:latin typeface="Comic Sans MS"/>
              <a:ea typeface="Comic Sans MS"/>
              <a:cs typeface="Comic Sans MS"/>
              <a:sym typeface="Comic Sans MS"/>
            </a:endParaRPr>
          </a:p>
        </p:txBody>
      </p:sp>
      <p:sp>
        <p:nvSpPr>
          <p:cNvPr id="141" name="Google Shape;141;p11"/>
          <p:cNvSpPr txBox="1"/>
          <p:nvPr/>
        </p:nvSpPr>
        <p:spPr>
          <a:xfrm>
            <a:off x="7528524" y="4056425"/>
            <a:ext cx="5108100" cy="408300"/>
          </a:xfrm>
          <a:prstGeom prst="rect">
            <a:avLst/>
          </a:prstGeom>
          <a:noFill/>
          <a:ln>
            <a:noFill/>
          </a:ln>
        </p:spPr>
        <p:txBody>
          <a:bodyPr spcFirstLastPara="1" wrap="square" lIns="91425" tIns="91425" rIns="91425" bIns="91425" anchor="t" anchorCtr="0">
            <a:spAutoFit/>
          </a:bodyPr>
          <a:lstStyle/>
          <a:p>
            <a:pPr marL="0" lvl="0" indent="0" algn="l" rtl="0">
              <a:lnSpc>
                <a:spcPct val="85000"/>
              </a:lnSpc>
              <a:spcBef>
                <a:spcPts val="0"/>
              </a:spcBef>
              <a:spcAft>
                <a:spcPts val="0"/>
              </a:spcAft>
              <a:buNone/>
            </a:pPr>
            <a:r>
              <a:rPr lang="en-GB" sz="1710" b="1">
                <a:solidFill>
                  <a:schemeClr val="dk2"/>
                </a:solidFill>
                <a:latin typeface="Comic Sans MS"/>
                <a:ea typeface="Comic Sans MS"/>
                <a:cs typeface="Comic Sans MS"/>
                <a:sym typeface="Comic Sans MS"/>
              </a:rPr>
              <a:t>Year 6 Game Design</a:t>
            </a:r>
            <a:endParaRPr sz="1710" b="1">
              <a:solidFill>
                <a:schemeClr val="dk2"/>
              </a:solidFill>
              <a:latin typeface="Comic Sans MS"/>
              <a:ea typeface="Comic Sans MS"/>
              <a:cs typeface="Comic Sans MS"/>
              <a:sym typeface="Comic Sans MS"/>
            </a:endParaRPr>
          </a:p>
        </p:txBody>
      </p:sp>
      <p:pic>
        <p:nvPicPr>
          <p:cNvPr id="142" name="Google Shape;142;p11"/>
          <p:cNvPicPr preferRelativeResize="0"/>
          <p:nvPr/>
        </p:nvPicPr>
        <p:blipFill rotWithShape="1">
          <a:blip r:embed="rId7">
            <a:alphaModFix/>
          </a:blip>
          <a:srcRect t="12009" b="32493"/>
          <a:stretch/>
        </p:blipFill>
        <p:spPr>
          <a:xfrm>
            <a:off x="6605451" y="2337900"/>
            <a:ext cx="5505149" cy="1718526"/>
          </a:xfrm>
          <a:prstGeom prst="rect">
            <a:avLst/>
          </a:prstGeom>
          <a:noFill/>
          <a:ln>
            <a:noFill/>
          </a:ln>
        </p:spPr>
      </p:pic>
      <p:pic>
        <p:nvPicPr>
          <p:cNvPr id="143" name="Google Shape;143;p11"/>
          <p:cNvPicPr preferRelativeResize="0"/>
          <p:nvPr/>
        </p:nvPicPr>
        <p:blipFill rotWithShape="1">
          <a:blip r:embed="rId8">
            <a:alphaModFix/>
          </a:blip>
          <a:srcRect t="11888" b="4267"/>
          <a:stretch/>
        </p:blipFill>
        <p:spPr>
          <a:xfrm>
            <a:off x="7142725" y="4536250"/>
            <a:ext cx="4967875" cy="234294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g2adb58662ec_0_0"/>
          <p:cNvSpPr txBox="1">
            <a:spLocks noGrp="1"/>
          </p:cNvSpPr>
          <p:nvPr>
            <p:ph type="title"/>
          </p:nvPr>
        </p:nvSpPr>
        <p:spPr>
          <a:xfrm>
            <a:off x="2094433" y="0"/>
            <a:ext cx="10911600" cy="1047600"/>
          </a:xfrm>
          <a:prstGeom prst="rect">
            <a:avLst/>
          </a:prstGeom>
        </p:spPr>
        <p:txBody>
          <a:bodyPr spcFirstLastPara="1" wrap="square" lIns="121900" tIns="121900" rIns="121900" bIns="121900" anchor="b" anchorCtr="0">
            <a:normAutofit/>
          </a:bodyPr>
          <a:lstStyle/>
          <a:p>
            <a:pPr marL="0" lvl="0" indent="0" algn="l" rtl="0">
              <a:spcBef>
                <a:spcPts val="0"/>
              </a:spcBef>
              <a:spcAft>
                <a:spcPts val="0"/>
              </a:spcAft>
              <a:buNone/>
            </a:pPr>
            <a:r>
              <a:rPr lang="en-GB"/>
              <a:t>Quotes from the children </a:t>
            </a:r>
            <a:endParaRPr/>
          </a:p>
        </p:txBody>
      </p:sp>
      <p:sp>
        <p:nvSpPr>
          <p:cNvPr id="149" name="Google Shape;149;g2adb58662ec_0_0"/>
          <p:cNvSpPr/>
          <p:nvPr/>
        </p:nvSpPr>
        <p:spPr>
          <a:xfrm>
            <a:off x="244225" y="884850"/>
            <a:ext cx="3081300" cy="2379300"/>
          </a:xfrm>
          <a:prstGeom prst="flowChartMagneticTape">
            <a:avLst/>
          </a:prstGeom>
          <a:solidFill>
            <a:srgbClr val="C9DAF8"/>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Clr>
                <a:schemeClr val="dk2"/>
              </a:buClr>
              <a:buSzPts val="1100"/>
              <a:buFont typeface="Arial"/>
              <a:buNone/>
            </a:pPr>
            <a:r>
              <a:rPr lang="en-GB" sz="2200" b="1">
                <a:solidFill>
                  <a:schemeClr val="dk2"/>
                </a:solidFill>
                <a:latin typeface="Source Sans Pro"/>
                <a:ea typeface="Source Sans Pro"/>
                <a:cs typeface="Source Sans Pro"/>
                <a:sym typeface="Source Sans Pro"/>
              </a:rPr>
              <a:t>Year 1 - </a:t>
            </a:r>
            <a:r>
              <a:rPr lang="en-GB" sz="2200">
                <a:solidFill>
                  <a:schemeClr val="dk2"/>
                </a:solidFill>
                <a:latin typeface="Source Sans Pro"/>
                <a:ea typeface="Source Sans Pro"/>
                <a:cs typeface="Source Sans Pro"/>
                <a:sym typeface="Source Sans Pro"/>
              </a:rPr>
              <a:t>“I have enjoyed learning how to turn a computer on and type in my password.”</a:t>
            </a:r>
            <a:endParaRPr>
              <a:latin typeface="Source Sans Pro"/>
              <a:ea typeface="Source Sans Pro"/>
              <a:cs typeface="Source Sans Pro"/>
              <a:sym typeface="Source Sans Pro"/>
            </a:endParaRPr>
          </a:p>
        </p:txBody>
      </p:sp>
      <p:sp>
        <p:nvSpPr>
          <p:cNvPr id="150" name="Google Shape;150;g2adb58662ec_0_0"/>
          <p:cNvSpPr/>
          <p:nvPr/>
        </p:nvSpPr>
        <p:spPr>
          <a:xfrm>
            <a:off x="3961950" y="966150"/>
            <a:ext cx="2979900" cy="2216700"/>
          </a:xfrm>
          <a:prstGeom prst="wedgeRoundRectCallout">
            <a:avLst>
              <a:gd name="adj1" fmla="val -20833"/>
              <a:gd name="adj2" fmla="val 62500"/>
              <a:gd name="adj3" fmla="val 0"/>
            </a:avLst>
          </a:prstGeom>
          <a:solidFill>
            <a:srgbClr val="EAD1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Clr>
                <a:schemeClr val="dk2"/>
              </a:buClr>
              <a:buSzPts val="1100"/>
              <a:buFont typeface="Arial"/>
              <a:buNone/>
            </a:pPr>
            <a:r>
              <a:rPr lang="en-GB" sz="2200" b="1">
                <a:solidFill>
                  <a:schemeClr val="dk2"/>
                </a:solidFill>
                <a:latin typeface="Source Sans Pro"/>
                <a:ea typeface="Source Sans Pro"/>
                <a:cs typeface="Source Sans Pro"/>
                <a:sym typeface="Source Sans Pro"/>
              </a:rPr>
              <a:t>Year 2 - “</a:t>
            </a:r>
            <a:r>
              <a:rPr lang="en-GB" sz="2200">
                <a:solidFill>
                  <a:schemeClr val="dk2"/>
                </a:solidFill>
                <a:latin typeface="Source Sans Pro"/>
                <a:ea typeface="Source Sans Pro"/>
                <a:cs typeface="Source Sans Pro"/>
                <a:sym typeface="Source Sans Pro"/>
              </a:rPr>
              <a:t>I really enjoy going onto Purple Mash and playing the games.”</a:t>
            </a:r>
            <a:endParaRPr>
              <a:latin typeface="Source Sans Pro"/>
              <a:ea typeface="Source Sans Pro"/>
              <a:cs typeface="Source Sans Pro"/>
              <a:sym typeface="Source Sans Pro"/>
            </a:endParaRPr>
          </a:p>
        </p:txBody>
      </p:sp>
      <p:sp>
        <p:nvSpPr>
          <p:cNvPr id="151" name="Google Shape;151;g2adb58662ec_0_0"/>
          <p:cNvSpPr/>
          <p:nvPr/>
        </p:nvSpPr>
        <p:spPr>
          <a:xfrm>
            <a:off x="7481700" y="884850"/>
            <a:ext cx="4362000" cy="2379300"/>
          </a:xfrm>
          <a:prstGeom prst="wedgeEllipseCallout">
            <a:avLst>
              <a:gd name="adj1" fmla="val -20833"/>
              <a:gd name="adj2" fmla="val 62500"/>
            </a:avLst>
          </a:prstGeom>
          <a:solidFill>
            <a:srgbClr val="D9D2E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Clr>
                <a:schemeClr val="dk2"/>
              </a:buClr>
              <a:buSzPts val="1100"/>
              <a:buFont typeface="Arial"/>
              <a:buNone/>
            </a:pPr>
            <a:r>
              <a:rPr lang="en-GB" sz="2200" b="1">
                <a:solidFill>
                  <a:schemeClr val="dk2"/>
                </a:solidFill>
                <a:latin typeface="Source Sans Pro"/>
                <a:ea typeface="Source Sans Pro"/>
                <a:cs typeface="Source Sans Pro"/>
                <a:sym typeface="Source Sans Pro"/>
              </a:rPr>
              <a:t>Year 3 -</a:t>
            </a:r>
            <a:r>
              <a:rPr lang="en-GB" sz="1800" b="1">
                <a:solidFill>
                  <a:schemeClr val="dk2"/>
                </a:solidFill>
                <a:latin typeface="Source Sans Pro"/>
                <a:ea typeface="Source Sans Pro"/>
                <a:cs typeface="Source Sans Pro"/>
                <a:sym typeface="Source Sans Pro"/>
              </a:rPr>
              <a:t> “</a:t>
            </a:r>
            <a:r>
              <a:rPr lang="en-GB" sz="1800">
                <a:solidFill>
                  <a:schemeClr val="dk2"/>
                </a:solidFill>
                <a:latin typeface="Source Sans Pro"/>
                <a:ea typeface="Source Sans Pro"/>
                <a:cs typeface="Source Sans Pro"/>
                <a:sym typeface="Source Sans Pro"/>
              </a:rPr>
              <a:t>I enjoyed our coding topic when we wrote instructions to turn the turtle 90 degrees. I also enjoy going into the computing suite to use the computers.” </a:t>
            </a:r>
            <a:endParaRPr sz="1000">
              <a:latin typeface="Source Sans Pro"/>
              <a:ea typeface="Source Sans Pro"/>
              <a:cs typeface="Source Sans Pro"/>
              <a:sym typeface="Source Sans Pro"/>
            </a:endParaRPr>
          </a:p>
        </p:txBody>
      </p:sp>
      <p:sp>
        <p:nvSpPr>
          <p:cNvPr id="152" name="Google Shape;152;g2adb58662ec_0_0"/>
          <p:cNvSpPr/>
          <p:nvPr/>
        </p:nvSpPr>
        <p:spPr>
          <a:xfrm>
            <a:off x="314300" y="3411150"/>
            <a:ext cx="4043400" cy="2841600"/>
          </a:xfrm>
          <a:prstGeom prst="cloudCallout">
            <a:avLst>
              <a:gd name="adj1" fmla="val -20833"/>
              <a:gd name="adj2" fmla="val 62500"/>
            </a:avLst>
          </a:prstGeom>
          <a:solidFill>
            <a:srgbClr val="D9EAD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Clr>
                <a:schemeClr val="dk2"/>
              </a:buClr>
              <a:buSzPts val="1100"/>
              <a:buFont typeface="Arial"/>
              <a:buNone/>
            </a:pPr>
            <a:r>
              <a:rPr lang="en-GB" sz="1800" b="1">
                <a:solidFill>
                  <a:schemeClr val="dk2"/>
                </a:solidFill>
                <a:latin typeface="Source Sans Pro"/>
                <a:ea typeface="Source Sans Pro"/>
                <a:cs typeface="Source Sans Pro"/>
                <a:sym typeface="Source Sans Pro"/>
              </a:rPr>
              <a:t>Year 4</a:t>
            </a:r>
            <a:r>
              <a:rPr lang="en-GB" sz="1800">
                <a:solidFill>
                  <a:schemeClr val="dk2"/>
                </a:solidFill>
                <a:latin typeface="Source Sans Pro"/>
                <a:ea typeface="Source Sans Pro"/>
                <a:cs typeface="Source Sans Pro"/>
                <a:sym typeface="Source Sans Pro"/>
              </a:rPr>
              <a:t> - “I like Purple Mash because I find the topics motivating and fun.  I enjoyed the spreadsheets topic because I like the challenge of creating formulas.” </a:t>
            </a:r>
            <a:endParaRPr sz="1000">
              <a:latin typeface="Source Sans Pro"/>
              <a:ea typeface="Source Sans Pro"/>
              <a:cs typeface="Source Sans Pro"/>
              <a:sym typeface="Source Sans Pro"/>
            </a:endParaRPr>
          </a:p>
        </p:txBody>
      </p:sp>
      <p:sp>
        <p:nvSpPr>
          <p:cNvPr id="153" name="Google Shape;153;g2adb58662ec_0_0"/>
          <p:cNvSpPr/>
          <p:nvPr/>
        </p:nvSpPr>
        <p:spPr>
          <a:xfrm>
            <a:off x="4749713" y="3688500"/>
            <a:ext cx="3271200" cy="2274300"/>
          </a:xfrm>
          <a:prstGeom prst="wedgeRectCallout">
            <a:avLst>
              <a:gd name="adj1" fmla="val -20833"/>
              <a:gd name="adj2" fmla="val 62500"/>
            </a:avLst>
          </a:prstGeom>
          <a:solidFill>
            <a:srgbClr val="F4CC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Source Sans Pro"/>
              <a:ea typeface="Source Sans Pro"/>
              <a:cs typeface="Source Sans Pro"/>
              <a:sym typeface="Source Sans Pro"/>
            </a:endParaRPr>
          </a:p>
          <a:p>
            <a:pPr marL="0" lvl="0" indent="0" algn="ctr" rtl="0">
              <a:spcBef>
                <a:spcPts val="0"/>
              </a:spcBef>
              <a:spcAft>
                <a:spcPts val="0"/>
              </a:spcAft>
              <a:buNone/>
            </a:pPr>
            <a:endParaRPr>
              <a:latin typeface="Source Sans Pro"/>
              <a:ea typeface="Source Sans Pro"/>
              <a:cs typeface="Source Sans Pro"/>
              <a:sym typeface="Source Sans Pro"/>
            </a:endParaRPr>
          </a:p>
          <a:p>
            <a:pPr marL="0" lvl="0" indent="0" algn="ctr" rtl="0">
              <a:spcBef>
                <a:spcPts val="0"/>
              </a:spcBef>
              <a:spcAft>
                <a:spcPts val="0"/>
              </a:spcAft>
              <a:buNone/>
            </a:pPr>
            <a:endParaRPr>
              <a:latin typeface="Source Sans Pro"/>
              <a:ea typeface="Source Sans Pro"/>
              <a:cs typeface="Source Sans Pro"/>
              <a:sym typeface="Source Sans Pro"/>
            </a:endParaRPr>
          </a:p>
          <a:p>
            <a:pPr marL="0" lvl="0" indent="0" algn="ctr" rtl="0">
              <a:spcBef>
                <a:spcPts val="0"/>
              </a:spcBef>
              <a:spcAft>
                <a:spcPts val="0"/>
              </a:spcAft>
              <a:buNone/>
            </a:pPr>
            <a:endParaRPr>
              <a:latin typeface="Source Sans Pro"/>
              <a:ea typeface="Source Sans Pro"/>
              <a:cs typeface="Source Sans Pro"/>
              <a:sym typeface="Source Sans Pro"/>
            </a:endParaRPr>
          </a:p>
          <a:p>
            <a:pPr marL="0" lvl="0" indent="0" algn="ctr" rtl="0">
              <a:spcBef>
                <a:spcPts val="0"/>
              </a:spcBef>
              <a:spcAft>
                <a:spcPts val="0"/>
              </a:spcAft>
              <a:buNone/>
            </a:pPr>
            <a:endParaRPr>
              <a:latin typeface="Source Sans Pro"/>
              <a:ea typeface="Source Sans Pro"/>
              <a:cs typeface="Source Sans Pro"/>
              <a:sym typeface="Source Sans Pro"/>
            </a:endParaRPr>
          </a:p>
          <a:p>
            <a:pPr marL="0" lvl="0" indent="0" algn="ctr" rtl="0">
              <a:spcBef>
                <a:spcPts val="0"/>
              </a:spcBef>
              <a:spcAft>
                <a:spcPts val="0"/>
              </a:spcAft>
              <a:buNone/>
            </a:pPr>
            <a:r>
              <a:rPr lang="en-GB" sz="1900" b="1">
                <a:latin typeface="Source Sans Pro"/>
                <a:ea typeface="Source Sans Pro"/>
                <a:cs typeface="Source Sans Pro"/>
                <a:sym typeface="Source Sans Pro"/>
              </a:rPr>
              <a:t>Year 5</a:t>
            </a:r>
            <a:r>
              <a:rPr lang="en-GB" sz="1900">
                <a:latin typeface="Source Sans Pro"/>
                <a:ea typeface="Source Sans Pro"/>
                <a:cs typeface="Source Sans Pro"/>
                <a:sym typeface="Source Sans Pro"/>
              </a:rPr>
              <a:t> -</a:t>
            </a:r>
            <a:endParaRPr sz="1900">
              <a:latin typeface="Source Sans Pro"/>
              <a:ea typeface="Source Sans Pro"/>
              <a:cs typeface="Source Sans Pro"/>
              <a:sym typeface="Source Sans Pro"/>
            </a:endParaRPr>
          </a:p>
          <a:p>
            <a:pPr marL="0" lvl="0" indent="0" algn="ctr" rtl="0">
              <a:spcBef>
                <a:spcPts val="0"/>
              </a:spcBef>
              <a:spcAft>
                <a:spcPts val="0"/>
              </a:spcAft>
              <a:buNone/>
            </a:pPr>
            <a:r>
              <a:rPr lang="en-GB" sz="1900">
                <a:latin typeface="Source Sans Pro"/>
                <a:ea typeface="Source Sans Pro"/>
                <a:cs typeface="Source Sans Pro"/>
                <a:sym typeface="Source Sans Pro"/>
              </a:rPr>
              <a:t>“I really enjoy coding because I get to try out new things and if I am stuck I can watch the video provided to help me crack the code.” </a:t>
            </a:r>
            <a:endParaRPr sz="1900">
              <a:latin typeface="Source Sans Pro"/>
              <a:ea typeface="Source Sans Pro"/>
              <a:cs typeface="Source Sans Pro"/>
              <a:sym typeface="Source Sans Pro"/>
            </a:endParaRPr>
          </a:p>
          <a:p>
            <a:pPr marL="0" lvl="0" indent="0" algn="ctr" rtl="0">
              <a:spcBef>
                <a:spcPts val="0"/>
              </a:spcBef>
              <a:spcAft>
                <a:spcPts val="0"/>
              </a:spcAft>
              <a:buNone/>
            </a:pPr>
            <a:endParaRPr>
              <a:latin typeface="Source Sans Pro"/>
              <a:ea typeface="Source Sans Pro"/>
              <a:cs typeface="Source Sans Pro"/>
              <a:sym typeface="Source Sans Pro"/>
            </a:endParaRPr>
          </a:p>
          <a:p>
            <a:pPr marL="0" lvl="0" indent="0" algn="ctr" rtl="0">
              <a:spcBef>
                <a:spcPts val="0"/>
              </a:spcBef>
              <a:spcAft>
                <a:spcPts val="0"/>
              </a:spcAft>
              <a:buNone/>
            </a:pPr>
            <a:endParaRPr>
              <a:latin typeface="Source Sans Pro"/>
              <a:ea typeface="Source Sans Pro"/>
              <a:cs typeface="Source Sans Pro"/>
              <a:sym typeface="Source Sans Pro"/>
            </a:endParaRPr>
          </a:p>
          <a:p>
            <a:pPr marL="0" lvl="0" indent="0" algn="ctr" rtl="0">
              <a:spcBef>
                <a:spcPts val="0"/>
              </a:spcBef>
              <a:spcAft>
                <a:spcPts val="0"/>
              </a:spcAft>
              <a:buNone/>
            </a:pPr>
            <a:endParaRPr>
              <a:latin typeface="Source Sans Pro"/>
              <a:ea typeface="Source Sans Pro"/>
              <a:cs typeface="Source Sans Pro"/>
              <a:sym typeface="Source Sans Pro"/>
            </a:endParaRPr>
          </a:p>
          <a:p>
            <a:pPr marL="0" lvl="0" indent="0" algn="ctr" rtl="0">
              <a:spcBef>
                <a:spcPts val="0"/>
              </a:spcBef>
              <a:spcAft>
                <a:spcPts val="0"/>
              </a:spcAft>
              <a:buNone/>
            </a:pPr>
            <a:endParaRPr>
              <a:latin typeface="Source Sans Pro"/>
              <a:ea typeface="Source Sans Pro"/>
              <a:cs typeface="Source Sans Pro"/>
              <a:sym typeface="Source Sans Pro"/>
            </a:endParaRPr>
          </a:p>
          <a:p>
            <a:pPr marL="0" lvl="0" indent="0" algn="ctr" rtl="0">
              <a:spcBef>
                <a:spcPts val="0"/>
              </a:spcBef>
              <a:spcAft>
                <a:spcPts val="0"/>
              </a:spcAft>
              <a:buNone/>
            </a:pPr>
            <a:endParaRPr>
              <a:latin typeface="Source Sans Pro"/>
              <a:ea typeface="Source Sans Pro"/>
              <a:cs typeface="Source Sans Pro"/>
              <a:sym typeface="Source Sans Pro"/>
            </a:endParaRPr>
          </a:p>
          <a:p>
            <a:pPr marL="0" lvl="0" indent="0" algn="ctr" rtl="0">
              <a:spcBef>
                <a:spcPts val="0"/>
              </a:spcBef>
              <a:spcAft>
                <a:spcPts val="0"/>
              </a:spcAft>
              <a:buNone/>
            </a:pPr>
            <a:endParaRPr>
              <a:latin typeface="Source Sans Pro"/>
              <a:ea typeface="Source Sans Pro"/>
              <a:cs typeface="Source Sans Pro"/>
              <a:sym typeface="Source Sans Pro"/>
            </a:endParaRPr>
          </a:p>
        </p:txBody>
      </p:sp>
      <p:sp>
        <p:nvSpPr>
          <p:cNvPr id="154" name="Google Shape;154;g2adb58662ec_0_0"/>
          <p:cNvSpPr/>
          <p:nvPr/>
        </p:nvSpPr>
        <p:spPr>
          <a:xfrm>
            <a:off x="8412950" y="3591950"/>
            <a:ext cx="3430800" cy="2841600"/>
          </a:xfrm>
          <a:prstGeom prst="foldedCorner">
            <a:avLst>
              <a:gd name="adj" fmla="val 16667"/>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200" b="1">
              <a:latin typeface="Source Sans Pro"/>
              <a:ea typeface="Source Sans Pro"/>
              <a:cs typeface="Source Sans Pro"/>
              <a:sym typeface="Source Sans Pro"/>
            </a:endParaRPr>
          </a:p>
          <a:p>
            <a:pPr marL="0" lvl="0" indent="0" algn="ctr" rtl="0">
              <a:spcBef>
                <a:spcPts val="0"/>
              </a:spcBef>
              <a:spcAft>
                <a:spcPts val="0"/>
              </a:spcAft>
              <a:buNone/>
            </a:pPr>
            <a:endParaRPr sz="2200" b="1">
              <a:latin typeface="Source Sans Pro"/>
              <a:ea typeface="Source Sans Pro"/>
              <a:cs typeface="Source Sans Pro"/>
              <a:sym typeface="Source Sans Pro"/>
            </a:endParaRPr>
          </a:p>
          <a:p>
            <a:pPr marL="0" lvl="0" indent="0" algn="l" rtl="0">
              <a:spcBef>
                <a:spcPts val="0"/>
              </a:spcBef>
              <a:spcAft>
                <a:spcPts val="0"/>
              </a:spcAft>
              <a:buNone/>
            </a:pPr>
            <a:endParaRPr sz="2200" b="1">
              <a:latin typeface="Source Sans Pro"/>
              <a:ea typeface="Source Sans Pro"/>
              <a:cs typeface="Source Sans Pro"/>
              <a:sym typeface="Source Sans Pro"/>
            </a:endParaRPr>
          </a:p>
          <a:p>
            <a:pPr marL="0" lvl="0" indent="0" algn="l" rtl="0">
              <a:spcBef>
                <a:spcPts val="0"/>
              </a:spcBef>
              <a:spcAft>
                <a:spcPts val="0"/>
              </a:spcAft>
              <a:buNone/>
            </a:pPr>
            <a:endParaRPr sz="2200" b="1">
              <a:latin typeface="Source Sans Pro"/>
              <a:ea typeface="Source Sans Pro"/>
              <a:cs typeface="Source Sans Pro"/>
              <a:sym typeface="Source Sans Pro"/>
            </a:endParaRPr>
          </a:p>
          <a:p>
            <a:pPr marL="0" lvl="0" indent="0" algn="l" rtl="0">
              <a:spcBef>
                <a:spcPts val="0"/>
              </a:spcBef>
              <a:spcAft>
                <a:spcPts val="0"/>
              </a:spcAft>
              <a:buNone/>
            </a:pPr>
            <a:endParaRPr sz="2200" b="1">
              <a:latin typeface="Source Sans Pro"/>
              <a:ea typeface="Source Sans Pro"/>
              <a:cs typeface="Source Sans Pro"/>
              <a:sym typeface="Source Sans Pro"/>
            </a:endParaRPr>
          </a:p>
          <a:p>
            <a:pPr marL="0" lvl="0" indent="0" algn="l" rtl="0">
              <a:spcBef>
                <a:spcPts val="0"/>
              </a:spcBef>
              <a:spcAft>
                <a:spcPts val="0"/>
              </a:spcAft>
              <a:buNone/>
            </a:pPr>
            <a:r>
              <a:rPr lang="en-GB" sz="2200" b="1">
                <a:latin typeface="Source Sans Pro"/>
                <a:ea typeface="Source Sans Pro"/>
                <a:cs typeface="Source Sans Pro"/>
                <a:sym typeface="Source Sans Pro"/>
              </a:rPr>
              <a:t>Year 6 - </a:t>
            </a:r>
            <a:r>
              <a:rPr lang="en-GB" sz="2200">
                <a:latin typeface="Source Sans Pro"/>
                <a:ea typeface="Source Sans Pro"/>
                <a:cs typeface="Source Sans Pro"/>
                <a:sym typeface="Source Sans Pro"/>
              </a:rPr>
              <a:t>“Computing allows us to explore the digital world.  I enjoy learning new vocabulary from a range of topics.  I love being able to use the skills learnt over the years to make games, text adventures and blogs.”</a:t>
            </a:r>
            <a:endParaRPr sz="2200">
              <a:latin typeface="Source Sans Pro"/>
              <a:ea typeface="Source Sans Pro"/>
              <a:cs typeface="Source Sans Pro"/>
              <a:sym typeface="Source Sans Pro"/>
            </a:endParaRPr>
          </a:p>
          <a:p>
            <a:pPr marL="0" lvl="0" indent="0" algn="ctr" rtl="0">
              <a:spcBef>
                <a:spcPts val="0"/>
              </a:spcBef>
              <a:spcAft>
                <a:spcPts val="0"/>
              </a:spcAft>
              <a:buNone/>
            </a:pPr>
            <a:endParaRPr sz="2200" b="1">
              <a:latin typeface="Source Sans Pro"/>
              <a:ea typeface="Source Sans Pro"/>
              <a:cs typeface="Source Sans Pro"/>
              <a:sym typeface="Source Sans Pro"/>
            </a:endParaRPr>
          </a:p>
          <a:p>
            <a:pPr marL="0" lvl="0" indent="0" algn="ctr" rtl="0">
              <a:spcBef>
                <a:spcPts val="0"/>
              </a:spcBef>
              <a:spcAft>
                <a:spcPts val="0"/>
              </a:spcAft>
              <a:buNone/>
            </a:pPr>
            <a:endParaRPr sz="2200" b="1">
              <a:latin typeface="Source Sans Pro"/>
              <a:ea typeface="Source Sans Pro"/>
              <a:cs typeface="Source Sans Pro"/>
              <a:sym typeface="Source Sans Pro"/>
            </a:endParaRPr>
          </a:p>
          <a:p>
            <a:pPr marL="0" lvl="0" indent="0" algn="ctr" rtl="0">
              <a:spcBef>
                <a:spcPts val="0"/>
              </a:spcBef>
              <a:spcAft>
                <a:spcPts val="0"/>
              </a:spcAft>
              <a:buNone/>
            </a:pPr>
            <a:endParaRPr sz="2200" b="1">
              <a:latin typeface="Source Sans Pro"/>
              <a:ea typeface="Source Sans Pro"/>
              <a:cs typeface="Source Sans Pro"/>
              <a:sym typeface="Source Sans Pro"/>
            </a:endParaRPr>
          </a:p>
          <a:p>
            <a:pPr marL="0" lvl="0" indent="0" algn="ctr" rtl="0">
              <a:spcBef>
                <a:spcPts val="0"/>
              </a:spcBef>
              <a:spcAft>
                <a:spcPts val="0"/>
              </a:spcAft>
              <a:buNone/>
            </a:pPr>
            <a:endParaRPr sz="2200" b="1">
              <a:latin typeface="Source Sans Pro"/>
              <a:ea typeface="Source Sans Pro"/>
              <a:cs typeface="Source Sans Pro"/>
              <a:sym typeface="Source Sans Pro"/>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g2ad7e653385_0_118"/>
          <p:cNvSpPr txBox="1">
            <a:spLocks noGrp="1"/>
          </p:cNvSpPr>
          <p:nvPr>
            <p:ph type="title"/>
          </p:nvPr>
        </p:nvSpPr>
        <p:spPr>
          <a:xfrm>
            <a:off x="131350" y="1142088"/>
            <a:ext cx="2717700" cy="1047600"/>
          </a:xfrm>
          <a:prstGeom prst="rect">
            <a:avLst/>
          </a:prstGeom>
        </p:spPr>
        <p:txBody>
          <a:bodyPr spcFirstLastPara="1" wrap="square" lIns="121900" tIns="121900" rIns="121900" bIns="121900" anchor="b" anchorCtr="0">
            <a:normAutofit fontScale="90000"/>
          </a:bodyPr>
          <a:lstStyle/>
          <a:p>
            <a:pPr marL="0" lvl="0" indent="0" algn="l" rtl="0">
              <a:spcBef>
                <a:spcPts val="0"/>
              </a:spcBef>
              <a:spcAft>
                <a:spcPts val="0"/>
              </a:spcAft>
              <a:buNone/>
            </a:pPr>
            <a:r>
              <a:rPr lang="en-GB">
                <a:latin typeface="Comic Sans MS"/>
                <a:ea typeface="Comic Sans MS"/>
                <a:cs typeface="Comic Sans MS"/>
                <a:sym typeface="Comic Sans MS"/>
              </a:rPr>
              <a:t>Our Digital Leaders</a:t>
            </a:r>
            <a:endParaRPr>
              <a:latin typeface="Comic Sans MS"/>
              <a:ea typeface="Comic Sans MS"/>
              <a:cs typeface="Comic Sans MS"/>
              <a:sym typeface="Comic Sans MS"/>
            </a:endParaRPr>
          </a:p>
        </p:txBody>
      </p:sp>
      <p:pic>
        <p:nvPicPr>
          <p:cNvPr id="160" name="Google Shape;160;g2ad7e653385_0_118"/>
          <p:cNvPicPr preferRelativeResize="0"/>
          <p:nvPr/>
        </p:nvPicPr>
        <p:blipFill>
          <a:blip r:embed="rId3">
            <a:alphaModFix/>
          </a:blip>
          <a:stretch>
            <a:fillRect/>
          </a:stretch>
        </p:blipFill>
        <p:spPr>
          <a:xfrm>
            <a:off x="3180850" y="0"/>
            <a:ext cx="5534216" cy="4129049"/>
          </a:xfrm>
          <a:prstGeom prst="rect">
            <a:avLst/>
          </a:prstGeom>
          <a:noFill/>
          <a:ln>
            <a:noFill/>
          </a:ln>
        </p:spPr>
      </p:pic>
      <p:sp>
        <p:nvSpPr>
          <p:cNvPr id="161" name="Google Shape;161;g2ad7e653385_0_118"/>
          <p:cNvSpPr txBox="1"/>
          <p:nvPr/>
        </p:nvSpPr>
        <p:spPr>
          <a:xfrm>
            <a:off x="291525" y="4129050"/>
            <a:ext cx="11823300" cy="2355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500">
                <a:solidFill>
                  <a:schemeClr val="lt1"/>
                </a:solidFill>
                <a:latin typeface="Comic Sans MS"/>
                <a:ea typeface="Comic Sans MS"/>
                <a:cs typeface="Comic Sans MS"/>
                <a:sym typeface="Comic Sans MS"/>
              </a:rPr>
              <a:t>Digital Leaders are children with a </a:t>
            </a:r>
            <a:r>
              <a:rPr lang="en-GB" sz="2500" b="1">
                <a:solidFill>
                  <a:schemeClr val="lt1"/>
                </a:solidFill>
                <a:latin typeface="Comic Sans MS"/>
                <a:ea typeface="Comic Sans MS"/>
                <a:cs typeface="Comic Sans MS"/>
                <a:sym typeface="Comic Sans MS"/>
              </a:rPr>
              <a:t>passion for technology</a:t>
            </a:r>
            <a:r>
              <a:rPr lang="en-GB" sz="2500">
                <a:solidFill>
                  <a:schemeClr val="lt1"/>
                </a:solidFill>
                <a:latin typeface="Comic Sans MS"/>
                <a:ea typeface="Comic Sans MS"/>
                <a:cs typeface="Comic Sans MS"/>
                <a:sym typeface="Comic Sans MS"/>
              </a:rPr>
              <a:t> who want to </a:t>
            </a:r>
            <a:r>
              <a:rPr lang="en-GB" sz="2500" b="1">
                <a:solidFill>
                  <a:schemeClr val="lt1"/>
                </a:solidFill>
                <a:latin typeface="Comic Sans MS"/>
                <a:ea typeface="Comic Sans MS"/>
                <a:cs typeface="Comic Sans MS"/>
                <a:sym typeface="Comic Sans MS"/>
              </a:rPr>
              <a:t>share their knowledge</a:t>
            </a:r>
            <a:r>
              <a:rPr lang="en-GB" sz="2500">
                <a:solidFill>
                  <a:schemeClr val="lt1"/>
                </a:solidFill>
                <a:latin typeface="Comic Sans MS"/>
                <a:ea typeface="Comic Sans MS"/>
                <a:cs typeface="Comic Sans MS"/>
                <a:sym typeface="Comic Sans MS"/>
              </a:rPr>
              <a:t> with others and </a:t>
            </a:r>
            <a:r>
              <a:rPr lang="en-GB" sz="2500" b="1">
                <a:solidFill>
                  <a:schemeClr val="lt1"/>
                </a:solidFill>
                <a:latin typeface="Comic Sans MS"/>
                <a:ea typeface="Comic Sans MS"/>
                <a:cs typeface="Comic Sans MS"/>
                <a:sym typeface="Comic Sans MS"/>
              </a:rPr>
              <a:t>promote the use of all things digital throughout the school. </a:t>
            </a:r>
            <a:endParaRPr sz="2500" b="1">
              <a:solidFill>
                <a:schemeClr val="lt1"/>
              </a:solidFill>
              <a:latin typeface="Comic Sans MS"/>
              <a:ea typeface="Comic Sans MS"/>
              <a:cs typeface="Comic Sans MS"/>
              <a:sym typeface="Comic Sans MS"/>
            </a:endParaRPr>
          </a:p>
          <a:p>
            <a:pPr marL="0" lvl="0" indent="0" algn="l" rtl="0">
              <a:spcBef>
                <a:spcPts val="0"/>
              </a:spcBef>
              <a:spcAft>
                <a:spcPts val="0"/>
              </a:spcAft>
              <a:buNone/>
            </a:pPr>
            <a:endParaRPr sz="1600" b="1">
              <a:solidFill>
                <a:schemeClr val="lt1"/>
              </a:solidFill>
              <a:latin typeface="Comic Sans MS"/>
              <a:ea typeface="Comic Sans MS"/>
              <a:cs typeface="Comic Sans MS"/>
              <a:sym typeface="Comic Sans MS"/>
            </a:endParaRPr>
          </a:p>
          <a:p>
            <a:pPr marL="0" lvl="0" indent="0" algn="l" rtl="0">
              <a:spcBef>
                <a:spcPts val="0"/>
              </a:spcBef>
              <a:spcAft>
                <a:spcPts val="0"/>
              </a:spcAft>
              <a:buNone/>
            </a:pPr>
            <a:r>
              <a:rPr lang="en-GB" sz="2500">
                <a:solidFill>
                  <a:schemeClr val="lt1"/>
                </a:solidFill>
                <a:latin typeface="Comic Sans MS"/>
                <a:ea typeface="Comic Sans MS"/>
                <a:cs typeface="Comic Sans MS"/>
                <a:sym typeface="Comic Sans MS"/>
              </a:rPr>
              <a:t>Being a Digital Leader is a fantastic opportunity to take on </a:t>
            </a:r>
            <a:r>
              <a:rPr lang="en-GB" sz="2500" b="1">
                <a:solidFill>
                  <a:schemeClr val="lt1"/>
                </a:solidFill>
                <a:latin typeface="Comic Sans MS"/>
                <a:ea typeface="Comic Sans MS"/>
                <a:cs typeface="Comic Sans MS"/>
                <a:sym typeface="Comic Sans MS"/>
              </a:rPr>
              <a:t>responsibility</a:t>
            </a:r>
            <a:r>
              <a:rPr lang="en-GB" sz="2500">
                <a:solidFill>
                  <a:schemeClr val="lt1"/>
                </a:solidFill>
                <a:latin typeface="Comic Sans MS"/>
                <a:ea typeface="Comic Sans MS"/>
                <a:cs typeface="Comic Sans MS"/>
                <a:sym typeface="Comic Sans MS"/>
              </a:rPr>
              <a:t>, </a:t>
            </a:r>
            <a:r>
              <a:rPr lang="en-GB" sz="2500" b="1">
                <a:solidFill>
                  <a:schemeClr val="lt1"/>
                </a:solidFill>
                <a:latin typeface="Comic Sans MS"/>
                <a:ea typeface="Comic Sans MS"/>
                <a:cs typeface="Comic Sans MS"/>
                <a:sym typeface="Comic Sans MS"/>
              </a:rPr>
              <a:t>learn new skills</a:t>
            </a:r>
            <a:r>
              <a:rPr lang="en-GB" sz="2500">
                <a:solidFill>
                  <a:schemeClr val="lt1"/>
                </a:solidFill>
                <a:latin typeface="Comic Sans MS"/>
                <a:ea typeface="Comic Sans MS"/>
                <a:cs typeface="Comic Sans MS"/>
                <a:sym typeface="Comic Sans MS"/>
              </a:rPr>
              <a:t>, </a:t>
            </a:r>
            <a:r>
              <a:rPr lang="en-GB" sz="2500" b="1">
                <a:solidFill>
                  <a:schemeClr val="lt1"/>
                </a:solidFill>
                <a:latin typeface="Comic Sans MS"/>
                <a:ea typeface="Comic Sans MS"/>
                <a:cs typeface="Comic Sans MS"/>
                <a:sym typeface="Comic Sans MS"/>
              </a:rPr>
              <a:t>develop and demonstrate leadership skills. </a:t>
            </a:r>
            <a:r>
              <a:rPr lang="en-GB" sz="2400">
                <a:solidFill>
                  <a:schemeClr val="lt1"/>
                </a:solidFill>
                <a:latin typeface="Comic Sans MS"/>
                <a:ea typeface="Comic Sans MS"/>
                <a:cs typeface="Comic Sans MS"/>
                <a:sym typeface="Comic Sans MS"/>
              </a:rPr>
              <a:t> </a:t>
            </a:r>
            <a:endParaRPr sz="2600">
              <a:solidFill>
                <a:schemeClr val="lt1"/>
              </a:solidFill>
              <a:latin typeface="Comic Sans MS"/>
              <a:ea typeface="Comic Sans MS"/>
              <a:cs typeface="Comic Sans MS"/>
              <a:sym typeface="Comic Sans MS"/>
            </a:endParaRPr>
          </a:p>
        </p:txBody>
      </p:sp>
      <p:pic>
        <p:nvPicPr>
          <p:cNvPr id="162" name="Google Shape;162;g2ad7e653385_0_118"/>
          <p:cNvPicPr preferRelativeResize="0"/>
          <p:nvPr/>
        </p:nvPicPr>
        <p:blipFill rotWithShape="1">
          <a:blip r:embed="rId4">
            <a:alphaModFix/>
          </a:blip>
          <a:srcRect/>
          <a:stretch/>
        </p:blipFill>
        <p:spPr>
          <a:xfrm>
            <a:off x="8957547" y="450102"/>
            <a:ext cx="2717549" cy="27530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pic>
        <p:nvPicPr>
          <p:cNvPr id="167" name="Google Shape;167;g2ad7e653385_0_141"/>
          <p:cNvPicPr preferRelativeResize="0"/>
          <p:nvPr/>
        </p:nvPicPr>
        <p:blipFill>
          <a:blip r:embed="rId3">
            <a:alphaModFix/>
          </a:blip>
          <a:stretch>
            <a:fillRect/>
          </a:stretch>
        </p:blipFill>
        <p:spPr>
          <a:xfrm>
            <a:off x="4842375" y="3373950"/>
            <a:ext cx="7349626" cy="3484050"/>
          </a:xfrm>
          <a:prstGeom prst="rect">
            <a:avLst/>
          </a:prstGeom>
          <a:noFill/>
          <a:ln>
            <a:noFill/>
          </a:ln>
        </p:spPr>
      </p:pic>
      <p:pic>
        <p:nvPicPr>
          <p:cNvPr id="168" name="Google Shape;168;g2ad7e653385_0_141"/>
          <p:cNvPicPr preferRelativeResize="0"/>
          <p:nvPr/>
        </p:nvPicPr>
        <p:blipFill>
          <a:blip r:embed="rId4">
            <a:alphaModFix/>
          </a:blip>
          <a:stretch>
            <a:fillRect/>
          </a:stretch>
        </p:blipFill>
        <p:spPr>
          <a:xfrm>
            <a:off x="0" y="0"/>
            <a:ext cx="6391352" cy="3373950"/>
          </a:xfrm>
          <a:prstGeom prst="rect">
            <a:avLst/>
          </a:prstGeom>
          <a:noFill/>
          <a:ln>
            <a:noFill/>
          </a:ln>
        </p:spPr>
      </p:pic>
      <p:sp>
        <p:nvSpPr>
          <p:cNvPr id="169" name="Google Shape;169;g2ad7e653385_0_141"/>
          <p:cNvSpPr txBox="1"/>
          <p:nvPr/>
        </p:nvSpPr>
        <p:spPr>
          <a:xfrm>
            <a:off x="294950" y="3699400"/>
            <a:ext cx="4387500" cy="2401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b="1">
                <a:solidFill>
                  <a:schemeClr val="lt1"/>
                </a:solidFill>
                <a:latin typeface="Comic Sans MS"/>
                <a:ea typeface="Comic Sans MS"/>
                <a:cs typeface="Comic Sans MS"/>
                <a:sym typeface="Comic Sans MS"/>
              </a:rPr>
              <a:t>What do our Digital Leaders do?</a:t>
            </a:r>
            <a:endParaRPr sz="4800" b="1">
              <a:solidFill>
                <a:schemeClr val="lt1"/>
              </a:solidFill>
              <a:latin typeface="Comic Sans MS"/>
              <a:ea typeface="Comic Sans MS"/>
              <a:cs typeface="Comic Sans MS"/>
              <a:sym typeface="Comic Sans MS"/>
            </a:endParaRPr>
          </a:p>
        </p:txBody>
      </p:sp>
      <p:pic>
        <p:nvPicPr>
          <p:cNvPr id="170" name="Google Shape;170;g2ad7e653385_0_141"/>
          <p:cNvPicPr preferRelativeResize="0"/>
          <p:nvPr/>
        </p:nvPicPr>
        <p:blipFill rotWithShape="1">
          <a:blip r:embed="rId5">
            <a:alphaModFix/>
          </a:blip>
          <a:srcRect/>
          <a:stretch/>
        </p:blipFill>
        <p:spPr>
          <a:xfrm>
            <a:off x="10675024" y="1"/>
            <a:ext cx="1516975" cy="153677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pic>
        <p:nvPicPr>
          <p:cNvPr id="175" name="Google Shape;175;g2ad7e653385_0_150"/>
          <p:cNvPicPr preferRelativeResize="0"/>
          <p:nvPr/>
        </p:nvPicPr>
        <p:blipFill>
          <a:blip r:embed="rId3">
            <a:alphaModFix/>
          </a:blip>
          <a:stretch>
            <a:fillRect/>
          </a:stretch>
        </p:blipFill>
        <p:spPr>
          <a:xfrm>
            <a:off x="7289525" y="2851325"/>
            <a:ext cx="4770101" cy="3888675"/>
          </a:xfrm>
          <a:prstGeom prst="rect">
            <a:avLst/>
          </a:prstGeom>
          <a:noFill/>
          <a:ln>
            <a:noFill/>
          </a:ln>
        </p:spPr>
      </p:pic>
      <p:pic>
        <p:nvPicPr>
          <p:cNvPr id="176" name="Google Shape;176;g2ad7e653385_0_150"/>
          <p:cNvPicPr preferRelativeResize="0"/>
          <p:nvPr/>
        </p:nvPicPr>
        <p:blipFill>
          <a:blip r:embed="rId4">
            <a:alphaModFix/>
          </a:blip>
          <a:stretch>
            <a:fillRect/>
          </a:stretch>
        </p:blipFill>
        <p:spPr>
          <a:xfrm>
            <a:off x="0" y="0"/>
            <a:ext cx="7289525" cy="1757525"/>
          </a:xfrm>
          <a:prstGeom prst="rect">
            <a:avLst/>
          </a:prstGeom>
          <a:noFill/>
          <a:ln>
            <a:noFill/>
          </a:ln>
        </p:spPr>
      </p:pic>
      <p:sp>
        <p:nvSpPr>
          <p:cNvPr id="177" name="Google Shape;177;g2ad7e653385_0_150"/>
          <p:cNvSpPr txBox="1"/>
          <p:nvPr/>
        </p:nvSpPr>
        <p:spPr>
          <a:xfrm>
            <a:off x="7988700" y="172050"/>
            <a:ext cx="4141800" cy="2401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4800" b="1">
                <a:solidFill>
                  <a:schemeClr val="lt1"/>
                </a:solidFill>
                <a:latin typeface="Comic Sans MS"/>
                <a:ea typeface="Comic Sans MS"/>
                <a:cs typeface="Comic Sans MS"/>
                <a:sym typeface="Comic Sans MS"/>
              </a:rPr>
              <a:t>What do our Digital Leaders do?</a:t>
            </a:r>
            <a:endParaRPr/>
          </a:p>
        </p:txBody>
      </p:sp>
      <p:pic>
        <p:nvPicPr>
          <p:cNvPr id="178" name="Google Shape;178;g2ad7e653385_0_150"/>
          <p:cNvPicPr preferRelativeResize="0"/>
          <p:nvPr/>
        </p:nvPicPr>
        <p:blipFill>
          <a:blip r:embed="rId5">
            <a:alphaModFix/>
          </a:blip>
          <a:stretch>
            <a:fillRect/>
          </a:stretch>
        </p:blipFill>
        <p:spPr>
          <a:xfrm>
            <a:off x="0" y="1843550"/>
            <a:ext cx="7289526" cy="2458752"/>
          </a:xfrm>
          <a:prstGeom prst="rect">
            <a:avLst/>
          </a:prstGeom>
          <a:noFill/>
          <a:ln>
            <a:noFill/>
          </a:ln>
        </p:spPr>
      </p:pic>
      <p:pic>
        <p:nvPicPr>
          <p:cNvPr id="179" name="Google Shape;179;g2ad7e653385_0_150"/>
          <p:cNvPicPr preferRelativeResize="0"/>
          <p:nvPr/>
        </p:nvPicPr>
        <p:blipFill rotWithShape="1">
          <a:blip r:embed="rId6">
            <a:alphaModFix/>
          </a:blip>
          <a:srcRect/>
          <a:stretch/>
        </p:blipFill>
        <p:spPr>
          <a:xfrm>
            <a:off x="-1" y="5321226"/>
            <a:ext cx="1516975" cy="153677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pic>
        <p:nvPicPr>
          <p:cNvPr id="184" name="Google Shape;184;g2ad7e653385_0_115"/>
          <p:cNvPicPr preferRelativeResize="0"/>
          <p:nvPr/>
        </p:nvPicPr>
        <p:blipFill rotWithShape="1">
          <a:blip r:embed="rId3">
            <a:alphaModFix/>
          </a:blip>
          <a:srcRect r="49799"/>
          <a:stretch/>
        </p:blipFill>
        <p:spPr>
          <a:xfrm>
            <a:off x="0" y="0"/>
            <a:ext cx="2949675" cy="6793824"/>
          </a:xfrm>
          <a:prstGeom prst="rect">
            <a:avLst/>
          </a:prstGeom>
          <a:noFill/>
          <a:ln>
            <a:noFill/>
          </a:ln>
        </p:spPr>
      </p:pic>
      <p:pic>
        <p:nvPicPr>
          <p:cNvPr id="185" name="Google Shape;185;g2ad7e653385_0_115"/>
          <p:cNvPicPr preferRelativeResize="0"/>
          <p:nvPr/>
        </p:nvPicPr>
        <p:blipFill>
          <a:blip r:embed="rId4">
            <a:alphaModFix/>
          </a:blip>
          <a:stretch>
            <a:fillRect/>
          </a:stretch>
        </p:blipFill>
        <p:spPr>
          <a:xfrm>
            <a:off x="2077075" y="0"/>
            <a:ext cx="5542926" cy="3829399"/>
          </a:xfrm>
          <a:prstGeom prst="rect">
            <a:avLst/>
          </a:prstGeom>
          <a:noFill/>
          <a:ln>
            <a:noFill/>
          </a:ln>
        </p:spPr>
      </p:pic>
      <p:pic>
        <p:nvPicPr>
          <p:cNvPr id="186" name="Google Shape;186;g2ad7e653385_0_115"/>
          <p:cNvPicPr preferRelativeResize="0"/>
          <p:nvPr/>
        </p:nvPicPr>
        <p:blipFill>
          <a:blip r:embed="rId5">
            <a:alphaModFix/>
          </a:blip>
          <a:stretch>
            <a:fillRect/>
          </a:stretch>
        </p:blipFill>
        <p:spPr>
          <a:xfrm>
            <a:off x="2077075" y="3979350"/>
            <a:ext cx="5003912" cy="2814476"/>
          </a:xfrm>
          <a:prstGeom prst="rect">
            <a:avLst/>
          </a:prstGeom>
          <a:noFill/>
          <a:ln>
            <a:noFill/>
          </a:ln>
        </p:spPr>
      </p:pic>
      <p:sp>
        <p:nvSpPr>
          <p:cNvPr id="187" name="Google Shape;187;g2ad7e653385_0_115"/>
          <p:cNvSpPr txBox="1"/>
          <p:nvPr/>
        </p:nvSpPr>
        <p:spPr>
          <a:xfrm>
            <a:off x="3640950" y="107100"/>
            <a:ext cx="4910100" cy="860700"/>
          </a:xfrm>
          <a:prstGeom prst="rect">
            <a:avLst/>
          </a:prstGeom>
          <a:noFill/>
          <a:ln>
            <a:noFill/>
          </a:ln>
        </p:spPr>
        <p:txBody>
          <a:bodyPr spcFirstLastPara="1" wrap="square" lIns="91425" tIns="91425" rIns="91425" bIns="91425" anchor="t" anchorCtr="0">
            <a:spAutoFit/>
          </a:bodyPr>
          <a:lstStyle/>
          <a:p>
            <a:pPr marL="91440" lvl="0" indent="-127000" algn="l" rtl="0">
              <a:lnSpc>
                <a:spcPct val="90000"/>
              </a:lnSpc>
              <a:spcBef>
                <a:spcPts val="0"/>
              </a:spcBef>
              <a:spcAft>
                <a:spcPts val="0"/>
              </a:spcAft>
              <a:buClr>
                <a:schemeClr val="lt2"/>
              </a:buClr>
              <a:buSzPts val="2000"/>
              <a:buFont typeface="Source Sans Pro"/>
              <a:buChar char="●"/>
            </a:pPr>
            <a:r>
              <a:rPr lang="en-GB" sz="2440">
                <a:solidFill>
                  <a:schemeClr val="dk2"/>
                </a:solidFill>
                <a:latin typeface="Comic Sans MS"/>
                <a:ea typeface="Comic Sans MS"/>
                <a:cs typeface="Comic Sans MS"/>
                <a:sym typeface="Comic Sans MS"/>
              </a:rPr>
              <a:t>The children get to work through different levels.</a:t>
            </a:r>
            <a:endParaRPr sz="2440">
              <a:solidFill>
                <a:schemeClr val="dk2"/>
              </a:solidFill>
              <a:latin typeface="Comic Sans MS"/>
              <a:ea typeface="Comic Sans MS"/>
              <a:cs typeface="Comic Sans MS"/>
              <a:sym typeface="Comic Sans MS"/>
            </a:endParaRPr>
          </a:p>
        </p:txBody>
      </p:sp>
      <p:pic>
        <p:nvPicPr>
          <p:cNvPr id="188" name="Google Shape;188;g2ad7e653385_0_115"/>
          <p:cNvPicPr preferRelativeResize="0"/>
          <p:nvPr/>
        </p:nvPicPr>
        <p:blipFill>
          <a:blip r:embed="rId6">
            <a:alphaModFix/>
          </a:blip>
          <a:stretch>
            <a:fillRect/>
          </a:stretch>
        </p:blipFill>
        <p:spPr>
          <a:xfrm>
            <a:off x="7619950" y="2844275"/>
            <a:ext cx="4572050" cy="4013724"/>
          </a:xfrm>
          <a:prstGeom prst="rect">
            <a:avLst/>
          </a:prstGeom>
          <a:noFill/>
          <a:ln>
            <a:noFill/>
          </a:ln>
        </p:spPr>
      </p:pic>
      <p:pic>
        <p:nvPicPr>
          <p:cNvPr id="189" name="Google Shape;189;g2ad7e653385_0_115"/>
          <p:cNvPicPr preferRelativeResize="0"/>
          <p:nvPr/>
        </p:nvPicPr>
        <p:blipFill>
          <a:blip r:embed="rId7">
            <a:alphaModFix/>
          </a:blip>
          <a:stretch>
            <a:fillRect/>
          </a:stretch>
        </p:blipFill>
        <p:spPr>
          <a:xfrm>
            <a:off x="7706052" y="27575"/>
            <a:ext cx="4572049" cy="2292341"/>
          </a:xfrm>
          <a:prstGeom prst="rect">
            <a:avLst/>
          </a:prstGeom>
          <a:noFill/>
          <a:ln>
            <a:noFill/>
          </a:ln>
        </p:spPr>
      </p:pic>
      <p:sp>
        <p:nvSpPr>
          <p:cNvPr id="190" name="Google Shape;190;g2ad7e653385_0_115"/>
          <p:cNvSpPr txBox="1"/>
          <p:nvPr/>
        </p:nvSpPr>
        <p:spPr>
          <a:xfrm>
            <a:off x="185625" y="368700"/>
            <a:ext cx="1805400" cy="1610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000" b="1">
                <a:solidFill>
                  <a:schemeClr val="lt1"/>
                </a:solidFill>
                <a:latin typeface="Comic Sans MS"/>
                <a:ea typeface="Comic Sans MS"/>
                <a:cs typeface="Comic Sans MS"/>
                <a:sym typeface="Comic Sans MS"/>
              </a:rPr>
              <a:t>Touch Typing </a:t>
            </a:r>
            <a:endParaRPr sz="4000" b="1">
              <a:solidFill>
                <a:schemeClr val="lt1"/>
              </a:solidFill>
              <a:latin typeface="Comic Sans MS"/>
              <a:ea typeface="Comic Sans MS"/>
              <a:cs typeface="Comic Sans MS"/>
              <a:sym typeface="Comic Sans MS"/>
            </a:endParaRPr>
          </a:p>
        </p:txBody>
      </p:sp>
      <p:sp>
        <p:nvSpPr>
          <p:cNvPr id="191" name="Google Shape;191;g2ad7e653385_0_115"/>
          <p:cNvSpPr txBox="1"/>
          <p:nvPr/>
        </p:nvSpPr>
        <p:spPr>
          <a:xfrm>
            <a:off x="2077075" y="3905600"/>
            <a:ext cx="3736200" cy="1198800"/>
          </a:xfrm>
          <a:prstGeom prst="rect">
            <a:avLst/>
          </a:prstGeom>
          <a:noFill/>
          <a:ln>
            <a:noFill/>
          </a:ln>
        </p:spPr>
        <p:txBody>
          <a:bodyPr spcFirstLastPara="1" wrap="square" lIns="91425" tIns="91425" rIns="91425" bIns="91425" anchor="t" anchorCtr="0">
            <a:spAutoFit/>
          </a:bodyPr>
          <a:lstStyle/>
          <a:p>
            <a:pPr marL="0" lvl="0" indent="0" algn="l" rtl="0">
              <a:lnSpc>
                <a:spcPct val="90000"/>
              </a:lnSpc>
              <a:spcBef>
                <a:spcPts val="0"/>
              </a:spcBef>
              <a:spcAft>
                <a:spcPts val="0"/>
              </a:spcAft>
              <a:buNone/>
            </a:pPr>
            <a:r>
              <a:rPr lang="en-GB" sz="2440">
                <a:solidFill>
                  <a:schemeClr val="dk2"/>
                </a:solidFill>
                <a:latin typeface="Comic Sans MS"/>
                <a:ea typeface="Comic Sans MS"/>
                <a:cs typeface="Comic Sans MS"/>
                <a:sym typeface="Comic Sans MS"/>
              </a:rPr>
              <a:t>A video is provided for the children to watch and interact with. </a:t>
            </a:r>
            <a:endParaRPr/>
          </a:p>
        </p:txBody>
      </p:sp>
      <p:sp>
        <p:nvSpPr>
          <p:cNvPr id="192" name="Google Shape;192;g2ad7e653385_0_115"/>
          <p:cNvSpPr txBox="1"/>
          <p:nvPr/>
        </p:nvSpPr>
        <p:spPr>
          <a:xfrm>
            <a:off x="0" y="3564250"/>
            <a:ext cx="1978800" cy="1902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240">
                <a:solidFill>
                  <a:schemeClr val="lt1"/>
                </a:solidFill>
                <a:latin typeface="Comic Sans MS"/>
                <a:ea typeface="Comic Sans MS"/>
                <a:cs typeface="Comic Sans MS"/>
                <a:sym typeface="Comic Sans MS"/>
              </a:rPr>
              <a:t>TypingClub is an accessible typing program. Interactive experience. A full range of experiences from games, videos and different typing challenges makes learning fun. Voice over.</a:t>
            </a:r>
            <a:endParaRPr sz="300">
              <a:solidFill>
                <a:schemeClr val="lt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g2ad7e653385_0_169"/>
          <p:cNvSpPr txBox="1">
            <a:spLocks noGrp="1"/>
          </p:cNvSpPr>
          <p:nvPr>
            <p:ph type="title"/>
          </p:nvPr>
        </p:nvSpPr>
        <p:spPr>
          <a:xfrm>
            <a:off x="3069033" y="-61450"/>
            <a:ext cx="10911600" cy="1047600"/>
          </a:xfrm>
          <a:prstGeom prst="rect">
            <a:avLst/>
          </a:prstGeom>
        </p:spPr>
        <p:txBody>
          <a:bodyPr spcFirstLastPara="1" wrap="square" lIns="121900" tIns="121900" rIns="121900" bIns="121900" anchor="b" anchorCtr="0">
            <a:normAutofit/>
          </a:bodyPr>
          <a:lstStyle/>
          <a:p>
            <a:pPr marL="0" lvl="0" indent="0" algn="l" rtl="0">
              <a:spcBef>
                <a:spcPts val="0"/>
              </a:spcBef>
              <a:spcAft>
                <a:spcPts val="0"/>
              </a:spcAft>
              <a:buNone/>
            </a:pPr>
            <a:r>
              <a:rPr lang="en-GB"/>
              <a:t>Online Safety</a:t>
            </a:r>
            <a:endParaRPr/>
          </a:p>
        </p:txBody>
      </p:sp>
      <p:sp>
        <p:nvSpPr>
          <p:cNvPr id="198" name="Google Shape;198;g2ad7e653385_0_169"/>
          <p:cNvSpPr txBox="1"/>
          <p:nvPr/>
        </p:nvSpPr>
        <p:spPr>
          <a:xfrm>
            <a:off x="55350" y="986150"/>
            <a:ext cx="12081300" cy="2603100"/>
          </a:xfrm>
          <a:prstGeom prst="rect">
            <a:avLst/>
          </a:prstGeom>
          <a:noFill/>
          <a:ln>
            <a:noFill/>
          </a:ln>
        </p:spPr>
        <p:txBody>
          <a:bodyPr spcFirstLastPara="1" wrap="square" lIns="91425" tIns="91425" rIns="91425" bIns="91425" anchor="t" anchorCtr="0">
            <a:spAutoFit/>
          </a:bodyPr>
          <a:lstStyle/>
          <a:p>
            <a:pPr marL="91440" lvl="0" indent="-127000" algn="l" rtl="0">
              <a:lnSpc>
                <a:spcPct val="90000"/>
              </a:lnSpc>
              <a:spcBef>
                <a:spcPts val="0"/>
              </a:spcBef>
              <a:spcAft>
                <a:spcPts val="0"/>
              </a:spcAft>
              <a:buClr>
                <a:schemeClr val="lt2"/>
              </a:buClr>
              <a:buSzPts val="2000"/>
              <a:buFont typeface="Source Sans Pro"/>
              <a:buChar char="●"/>
            </a:pPr>
            <a:r>
              <a:rPr lang="en-GB" sz="2440">
                <a:solidFill>
                  <a:schemeClr val="dk2"/>
                </a:solidFill>
                <a:latin typeface="Comic Sans MS"/>
                <a:ea typeface="Comic Sans MS"/>
                <a:cs typeface="Comic Sans MS"/>
                <a:sym typeface="Comic Sans MS"/>
              </a:rPr>
              <a:t>Online safety is a key priority in the teaching of Computing in our school. </a:t>
            </a:r>
            <a:endParaRPr sz="2440">
              <a:solidFill>
                <a:schemeClr val="dk2"/>
              </a:solidFill>
              <a:latin typeface="Comic Sans MS"/>
              <a:ea typeface="Comic Sans MS"/>
              <a:cs typeface="Comic Sans MS"/>
              <a:sym typeface="Comic Sans MS"/>
            </a:endParaRPr>
          </a:p>
          <a:p>
            <a:pPr marL="91440" lvl="0" indent="-127000" algn="l" rtl="0">
              <a:lnSpc>
                <a:spcPct val="90000"/>
              </a:lnSpc>
              <a:spcBef>
                <a:spcPts val="0"/>
              </a:spcBef>
              <a:spcAft>
                <a:spcPts val="0"/>
              </a:spcAft>
              <a:buClr>
                <a:schemeClr val="lt2"/>
              </a:buClr>
              <a:buSzPts val="2000"/>
              <a:buFont typeface="Source Sans Pro"/>
              <a:buChar char="●"/>
            </a:pPr>
            <a:r>
              <a:rPr lang="en-GB" sz="2440">
                <a:solidFill>
                  <a:schemeClr val="dk2"/>
                </a:solidFill>
                <a:latin typeface="Comic Sans MS"/>
                <a:ea typeface="Comic Sans MS"/>
                <a:cs typeface="Comic Sans MS"/>
                <a:sym typeface="Comic Sans MS"/>
              </a:rPr>
              <a:t>Each year group has planning that supports and reinforces online safety messages including games and quizzes.</a:t>
            </a:r>
            <a:endParaRPr sz="2440">
              <a:solidFill>
                <a:schemeClr val="dk2"/>
              </a:solidFill>
              <a:latin typeface="Comic Sans MS"/>
              <a:ea typeface="Comic Sans MS"/>
              <a:cs typeface="Comic Sans MS"/>
              <a:sym typeface="Comic Sans MS"/>
            </a:endParaRPr>
          </a:p>
          <a:p>
            <a:pPr marL="91440" lvl="0" indent="0" algn="l" rtl="0">
              <a:lnSpc>
                <a:spcPct val="90000"/>
              </a:lnSpc>
              <a:spcBef>
                <a:spcPts val="1400"/>
              </a:spcBef>
              <a:spcAft>
                <a:spcPts val="0"/>
              </a:spcAft>
              <a:buNone/>
            </a:pPr>
            <a:endParaRPr sz="100">
              <a:solidFill>
                <a:schemeClr val="dk2"/>
              </a:solidFill>
              <a:latin typeface="Comic Sans MS"/>
              <a:ea typeface="Comic Sans MS"/>
              <a:cs typeface="Comic Sans MS"/>
              <a:sym typeface="Comic Sans MS"/>
            </a:endParaRPr>
          </a:p>
          <a:p>
            <a:pPr marL="91440" lvl="0" indent="-127000" algn="l" rtl="0">
              <a:lnSpc>
                <a:spcPct val="90000"/>
              </a:lnSpc>
              <a:spcBef>
                <a:spcPts val="1400"/>
              </a:spcBef>
              <a:spcAft>
                <a:spcPts val="0"/>
              </a:spcAft>
              <a:buClr>
                <a:schemeClr val="lt2"/>
              </a:buClr>
              <a:buSzPts val="2000"/>
              <a:buFont typeface="Source Sans Pro"/>
              <a:buChar char="●"/>
            </a:pPr>
            <a:r>
              <a:rPr lang="en-GB" sz="2440">
                <a:solidFill>
                  <a:schemeClr val="dk2"/>
                </a:solidFill>
                <a:latin typeface="Comic Sans MS"/>
                <a:ea typeface="Comic Sans MS"/>
                <a:cs typeface="Comic Sans MS"/>
                <a:sym typeface="Comic Sans MS"/>
              </a:rPr>
              <a:t>We celebrate Internet Saver Day each year, this year it will be celebrated on the 6th of February and the theme is Inspiring change? Making a difference, managing influence and navigating change online' </a:t>
            </a:r>
            <a:endParaRPr/>
          </a:p>
        </p:txBody>
      </p:sp>
      <p:pic>
        <p:nvPicPr>
          <p:cNvPr id="199" name="Google Shape;199;g2ad7e653385_0_169"/>
          <p:cNvPicPr preferRelativeResize="0"/>
          <p:nvPr/>
        </p:nvPicPr>
        <p:blipFill>
          <a:blip r:embed="rId3">
            <a:alphaModFix/>
          </a:blip>
          <a:stretch>
            <a:fillRect/>
          </a:stretch>
        </p:blipFill>
        <p:spPr>
          <a:xfrm>
            <a:off x="2376925" y="3482575"/>
            <a:ext cx="6907851" cy="33754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g2ad7e653385_0_176"/>
          <p:cNvSpPr txBox="1">
            <a:spLocks noGrp="1"/>
          </p:cNvSpPr>
          <p:nvPr>
            <p:ph type="title"/>
          </p:nvPr>
        </p:nvSpPr>
        <p:spPr>
          <a:xfrm>
            <a:off x="0" y="0"/>
            <a:ext cx="6225300" cy="2044800"/>
          </a:xfrm>
          <a:prstGeom prst="rect">
            <a:avLst/>
          </a:prstGeom>
        </p:spPr>
        <p:txBody>
          <a:bodyPr spcFirstLastPara="1" wrap="square" lIns="121900" tIns="121900" rIns="121900" bIns="121900" anchor="b" anchorCtr="0">
            <a:noAutofit/>
          </a:bodyPr>
          <a:lstStyle/>
          <a:p>
            <a:pPr marL="0" lvl="0" indent="0" algn="ctr" rtl="0">
              <a:spcBef>
                <a:spcPts val="0"/>
              </a:spcBef>
              <a:spcAft>
                <a:spcPts val="0"/>
              </a:spcAft>
              <a:buSzPts val="990"/>
              <a:buNone/>
            </a:pPr>
            <a:r>
              <a:rPr lang="en-GB" sz="3090">
                <a:latin typeface="Comic Sans MS"/>
                <a:ea typeface="Comic Sans MS"/>
                <a:cs typeface="Comic Sans MS"/>
                <a:sym typeface="Comic Sans MS"/>
              </a:rPr>
              <a:t>This year our Year 6 Digital Leaders led an assembly on Online Safety for Internet Safer Day</a:t>
            </a:r>
            <a:endParaRPr sz="3090">
              <a:latin typeface="Comic Sans MS"/>
              <a:ea typeface="Comic Sans MS"/>
              <a:cs typeface="Comic Sans MS"/>
              <a:sym typeface="Comic Sans MS"/>
            </a:endParaRPr>
          </a:p>
        </p:txBody>
      </p:sp>
      <p:pic>
        <p:nvPicPr>
          <p:cNvPr id="205" name="Google Shape;205;g2ad7e653385_0_176"/>
          <p:cNvPicPr preferRelativeResize="0"/>
          <p:nvPr/>
        </p:nvPicPr>
        <p:blipFill rotWithShape="1">
          <a:blip r:embed="rId3">
            <a:alphaModFix/>
          </a:blip>
          <a:srcRect t="25371" b="28049"/>
          <a:stretch/>
        </p:blipFill>
        <p:spPr>
          <a:xfrm>
            <a:off x="6530150" y="470875"/>
            <a:ext cx="5393700" cy="2512275"/>
          </a:xfrm>
          <a:prstGeom prst="rect">
            <a:avLst/>
          </a:prstGeom>
          <a:noFill/>
          <a:ln>
            <a:noFill/>
          </a:ln>
        </p:spPr>
      </p:pic>
      <p:pic>
        <p:nvPicPr>
          <p:cNvPr id="206" name="Google Shape;206;g2ad7e653385_0_176"/>
          <p:cNvPicPr preferRelativeResize="0"/>
          <p:nvPr/>
        </p:nvPicPr>
        <p:blipFill>
          <a:blip r:embed="rId4">
            <a:alphaModFix/>
          </a:blip>
          <a:stretch>
            <a:fillRect/>
          </a:stretch>
        </p:blipFill>
        <p:spPr>
          <a:xfrm>
            <a:off x="255138" y="4072249"/>
            <a:ext cx="5715025" cy="2625025"/>
          </a:xfrm>
          <a:prstGeom prst="rect">
            <a:avLst/>
          </a:prstGeom>
          <a:noFill/>
          <a:ln>
            <a:noFill/>
          </a:ln>
        </p:spPr>
      </p:pic>
      <p:pic>
        <p:nvPicPr>
          <p:cNvPr id="207" name="Google Shape;207;g2ad7e653385_0_176"/>
          <p:cNvPicPr preferRelativeResize="0"/>
          <p:nvPr/>
        </p:nvPicPr>
        <p:blipFill>
          <a:blip r:embed="rId5">
            <a:alphaModFix/>
          </a:blip>
          <a:stretch>
            <a:fillRect/>
          </a:stretch>
        </p:blipFill>
        <p:spPr>
          <a:xfrm>
            <a:off x="6530150" y="3283625"/>
            <a:ext cx="5393699" cy="3147932"/>
          </a:xfrm>
          <a:prstGeom prst="rect">
            <a:avLst/>
          </a:prstGeom>
          <a:noFill/>
          <a:ln>
            <a:noFill/>
          </a:ln>
        </p:spPr>
      </p:pic>
      <p:pic>
        <p:nvPicPr>
          <p:cNvPr id="208" name="Google Shape;208;g2ad7e653385_0_176"/>
          <p:cNvPicPr preferRelativeResize="0"/>
          <p:nvPr/>
        </p:nvPicPr>
        <p:blipFill>
          <a:blip r:embed="rId6">
            <a:alphaModFix/>
          </a:blip>
          <a:stretch>
            <a:fillRect/>
          </a:stretch>
        </p:blipFill>
        <p:spPr>
          <a:xfrm>
            <a:off x="1719625" y="1911450"/>
            <a:ext cx="3045365" cy="2160800"/>
          </a:xfrm>
          <a:prstGeom prst="rect">
            <a:avLst/>
          </a:prstGeom>
          <a:noFill/>
          <a:ln>
            <a:noFill/>
          </a:ln>
        </p:spPr>
      </p:pic>
    </p:spTree>
  </p:cSld>
  <p:clrMapOvr>
    <a:masterClrMapping/>
  </p:clrMapOvr>
</p:sld>
</file>

<file path=ppt/theme/theme1.xml><?xml version="1.0" encoding="utf-8"?>
<a:theme xmlns:a="http://schemas.openxmlformats.org/drawingml/2006/main" name="Plum">
  <a:themeElements>
    <a:clrScheme name="Plum">
      <a:dk1>
        <a:srgbClr val="611BB8"/>
      </a:dk1>
      <a:lt1>
        <a:srgbClr val="FFFFFF"/>
      </a:lt1>
      <a:dk2>
        <a:srgbClr val="000000"/>
      </a:dk2>
      <a:lt2>
        <a:srgbClr val="7F7F7F"/>
      </a:lt2>
      <a:accent1>
        <a:srgbClr val="333333"/>
      </a:accent1>
      <a:accent2>
        <a:srgbClr val="5E2B97"/>
      </a:accent2>
      <a:accent3>
        <a:srgbClr val="7E57C2"/>
      </a:accent3>
      <a:accent4>
        <a:srgbClr val="C77025"/>
      </a:accent4>
      <a:accent5>
        <a:srgbClr val="009688"/>
      </a:accent5>
      <a:accent6>
        <a:srgbClr val="FFD600"/>
      </a:accent6>
      <a:hlink>
        <a:srgbClr val="009688"/>
      </a:hlink>
      <a:folHlink>
        <a:srgbClr val="00968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832</Words>
  <Application>Microsoft Office PowerPoint</Application>
  <PresentationFormat>Widescreen</PresentationFormat>
  <Paragraphs>87</Paragraphs>
  <Slides>16</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Comic Sans MS</vt:lpstr>
      <vt:lpstr>Roboto</vt:lpstr>
      <vt:lpstr>Arial</vt:lpstr>
      <vt:lpstr>Raleway</vt:lpstr>
      <vt:lpstr>Calibri</vt:lpstr>
      <vt:lpstr>Source Sans Pro</vt:lpstr>
      <vt:lpstr>Plum</vt:lpstr>
      <vt:lpstr>Computing at Our Lady of the Visitation</vt:lpstr>
      <vt:lpstr>Our Intent</vt:lpstr>
      <vt:lpstr>PowerPoint Presentation</vt:lpstr>
      <vt:lpstr>Impact</vt:lpstr>
      <vt:lpstr>What we have achieved    </vt:lpstr>
      <vt:lpstr>Our Computing scheme in OLOV - Purple Mash</vt:lpstr>
      <vt:lpstr>PowerPoint Presentation</vt:lpstr>
      <vt:lpstr>SEN in Computing </vt:lpstr>
      <vt:lpstr>Year 1 exploring and learning the basic skills</vt:lpstr>
      <vt:lpstr>Quotes from the children </vt:lpstr>
      <vt:lpstr>Our Digital Leaders</vt:lpstr>
      <vt:lpstr>PowerPoint Presentation</vt:lpstr>
      <vt:lpstr>PowerPoint Presentation</vt:lpstr>
      <vt:lpstr>PowerPoint Presentation</vt:lpstr>
      <vt:lpstr>Online Safety</vt:lpstr>
      <vt:lpstr>This year our Year 6 Digital Leaders led an assembly on Online Safety for Internet Safer 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Computing at Our Lady of the Visitation</dc:title>
  <dc:creator>Richard Gauci</dc:creator>
  <cp:lastModifiedBy>Louise Spicer</cp:lastModifiedBy>
  <cp:revision>2</cp:revision>
  <dcterms:created xsi:type="dcterms:W3CDTF">2022-01-31T17:43:21Z</dcterms:created>
  <dcterms:modified xsi:type="dcterms:W3CDTF">2024-05-22T13:32:47Z</dcterms:modified>
</cp:coreProperties>
</file>