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15"/>
  </p:notesMasterIdLst>
  <p:sldIdLst>
    <p:sldId id="258" r:id="rId2"/>
    <p:sldId id="267" r:id="rId3"/>
    <p:sldId id="273" r:id="rId4"/>
    <p:sldId id="266" r:id="rId5"/>
    <p:sldId id="270" r:id="rId6"/>
    <p:sldId id="271" r:id="rId7"/>
    <p:sldId id="268" r:id="rId8"/>
    <p:sldId id="259" r:id="rId9"/>
    <p:sldId id="260" r:id="rId10"/>
    <p:sldId id="261" r:id="rId11"/>
    <p:sldId id="275" r:id="rId12"/>
    <p:sldId id="269" r:id="rId13"/>
    <p:sldId id="274" r:id="rId14"/>
  </p:sldIdLst>
  <p:sldSz cx="9144000" cy="6858000" type="screen4x3"/>
  <p:notesSz cx="6858000" cy="9144000"/>
  <p:embeddedFontLst>
    <p:embeddedFont>
      <p:font typeface="Calibri" panose="020F0502020204030204" pitchFamily="34" charset="0"/>
      <p:regular r:id="rId16"/>
      <p:bold r:id="rId17"/>
      <p:italic r:id="rId18"/>
      <p:boldItalic r:id="rId19"/>
    </p:embeddedFont>
    <p:embeddedFont>
      <p:font typeface="Helvetica" pitchFamily="2" charset="0"/>
      <p:regular r:id="rId20"/>
      <p:bold r:id="rId21"/>
      <p:italic r:id="rId22"/>
      <p:boldItalic r:id="rId23"/>
    </p:embeddedFont>
    <p:embeddedFont>
      <p:font typeface="Roboto" panose="020F0502020204030204" pitchFamily="34" charset="0"/>
      <p:regular r:id="rId24"/>
      <p:bold r:id="rId25"/>
      <p:italic r:id="rId26"/>
      <p:boldItalic r:id="rId27"/>
    </p:embeddedFont>
    <p:embeddedFont>
      <p:font typeface="Twinkl" pitchFamily="2" charset="77"/>
      <p:regular r:id="rId28"/>
      <p:bold r:id="rId29"/>
    </p:embeddedFont>
  </p:embeddedFontLst>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Twinkl"/>
        <a:ea typeface="Twinkl"/>
        <a:cs typeface="Twinkl"/>
        <a:sym typeface="Twinkl"/>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Twinkl"/>
        <a:ea typeface="Twinkl"/>
        <a:cs typeface="Twinkl"/>
        <a:sym typeface="Twinkl"/>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Twinkl"/>
        <a:ea typeface="Twinkl"/>
        <a:cs typeface="Twinkl"/>
        <a:sym typeface="Twinkl"/>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Twinkl"/>
        <a:ea typeface="Twinkl"/>
        <a:cs typeface="Twinkl"/>
        <a:sym typeface="Twinkl"/>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Twinkl"/>
        <a:ea typeface="Twinkl"/>
        <a:cs typeface="Twinkl"/>
        <a:sym typeface="Twinkl"/>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Twinkl"/>
        <a:ea typeface="Twinkl"/>
        <a:cs typeface="Twinkl"/>
        <a:sym typeface="Twinkl"/>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Twinkl"/>
        <a:ea typeface="Twinkl"/>
        <a:cs typeface="Twinkl"/>
        <a:sym typeface="Twinkl"/>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Twinkl"/>
        <a:ea typeface="Twinkl"/>
        <a:cs typeface="Twinkl"/>
        <a:sym typeface="Twinkl"/>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Twinkl"/>
        <a:ea typeface="Twinkl"/>
        <a:cs typeface="Twinkl"/>
        <a:sym typeface="Twinkl"/>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Twinkl"/>
          <a:ea typeface="Twinkl"/>
          <a:cs typeface="Twinkl"/>
        </a:font>
        <a:srgbClr val="1C1C1C"/>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4CDDB"/>
          </a:solidFill>
        </a:fill>
      </a:tcStyle>
    </a:wholeTbl>
    <a:band2H>
      <a:tcTxStyle/>
      <a:tcStyle>
        <a:tcBdr/>
        <a:fill>
          <a:solidFill>
            <a:srgbClr val="FAE8EE"/>
          </a:solidFill>
        </a:fill>
      </a:tcStyle>
    </a:band2H>
    <a:firstCol>
      <a:tcTxStyle b="on" i="off">
        <a:font>
          <a:latin typeface="Twinkl"/>
          <a:ea typeface="Twinkl"/>
          <a:cs typeface="Twink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
          <a:latin typeface="Twinkl"/>
          <a:ea typeface="Twinkl"/>
          <a:cs typeface="Twink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Twinkl"/>
          <a:ea typeface="Twinkl"/>
          <a:cs typeface="Twink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
          <a:latin typeface="Twinkl"/>
          <a:ea typeface="Twinkl"/>
          <a:cs typeface="Twinkl"/>
        </a:font>
        <a:srgbClr val="1C1C1C"/>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5EBCC"/>
          </a:solidFill>
        </a:fill>
      </a:tcStyle>
    </a:wholeTbl>
    <a:band2H>
      <a:tcTxStyle/>
      <a:tcStyle>
        <a:tcBdr/>
        <a:fill>
          <a:solidFill>
            <a:srgbClr val="FAF5E7"/>
          </a:solidFill>
        </a:fill>
      </a:tcStyle>
    </a:band2H>
    <a:firstCol>
      <a:tcTxStyle b="on" i="off">
        <a:font>
          <a:latin typeface="Twinkl"/>
          <a:ea typeface="Twinkl"/>
          <a:cs typeface="Twink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
          <a:latin typeface="Twinkl"/>
          <a:ea typeface="Twinkl"/>
          <a:cs typeface="Twink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
          <a:latin typeface="Twinkl"/>
          <a:ea typeface="Twinkl"/>
          <a:cs typeface="Twink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
          <a:latin typeface="Twinkl"/>
          <a:ea typeface="Twinkl"/>
          <a:cs typeface="Twinkl"/>
        </a:font>
        <a:srgbClr val="1C1C1C"/>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CCFE8"/>
          </a:solidFill>
        </a:fill>
      </a:tcStyle>
    </a:wholeTbl>
    <a:band2H>
      <a:tcTxStyle/>
      <a:tcStyle>
        <a:tcBdr/>
        <a:fill>
          <a:solidFill>
            <a:srgbClr val="EEE8F4"/>
          </a:solidFill>
        </a:fill>
      </a:tcStyle>
    </a:band2H>
    <a:firstCol>
      <a:tcTxStyle b="on" i="off">
        <a:font>
          <a:latin typeface="Twinkl"/>
          <a:ea typeface="Twinkl"/>
          <a:cs typeface="Twink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
          <a:latin typeface="Twinkl"/>
          <a:ea typeface="Twinkl"/>
          <a:cs typeface="Twink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
          <a:latin typeface="Twinkl"/>
          <a:ea typeface="Twinkl"/>
          <a:cs typeface="Twink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
          <a:latin typeface="Twinkl"/>
          <a:ea typeface="Twinkl"/>
          <a:cs typeface="Twinkl"/>
        </a:font>
        <a:srgbClr val="1C1C1C"/>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7E7E7"/>
          </a:solidFill>
        </a:fill>
      </a:tcStyle>
    </a:wholeTbl>
    <a:band2H>
      <a:tcTxStyle/>
      <a:tcStyle>
        <a:tcBdr/>
        <a:fill>
          <a:solidFill>
            <a:srgbClr val="FFFFFF"/>
          </a:solidFill>
        </a:fill>
      </a:tcStyle>
    </a:band2H>
    <a:firstCol>
      <a:tcTxStyle b="on" i="off">
        <a:font>
          <a:latin typeface="Twinkl"/>
          <a:ea typeface="Twinkl"/>
          <a:cs typeface="Twinkl"/>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
          <a:latin typeface="Twinkl"/>
          <a:ea typeface="Twinkl"/>
          <a:cs typeface="Twinkl"/>
        </a:font>
        <a:srgbClr val="1C1C1C"/>
      </a:tcTxStyle>
      <a:tcStyle>
        <a:tcBdr>
          <a:left>
            <a:ln w="12700" cap="flat">
              <a:noFill/>
              <a:miter lim="400000"/>
            </a:ln>
          </a:left>
          <a:right>
            <a:ln w="12700" cap="flat">
              <a:noFill/>
              <a:miter lim="400000"/>
            </a:ln>
          </a:right>
          <a:top>
            <a:ln w="50800" cap="flat">
              <a:solidFill>
                <a:srgbClr val="1C1C1C"/>
              </a:solidFill>
              <a:prstDash val="solid"/>
              <a:round/>
            </a:ln>
          </a:top>
          <a:bottom>
            <a:ln w="25400" cap="flat">
              <a:solidFill>
                <a:srgbClr val="1C1C1C"/>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
          <a:latin typeface="Twinkl"/>
          <a:ea typeface="Twinkl"/>
          <a:cs typeface="Twinkl"/>
        </a:font>
        <a:srgbClr val="FFFFFF"/>
      </a:tcTxStyle>
      <a:tcStyle>
        <a:tcBdr>
          <a:left>
            <a:ln w="12700" cap="flat">
              <a:noFill/>
              <a:miter lim="400000"/>
            </a:ln>
          </a:left>
          <a:right>
            <a:ln w="12700" cap="flat">
              <a:noFill/>
              <a:miter lim="400000"/>
            </a:ln>
          </a:right>
          <a:top>
            <a:ln w="25400" cap="flat">
              <a:solidFill>
                <a:srgbClr val="1C1C1C"/>
              </a:solidFill>
              <a:prstDash val="solid"/>
              <a:round/>
            </a:ln>
          </a:top>
          <a:bottom>
            <a:ln w="25400" cap="flat">
              <a:solidFill>
                <a:srgbClr val="1C1C1C"/>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
          <a:latin typeface="Twinkl"/>
          <a:ea typeface="Twinkl"/>
          <a:cs typeface="Twinkl"/>
        </a:font>
        <a:srgbClr val="1C1C1C"/>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BCBCB"/>
          </a:solidFill>
        </a:fill>
      </a:tcStyle>
    </a:wholeTbl>
    <a:band2H>
      <a:tcTxStyle/>
      <a:tcStyle>
        <a:tcBdr/>
        <a:fill>
          <a:solidFill>
            <a:srgbClr val="E7E7E7"/>
          </a:solidFill>
        </a:fill>
      </a:tcStyle>
    </a:band2H>
    <a:firstCol>
      <a:tcTxStyle b="on" i="off">
        <a:font>
          <a:latin typeface="Twinkl"/>
          <a:ea typeface="Twinkl"/>
          <a:cs typeface="Twink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1C1C1C"/>
          </a:solidFill>
        </a:fill>
      </a:tcStyle>
    </a:firstCol>
    <a:lastRow>
      <a:tcTxStyle b="on" i="off">
        <a:font>
          <a:latin typeface="Twinkl"/>
          <a:ea typeface="Twinkl"/>
          <a:cs typeface="Twink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1C1C1C"/>
          </a:solidFill>
        </a:fill>
      </a:tcStyle>
    </a:lastRow>
    <a:firstRow>
      <a:tcTxStyle b="on" i="off">
        <a:font>
          <a:latin typeface="Twinkl"/>
          <a:ea typeface="Twinkl"/>
          <a:cs typeface="Twink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1C1C1C"/>
          </a:solidFill>
        </a:fill>
      </a:tcStyle>
    </a:firstRow>
  </a:tblStyle>
  <a:tblStyle styleId="{2708684C-4D16-4618-839F-0558EEFCDFE6}" styleName="">
    <a:tblBg/>
    <a:wholeTbl>
      <a:tcTxStyle b="off" i="off">
        <a:font>
          <a:latin typeface="Twinkl"/>
          <a:ea typeface="Twinkl"/>
          <a:cs typeface="Twinkl"/>
        </a:font>
        <a:srgbClr val="1C1C1C"/>
      </a:tcTxStyle>
      <a:tcStyle>
        <a:tcBdr>
          <a:left>
            <a:ln w="12700" cap="flat">
              <a:solidFill>
                <a:srgbClr val="1C1C1C"/>
              </a:solidFill>
              <a:prstDash val="solid"/>
              <a:round/>
            </a:ln>
          </a:left>
          <a:right>
            <a:ln w="12700" cap="flat">
              <a:solidFill>
                <a:srgbClr val="1C1C1C"/>
              </a:solidFill>
              <a:prstDash val="solid"/>
              <a:round/>
            </a:ln>
          </a:right>
          <a:top>
            <a:ln w="12700" cap="flat">
              <a:solidFill>
                <a:srgbClr val="1C1C1C"/>
              </a:solidFill>
              <a:prstDash val="solid"/>
              <a:round/>
            </a:ln>
          </a:top>
          <a:bottom>
            <a:ln w="12700" cap="flat">
              <a:solidFill>
                <a:srgbClr val="1C1C1C"/>
              </a:solidFill>
              <a:prstDash val="solid"/>
              <a:round/>
            </a:ln>
          </a:bottom>
          <a:insideH>
            <a:ln w="12700" cap="flat">
              <a:solidFill>
                <a:srgbClr val="1C1C1C"/>
              </a:solidFill>
              <a:prstDash val="solid"/>
              <a:round/>
            </a:ln>
          </a:insideH>
          <a:insideV>
            <a:ln w="12700" cap="flat">
              <a:solidFill>
                <a:srgbClr val="1C1C1C"/>
              </a:solidFill>
              <a:prstDash val="solid"/>
              <a:round/>
            </a:ln>
          </a:insideV>
        </a:tcBdr>
        <a:fill>
          <a:solidFill>
            <a:srgbClr val="1C1C1C">
              <a:alpha val="20000"/>
            </a:srgbClr>
          </a:solidFill>
        </a:fill>
      </a:tcStyle>
    </a:wholeTbl>
    <a:band2H>
      <a:tcTxStyle/>
      <a:tcStyle>
        <a:tcBdr/>
        <a:fill>
          <a:solidFill>
            <a:srgbClr val="FFFFFF"/>
          </a:solidFill>
        </a:fill>
      </a:tcStyle>
    </a:band2H>
    <a:firstCol>
      <a:tcTxStyle b="on" i="off">
        <a:font>
          <a:latin typeface="Twinkl"/>
          <a:ea typeface="Twinkl"/>
          <a:cs typeface="Twinkl"/>
        </a:font>
        <a:srgbClr val="1C1C1C"/>
      </a:tcTxStyle>
      <a:tcStyle>
        <a:tcBdr>
          <a:left>
            <a:ln w="12700" cap="flat">
              <a:solidFill>
                <a:srgbClr val="1C1C1C"/>
              </a:solidFill>
              <a:prstDash val="solid"/>
              <a:round/>
            </a:ln>
          </a:left>
          <a:right>
            <a:ln w="12700" cap="flat">
              <a:solidFill>
                <a:srgbClr val="1C1C1C"/>
              </a:solidFill>
              <a:prstDash val="solid"/>
              <a:round/>
            </a:ln>
          </a:right>
          <a:top>
            <a:ln w="12700" cap="flat">
              <a:solidFill>
                <a:srgbClr val="1C1C1C"/>
              </a:solidFill>
              <a:prstDash val="solid"/>
              <a:round/>
            </a:ln>
          </a:top>
          <a:bottom>
            <a:ln w="12700" cap="flat">
              <a:solidFill>
                <a:srgbClr val="1C1C1C"/>
              </a:solidFill>
              <a:prstDash val="solid"/>
              <a:round/>
            </a:ln>
          </a:bottom>
          <a:insideH>
            <a:ln w="12700" cap="flat">
              <a:solidFill>
                <a:srgbClr val="1C1C1C"/>
              </a:solidFill>
              <a:prstDash val="solid"/>
              <a:round/>
            </a:ln>
          </a:insideH>
          <a:insideV>
            <a:ln w="12700" cap="flat">
              <a:solidFill>
                <a:srgbClr val="1C1C1C"/>
              </a:solidFill>
              <a:prstDash val="solid"/>
              <a:round/>
            </a:ln>
          </a:insideV>
        </a:tcBdr>
        <a:fill>
          <a:solidFill>
            <a:srgbClr val="1C1C1C">
              <a:alpha val="20000"/>
            </a:srgbClr>
          </a:solidFill>
        </a:fill>
      </a:tcStyle>
    </a:firstCol>
    <a:lastRow>
      <a:tcTxStyle b="on" i="off">
        <a:font>
          <a:latin typeface="Twinkl"/>
          <a:ea typeface="Twinkl"/>
          <a:cs typeface="Twinkl"/>
        </a:font>
        <a:srgbClr val="1C1C1C"/>
      </a:tcTxStyle>
      <a:tcStyle>
        <a:tcBdr>
          <a:left>
            <a:ln w="12700" cap="flat">
              <a:solidFill>
                <a:srgbClr val="1C1C1C"/>
              </a:solidFill>
              <a:prstDash val="solid"/>
              <a:round/>
            </a:ln>
          </a:left>
          <a:right>
            <a:ln w="12700" cap="flat">
              <a:solidFill>
                <a:srgbClr val="1C1C1C"/>
              </a:solidFill>
              <a:prstDash val="solid"/>
              <a:round/>
            </a:ln>
          </a:right>
          <a:top>
            <a:ln w="50800" cap="flat">
              <a:solidFill>
                <a:srgbClr val="1C1C1C"/>
              </a:solidFill>
              <a:prstDash val="solid"/>
              <a:round/>
            </a:ln>
          </a:top>
          <a:bottom>
            <a:ln w="12700" cap="flat">
              <a:solidFill>
                <a:srgbClr val="1C1C1C"/>
              </a:solidFill>
              <a:prstDash val="solid"/>
              <a:round/>
            </a:ln>
          </a:bottom>
          <a:insideH>
            <a:ln w="12700" cap="flat">
              <a:solidFill>
                <a:srgbClr val="1C1C1C"/>
              </a:solidFill>
              <a:prstDash val="solid"/>
              <a:round/>
            </a:ln>
          </a:insideH>
          <a:insideV>
            <a:ln w="12700" cap="flat">
              <a:solidFill>
                <a:srgbClr val="1C1C1C"/>
              </a:solidFill>
              <a:prstDash val="solid"/>
              <a:round/>
            </a:ln>
          </a:insideV>
        </a:tcBdr>
        <a:fill>
          <a:noFill/>
        </a:fill>
      </a:tcStyle>
    </a:lastRow>
    <a:firstRow>
      <a:tcTxStyle b="on" i="off">
        <a:font>
          <a:latin typeface="Twinkl"/>
          <a:ea typeface="Twinkl"/>
          <a:cs typeface="Twinkl"/>
        </a:font>
        <a:srgbClr val="1C1C1C"/>
      </a:tcTxStyle>
      <a:tcStyle>
        <a:tcBdr>
          <a:left>
            <a:ln w="12700" cap="flat">
              <a:solidFill>
                <a:srgbClr val="1C1C1C"/>
              </a:solidFill>
              <a:prstDash val="solid"/>
              <a:round/>
            </a:ln>
          </a:left>
          <a:right>
            <a:ln w="12700" cap="flat">
              <a:solidFill>
                <a:srgbClr val="1C1C1C"/>
              </a:solidFill>
              <a:prstDash val="solid"/>
              <a:round/>
            </a:ln>
          </a:right>
          <a:top>
            <a:ln w="12700" cap="flat">
              <a:solidFill>
                <a:srgbClr val="1C1C1C"/>
              </a:solidFill>
              <a:prstDash val="solid"/>
              <a:round/>
            </a:ln>
          </a:top>
          <a:bottom>
            <a:ln w="25400" cap="flat">
              <a:solidFill>
                <a:srgbClr val="1C1C1C"/>
              </a:solidFill>
              <a:prstDash val="solid"/>
              <a:round/>
            </a:ln>
          </a:bottom>
          <a:insideH>
            <a:ln w="12700" cap="flat">
              <a:solidFill>
                <a:srgbClr val="1C1C1C"/>
              </a:solidFill>
              <a:prstDash val="solid"/>
              <a:round/>
            </a:ln>
          </a:insideH>
          <a:insideV>
            <a:ln w="12700" cap="flat">
              <a:solidFill>
                <a:srgbClr val="1C1C1C"/>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756"/>
    <p:restoredTop sz="95921"/>
  </p:normalViewPr>
  <p:slideViewPr>
    <p:cSldViewPr snapToGrid="0" showGuides="1">
      <p:cViewPr varScale="1">
        <p:scale>
          <a:sx n="110" d="100"/>
          <a:sy n="110" d="100"/>
        </p:scale>
        <p:origin x="2016" y="16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8.fntdata"/><Relationship Id="rId28"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4" name="Shape 164"/>
          <p:cNvSpPr>
            <a:spLocks noGrp="1" noRot="1" noChangeAspect="1"/>
          </p:cNvSpPr>
          <p:nvPr>
            <p:ph type="sldImg"/>
          </p:nvPr>
        </p:nvSpPr>
        <p:spPr>
          <a:xfrm>
            <a:off x="1143000" y="685800"/>
            <a:ext cx="4572000" cy="3429000"/>
          </a:xfrm>
          <a:prstGeom prst="rect">
            <a:avLst/>
          </a:prstGeom>
        </p:spPr>
        <p:txBody>
          <a:bodyPr/>
          <a:lstStyle/>
          <a:p>
            <a:endParaRPr/>
          </a:p>
        </p:txBody>
      </p:sp>
      <p:sp>
        <p:nvSpPr>
          <p:cNvPr id="165" name="Shape 165"/>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resources/ks1-twinkl-originals-key-stage-1/twinkl-educational-publishing-fiction-story-books-story-primary-resources-english-key-stage-1/vinays-vaisakhi-ks1-twinkl-originals"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2_Title Slide">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
        <p:nvSpPr>
          <p:cNvPr id="2" name="Rectangle 8">
            <a:hlinkClick r:id="rId3"/>
            <a:extLst>
              <a:ext uri="{FF2B5EF4-FFF2-40B4-BE49-F238E27FC236}">
                <a16:creationId xmlns:a16="http://schemas.microsoft.com/office/drawing/2014/main" id="{40DFD71F-7B64-AAF6-A7BD-2DEE7898E39A}"/>
              </a:ext>
            </a:extLst>
          </p:cNvPr>
          <p:cNvSpPr/>
          <p:nvPr userDrawn="1"/>
        </p:nvSpPr>
        <p:spPr>
          <a:xfrm>
            <a:off x="8537712" y="6649277"/>
            <a:ext cx="606288" cy="208723"/>
          </a:xfrm>
          <a:prstGeom prst="rect">
            <a:avLst/>
          </a:prstGeom>
          <a:solidFill>
            <a:srgbClr val="18A0DB">
              <a:alpha val="0"/>
            </a:srgbClr>
          </a:solidFill>
          <a:ln w="12700">
            <a:miter lim="400000"/>
          </a:ln>
        </p:spPr>
        <p:txBody>
          <a:bodyPr lIns="45719" rIns="45719" anchor="ctr"/>
          <a:lstStyle/>
          <a:p>
            <a:pPr algn="ctr">
              <a:defRPr>
                <a:solidFill>
                  <a:srgbClr val="FFFFFF"/>
                </a:solidFill>
              </a:defRPr>
            </a:pPr>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External Websites Disclaimer">
    <p:bg>
      <p:bgPr>
        <a:solidFill>
          <a:srgbClr val="EDEDED"/>
        </a:solidFill>
        <a:effectLst/>
      </p:bgPr>
    </p:bg>
    <p:spTree>
      <p:nvGrpSpPr>
        <p:cNvPr id="1" name=""/>
        <p:cNvGrpSpPr/>
        <p:nvPr/>
      </p:nvGrpSpPr>
      <p:grpSpPr>
        <a:xfrm>
          <a:off x="0" y="0"/>
          <a:ext cx="0" cy="0"/>
          <a:chOff x="0" y="0"/>
          <a:chExt cx="0" cy="0"/>
        </a:xfrm>
      </p:grpSpPr>
      <p:grpSp>
        <p:nvGrpSpPr>
          <p:cNvPr id="108" name="Rounded Rectangle 4"/>
          <p:cNvGrpSpPr/>
          <p:nvPr/>
        </p:nvGrpSpPr>
        <p:grpSpPr>
          <a:xfrm>
            <a:off x="457198" y="438151"/>
            <a:ext cx="8220076" cy="5957888"/>
            <a:chOff x="0" y="0"/>
            <a:chExt cx="8220075" cy="5957887"/>
          </a:xfrm>
        </p:grpSpPr>
        <p:sp>
          <p:nvSpPr>
            <p:cNvPr id="106" name="Rounded Rectangle"/>
            <p:cNvSpPr/>
            <p:nvPr/>
          </p:nvSpPr>
          <p:spPr>
            <a:xfrm>
              <a:off x="0" y="0"/>
              <a:ext cx="8220075" cy="5957888"/>
            </a:xfrm>
            <a:prstGeom prst="roundRect">
              <a:avLst>
                <a:gd name="adj" fmla="val 2649"/>
              </a:avLst>
            </a:prstGeom>
            <a:solidFill>
              <a:srgbClr val="FFFFFF"/>
            </a:solidFill>
            <a:ln w="25400" cap="rnd">
              <a:solidFill>
                <a:srgbClr val="FFFFFF"/>
              </a:solidFill>
              <a:prstDash val="solid"/>
              <a:miter lim="800000"/>
            </a:ln>
            <a:effectLst/>
          </p:spPr>
          <p:txBody>
            <a:bodyPr wrap="square" lIns="45719" tIns="45719" rIns="45719" bIns="45719" numCol="1" anchor="ctr">
              <a:noAutofit/>
            </a:bodyPr>
            <a:lstStyle/>
            <a:p>
              <a:pPr algn="ctr">
                <a:defRPr>
                  <a:solidFill>
                    <a:srgbClr val="FFFFFF"/>
                  </a:solidFill>
                  <a:latin typeface="+mn-lt"/>
                  <a:ea typeface="+mn-ea"/>
                  <a:cs typeface="+mn-cs"/>
                  <a:sym typeface="Calibri"/>
                </a:defRPr>
              </a:pPr>
              <a:endParaRPr/>
            </a:p>
          </p:txBody>
        </p:sp>
        <p:sp>
          <p:nvSpPr>
            <p:cNvPr id="107" name="Text"/>
            <p:cNvSpPr txBox="1"/>
            <p:nvPr/>
          </p:nvSpPr>
          <p:spPr>
            <a:xfrm>
              <a:off x="104645" y="2837973"/>
              <a:ext cx="8010785" cy="28194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lvl1pPr algn="ctr">
                <a:defRPr sz="1300">
                  <a:solidFill>
                    <a:srgbClr val="FFFFFF"/>
                  </a:solidFill>
                </a:defRPr>
              </a:lvl1pPr>
            </a:lstStyle>
            <a:p>
              <a:r>
                <a:t> </a:t>
              </a:r>
            </a:p>
          </p:txBody>
        </p:sp>
      </p:grpSp>
      <p:sp>
        <p:nvSpPr>
          <p:cNvPr id="109" name="Title 2"/>
          <p:cNvSpPr txBox="1"/>
          <p:nvPr/>
        </p:nvSpPr>
        <p:spPr>
          <a:xfrm>
            <a:off x="477413" y="6319814"/>
            <a:ext cx="8179649" cy="6437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2000" tIns="252000" rIns="252000" bIns="252000" anchor="ctr">
            <a:spAutoFit/>
          </a:bodyPr>
          <a:lstStyle>
            <a:lvl1pPr algn="ctr">
              <a:lnSpc>
                <a:spcPct val="90000"/>
              </a:lnSpc>
              <a:defRPr sz="1000">
                <a:solidFill>
                  <a:srgbClr val="FFFFFF"/>
                </a:solidFill>
                <a:latin typeface="Roboto"/>
                <a:ea typeface="Roboto"/>
                <a:cs typeface="Roboto"/>
                <a:sym typeface="Roboto"/>
              </a:defRPr>
            </a:lvl1pPr>
          </a:lstStyle>
          <a:p>
            <a:r>
              <a:t>You may wish to delete this slide before beginning the presentation.</a:t>
            </a:r>
          </a:p>
        </p:txBody>
      </p:sp>
      <p:sp>
        <p:nvSpPr>
          <p:cNvPr id="110" name="Rectangle 9"/>
          <p:cNvSpPr txBox="1"/>
          <p:nvPr/>
        </p:nvSpPr>
        <p:spPr>
          <a:xfrm>
            <a:off x="789555" y="1163959"/>
            <a:ext cx="7553075" cy="294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400">
                <a:solidFill>
                  <a:srgbClr val="000000"/>
                </a:solidFill>
                <a:latin typeface="Roboto"/>
                <a:ea typeface="Roboto"/>
                <a:cs typeface="Roboto"/>
                <a:sym typeface="Roboto"/>
              </a:defRPr>
            </a:lvl1pPr>
          </a:lstStyle>
          <a:p>
            <a:r>
              <a:t>We hope you find the information on our website and resources useful. </a:t>
            </a:r>
          </a:p>
        </p:txBody>
      </p:sp>
      <p:grpSp>
        <p:nvGrpSpPr>
          <p:cNvPr id="115" name="Group 10"/>
          <p:cNvGrpSpPr/>
          <p:nvPr/>
        </p:nvGrpSpPr>
        <p:grpSpPr>
          <a:xfrm>
            <a:off x="743837" y="1589525"/>
            <a:ext cx="7644514" cy="2035881"/>
            <a:chOff x="0" y="0"/>
            <a:chExt cx="7644512" cy="2035880"/>
          </a:xfrm>
        </p:grpSpPr>
        <p:grpSp>
          <p:nvGrpSpPr>
            <p:cNvPr id="113" name="Rectangle 11"/>
            <p:cNvGrpSpPr/>
            <p:nvPr/>
          </p:nvGrpSpPr>
          <p:grpSpPr>
            <a:xfrm>
              <a:off x="0" y="0"/>
              <a:ext cx="2703717" cy="457300"/>
              <a:chOff x="0" y="0"/>
              <a:chExt cx="2703716" cy="457299"/>
            </a:xfrm>
          </p:grpSpPr>
          <p:sp>
            <p:nvSpPr>
              <p:cNvPr id="111" name="Rectangle"/>
              <p:cNvSpPr/>
              <p:nvPr/>
            </p:nvSpPr>
            <p:spPr>
              <a:xfrm>
                <a:off x="0" y="91669"/>
                <a:ext cx="2703717" cy="273961"/>
              </a:xfrm>
              <a:prstGeom prst="rect">
                <a:avLst/>
              </a:prstGeom>
              <a:solidFill>
                <a:schemeClr val="accent1"/>
              </a:solidFill>
              <a:ln w="12700" cap="flat">
                <a:noFill/>
                <a:miter lim="400000"/>
              </a:ln>
              <a:effectLst/>
            </p:spPr>
            <p:txBody>
              <a:bodyPr wrap="square" lIns="45719" tIns="45719" rIns="45719" bIns="45719" numCol="1" anchor="ctr">
                <a:noAutofit/>
              </a:bodyPr>
              <a:lstStyle/>
              <a:p>
                <a:pPr>
                  <a:defRPr>
                    <a:solidFill>
                      <a:srgbClr val="FFFFFF"/>
                    </a:solidFill>
                    <a:latin typeface="+mn-lt"/>
                    <a:ea typeface="+mn-ea"/>
                    <a:cs typeface="+mn-cs"/>
                    <a:sym typeface="Calibri"/>
                  </a:defRPr>
                </a:pPr>
                <a:endParaRPr/>
              </a:p>
            </p:txBody>
          </p:sp>
          <p:sp>
            <p:nvSpPr>
              <p:cNvPr id="112" name="Links to External Websites"/>
              <p:cNvSpPr txBox="1"/>
              <p:nvPr/>
            </p:nvSpPr>
            <p:spPr>
              <a:xfrm>
                <a:off x="0" y="0"/>
                <a:ext cx="2703717" cy="45730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107999" tIns="107999" rIns="107999" bIns="107999" numCol="1" anchor="ctr">
                <a:spAutoFit/>
              </a:bodyPr>
              <a:lstStyle>
                <a:lvl1pPr>
                  <a:defRPr sz="1600" b="1">
                    <a:solidFill>
                      <a:srgbClr val="FFFFFF"/>
                    </a:solidFill>
                    <a:latin typeface="Roboto"/>
                    <a:ea typeface="Roboto"/>
                    <a:cs typeface="Roboto"/>
                    <a:sym typeface="Roboto"/>
                  </a:defRPr>
                </a:lvl1pPr>
              </a:lstStyle>
              <a:p>
                <a:r>
                  <a:t>Links to External Websites</a:t>
                </a:r>
              </a:p>
            </p:txBody>
          </p:sp>
        </p:grpSp>
        <p:sp>
          <p:nvSpPr>
            <p:cNvPr id="114" name="Rectangle 12"/>
            <p:cNvSpPr/>
            <p:nvPr/>
          </p:nvSpPr>
          <p:spPr>
            <a:xfrm>
              <a:off x="11812" y="365630"/>
              <a:ext cx="7632701" cy="1670251"/>
            </a:xfrm>
            <a:prstGeom prst="rect">
              <a:avLst/>
            </a:prstGeom>
            <a:solidFill>
              <a:srgbClr val="FFFFFF"/>
            </a:solidFill>
            <a:ln w="19050" cap="flat">
              <a:solidFill>
                <a:srgbClr val="18A0DB"/>
              </a:solidFill>
              <a:prstDash val="solid"/>
              <a:round/>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215999" tIns="215999" rIns="215999" bIns="215999" numCol="1" anchor="t">
              <a:spAutoFit/>
            </a:bodyPr>
            <a:lstStyle>
              <a:lvl1pPr>
                <a:defRPr sz="1400">
                  <a:solidFill>
                    <a:srgbClr val="000000"/>
                  </a:solidFill>
                  <a:latin typeface="Roboto"/>
                  <a:ea typeface="Roboto"/>
                  <a:cs typeface="Roboto"/>
                  <a:sym typeface="Roboto"/>
                </a:defRPr>
              </a:lvl1pPr>
            </a:lstStyle>
            <a:p>
              <a:r>
                <a:t>This resource contains links to external websites. Please be aware that the inclusion of any link in this resource should not be taken as an endorsement of any kind by Twinkl of the linked website or any association with its operators. You should also be aware that we have no control over the availability of the linked pages. If the link is not working, please let us know by contacting TwinklCares and we will try to fix it although we can assume no responsibility if this is the case. We are not responsible for the content of external sites.</a:t>
              </a:r>
            </a:p>
          </p:txBody>
        </p:sp>
      </p:grpSp>
      <p:sp>
        <p:nvSpPr>
          <p:cNvPr id="116" name="TextBox 15"/>
          <p:cNvSpPr txBox="1"/>
          <p:nvPr/>
        </p:nvSpPr>
        <p:spPr>
          <a:xfrm>
            <a:off x="801369" y="668014"/>
            <a:ext cx="7541262" cy="510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800" b="1">
                <a:solidFill>
                  <a:schemeClr val="accent1"/>
                </a:solidFill>
                <a:latin typeface="Roboto"/>
                <a:ea typeface="Roboto"/>
                <a:cs typeface="Roboto"/>
                <a:sym typeface="Roboto"/>
              </a:defRPr>
            </a:lvl1pPr>
          </a:lstStyle>
          <a:p>
            <a:r>
              <a:t>Disclaimer/s</a:t>
            </a:r>
          </a:p>
        </p:txBody>
      </p:sp>
      <p:sp>
        <p:nvSpPr>
          <p:cNvPr id="11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External Video Websites Disclaimer">
    <p:bg>
      <p:bgPr>
        <a:solidFill>
          <a:srgbClr val="EDEDED"/>
        </a:solidFill>
        <a:effectLst/>
      </p:bgPr>
    </p:bg>
    <p:spTree>
      <p:nvGrpSpPr>
        <p:cNvPr id="1" name=""/>
        <p:cNvGrpSpPr/>
        <p:nvPr/>
      </p:nvGrpSpPr>
      <p:grpSpPr>
        <a:xfrm>
          <a:off x="0" y="0"/>
          <a:ext cx="0" cy="0"/>
          <a:chOff x="0" y="0"/>
          <a:chExt cx="0" cy="0"/>
        </a:xfrm>
      </p:grpSpPr>
      <p:grpSp>
        <p:nvGrpSpPr>
          <p:cNvPr id="126" name="Rounded Rectangle 4"/>
          <p:cNvGrpSpPr/>
          <p:nvPr/>
        </p:nvGrpSpPr>
        <p:grpSpPr>
          <a:xfrm>
            <a:off x="457198" y="438151"/>
            <a:ext cx="8220076" cy="5957888"/>
            <a:chOff x="0" y="0"/>
            <a:chExt cx="8220075" cy="5957887"/>
          </a:xfrm>
        </p:grpSpPr>
        <p:sp>
          <p:nvSpPr>
            <p:cNvPr id="124" name="Rounded Rectangle"/>
            <p:cNvSpPr/>
            <p:nvPr/>
          </p:nvSpPr>
          <p:spPr>
            <a:xfrm>
              <a:off x="0" y="0"/>
              <a:ext cx="8220075" cy="5957888"/>
            </a:xfrm>
            <a:prstGeom prst="roundRect">
              <a:avLst>
                <a:gd name="adj" fmla="val 2649"/>
              </a:avLst>
            </a:prstGeom>
            <a:solidFill>
              <a:srgbClr val="FFFFFF"/>
            </a:solidFill>
            <a:ln w="25400" cap="rnd">
              <a:solidFill>
                <a:srgbClr val="FFFFFF"/>
              </a:solidFill>
              <a:prstDash val="solid"/>
              <a:miter lim="800000"/>
            </a:ln>
            <a:effectLst/>
          </p:spPr>
          <p:txBody>
            <a:bodyPr wrap="square" lIns="45719" tIns="45719" rIns="45719" bIns="45719" numCol="1" anchor="ctr">
              <a:noAutofit/>
            </a:bodyPr>
            <a:lstStyle/>
            <a:p>
              <a:pPr algn="ctr">
                <a:defRPr>
                  <a:solidFill>
                    <a:srgbClr val="FFFFFF"/>
                  </a:solidFill>
                  <a:latin typeface="+mn-lt"/>
                  <a:ea typeface="+mn-ea"/>
                  <a:cs typeface="+mn-cs"/>
                  <a:sym typeface="Calibri"/>
                </a:defRPr>
              </a:pPr>
              <a:endParaRPr/>
            </a:p>
          </p:txBody>
        </p:sp>
        <p:sp>
          <p:nvSpPr>
            <p:cNvPr id="125" name="Text"/>
            <p:cNvSpPr txBox="1"/>
            <p:nvPr/>
          </p:nvSpPr>
          <p:spPr>
            <a:xfrm>
              <a:off x="104645" y="2837973"/>
              <a:ext cx="8010785" cy="28194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lvl1pPr algn="ctr">
                <a:defRPr sz="1300">
                  <a:solidFill>
                    <a:srgbClr val="FFFFFF"/>
                  </a:solidFill>
                </a:defRPr>
              </a:lvl1pPr>
            </a:lstStyle>
            <a:p>
              <a:r>
                <a:t> </a:t>
              </a:r>
            </a:p>
          </p:txBody>
        </p:sp>
      </p:grpSp>
      <p:sp>
        <p:nvSpPr>
          <p:cNvPr id="127" name="Title 2"/>
          <p:cNvSpPr txBox="1"/>
          <p:nvPr/>
        </p:nvSpPr>
        <p:spPr>
          <a:xfrm>
            <a:off x="477413" y="6319814"/>
            <a:ext cx="8179649" cy="6437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2000" tIns="252000" rIns="252000" bIns="252000" anchor="ctr">
            <a:spAutoFit/>
          </a:bodyPr>
          <a:lstStyle>
            <a:lvl1pPr algn="ctr">
              <a:lnSpc>
                <a:spcPct val="90000"/>
              </a:lnSpc>
              <a:defRPr sz="1000">
                <a:solidFill>
                  <a:srgbClr val="FFFFFF"/>
                </a:solidFill>
                <a:latin typeface="Roboto"/>
                <a:ea typeface="Roboto"/>
                <a:cs typeface="Roboto"/>
                <a:sym typeface="Roboto"/>
              </a:defRPr>
            </a:lvl1pPr>
          </a:lstStyle>
          <a:p>
            <a:r>
              <a:t>You may wish to delete this slide before beginning the presentation.</a:t>
            </a:r>
          </a:p>
        </p:txBody>
      </p:sp>
      <p:sp>
        <p:nvSpPr>
          <p:cNvPr id="128" name="Rectangle 15"/>
          <p:cNvSpPr txBox="1"/>
          <p:nvPr/>
        </p:nvSpPr>
        <p:spPr>
          <a:xfrm>
            <a:off x="789555" y="1163959"/>
            <a:ext cx="7553075" cy="294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400">
                <a:solidFill>
                  <a:srgbClr val="000000"/>
                </a:solidFill>
                <a:latin typeface="Roboto"/>
                <a:ea typeface="Roboto"/>
                <a:cs typeface="Roboto"/>
                <a:sym typeface="Roboto"/>
              </a:defRPr>
            </a:lvl1pPr>
          </a:lstStyle>
          <a:p>
            <a:r>
              <a:t>We hope you find the information on our website and resources useful. </a:t>
            </a:r>
          </a:p>
        </p:txBody>
      </p:sp>
      <p:grpSp>
        <p:nvGrpSpPr>
          <p:cNvPr id="133" name="Group 16"/>
          <p:cNvGrpSpPr/>
          <p:nvPr/>
        </p:nvGrpSpPr>
        <p:grpSpPr>
          <a:xfrm>
            <a:off x="733078" y="1589525"/>
            <a:ext cx="7643460" cy="2645481"/>
            <a:chOff x="0" y="0"/>
            <a:chExt cx="7643458" cy="2645479"/>
          </a:xfrm>
        </p:grpSpPr>
        <p:grpSp>
          <p:nvGrpSpPr>
            <p:cNvPr id="131" name="Rectangle 17"/>
            <p:cNvGrpSpPr/>
            <p:nvPr/>
          </p:nvGrpSpPr>
          <p:grpSpPr>
            <a:xfrm>
              <a:off x="0" y="0"/>
              <a:ext cx="3214972" cy="457300"/>
              <a:chOff x="0" y="0"/>
              <a:chExt cx="3214971" cy="457299"/>
            </a:xfrm>
          </p:grpSpPr>
          <p:sp>
            <p:nvSpPr>
              <p:cNvPr id="129" name="Rectangle"/>
              <p:cNvSpPr/>
              <p:nvPr/>
            </p:nvSpPr>
            <p:spPr>
              <a:xfrm>
                <a:off x="0" y="91669"/>
                <a:ext cx="3214972" cy="273961"/>
              </a:xfrm>
              <a:prstGeom prst="rect">
                <a:avLst/>
              </a:prstGeom>
              <a:solidFill>
                <a:schemeClr val="accent1"/>
              </a:solidFill>
              <a:ln w="12700" cap="flat">
                <a:noFill/>
                <a:miter lim="400000"/>
              </a:ln>
              <a:effectLst/>
            </p:spPr>
            <p:txBody>
              <a:bodyPr wrap="square" lIns="45719" tIns="45719" rIns="45719" bIns="45719" numCol="1" anchor="ctr">
                <a:noAutofit/>
              </a:bodyPr>
              <a:lstStyle/>
              <a:p>
                <a:pPr>
                  <a:defRPr>
                    <a:solidFill>
                      <a:srgbClr val="FFFFFF"/>
                    </a:solidFill>
                    <a:latin typeface="+mn-lt"/>
                    <a:ea typeface="+mn-ea"/>
                    <a:cs typeface="+mn-cs"/>
                    <a:sym typeface="Calibri"/>
                  </a:defRPr>
                </a:pPr>
                <a:endParaRPr/>
              </a:p>
            </p:txBody>
          </p:sp>
          <p:sp>
            <p:nvSpPr>
              <p:cNvPr id="130" name="Links to External Video Websites"/>
              <p:cNvSpPr txBox="1"/>
              <p:nvPr/>
            </p:nvSpPr>
            <p:spPr>
              <a:xfrm>
                <a:off x="0" y="0"/>
                <a:ext cx="3214972" cy="45730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107999" tIns="107999" rIns="107999" bIns="107999" numCol="1" anchor="ctr">
                <a:spAutoFit/>
              </a:bodyPr>
              <a:lstStyle>
                <a:lvl1pPr>
                  <a:defRPr sz="1600" b="1">
                    <a:solidFill>
                      <a:srgbClr val="FFFFFF"/>
                    </a:solidFill>
                    <a:latin typeface="Roboto"/>
                    <a:ea typeface="Roboto"/>
                    <a:cs typeface="Roboto"/>
                    <a:sym typeface="Roboto"/>
                  </a:defRPr>
                </a:lvl1pPr>
              </a:lstStyle>
              <a:p>
                <a:r>
                  <a:t>Links to External Video Websites</a:t>
                </a:r>
              </a:p>
            </p:txBody>
          </p:sp>
        </p:grpSp>
        <p:sp>
          <p:nvSpPr>
            <p:cNvPr id="132" name="Rectangle 18"/>
            <p:cNvSpPr/>
            <p:nvPr/>
          </p:nvSpPr>
          <p:spPr>
            <a:xfrm>
              <a:off x="10758" y="365629"/>
              <a:ext cx="7632701" cy="2279851"/>
            </a:xfrm>
            <a:prstGeom prst="rect">
              <a:avLst/>
            </a:prstGeom>
            <a:solidFill>
              <a:srgbClr val="FFFFFF"/>
            </a:solidFill>
            <a:ln w="19050" cap="flat">
              <a:solidFill>
                <a:srgbClr val="18A0DB"/>
              </a:solidFill>
              <a:prstDash val="solid"/>
              <a:round/>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215999" tIns="215999" rIns="215999" bIns="215999" numCol="1" anchor="t">
              <a:spAutoFit/>
            </a:bodyPr>
            <a:lstStyle/>
            <a:p>
              <a:pPr>
                <a:defRPr sz="1400">
                  <a:solidFill>
                    <a:srgbClr val="000000"/>
                  </a:solidFill>
                  <a:latin typeface="Roboto"/>
                  <a:ea typeface="Roboto"/>
                  <a:cs typeface="Roboto"/>
                  <a:sym typeface="Roboto"/>
                </a:defRPr>
              </a:pPr>
              <a:r>
                <a:t>This resource contains links to external video websites. These websites often have autoplay features meaning that other videos will play after the video you are watching finishes. You should disable this feature before using the video in any classroom or similar setting. Twinkl assumes no responsibility for the contents of linked websites. The inclusion of any link in this resource should not be taken as an endorsement of any kind by Twinkl of the linked website or any association with its operators. We have no control over the availability of the linked pages. If the link is not working, please let us know by contacting TwinklCares and we will try to fix it, although we can assume no responsibility if this is </a:t>
              </a:r>
              <a:br/>
              <a:r>
                <a:t>the case.</a:t>
              </a:r>
            </a:p>
          </p:txBody>
        </p:sp>
      </p:grpSp>
      <p:sp>
        <p:nvSpPr>
          <p:cNvPr id="134" name="TextBox 19"/>
          <p:cNvSpPr txBox="1"/>
          <p:nvPr/>
        </p:nvSpPr>
        <p:spPr>
          <a:xfrm>
            <a:off x="801369" y="668014"/>
            <a:ext cx="7541262" cy="510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800" b="1">
                <a:solidFill>
                  <a:schemeClr val="accent1"/>
                </a:solidFill>
                <a:latin typeface="Roboto"/>
                <a:ea typeface="Roboto"/>
                <a:cs typeface="Roboto"/>
                <a:sym typeface="Roboto"/>
              </a:defRPr>
            </a:lvl1pPr>
          </a:lstStyle>
          <a:p>
            <a:r>
              <a:t>Disclaimer/s</a:t>
            </a:r>
          </a:p>
        </p:txBody>
      </p:sp>
      <p:sp>
        <p:nvSpPr>
          <p:cNvPr id="13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Disclaimers Editable">
    <p:bg>
      <p:bgPr>
        <a:solidFill>
          <a:srgbClr val="EDEDED"/>
        </a:solidFill>
        <a:effectLst/>
      </p:bgPr>
    </p:bg>
    <p:spTree>
      <p:nvGrpSpPr>
        <p:cNvPr id="1" name=""/>
        <p:cNvGrpSpPr/>
        <p:nvPr/>
      </p:nvGrpSpPr>
      <p:grpSpPr>
        <a:xfrm>
          <a:off x="0" y="0"/>
          <a:ext cx="0" cy="0"/>
          <a:chOff x="0" y="0"/>
          <a:chExt cx="0" cy="0"/>
        </a:xfrm>
      </p:grpSpPr>
      <p:grpSp>
        <p:nvGrpSpPr>
          <p:cNvPr id="144" name="Rounded Rectangle 4"/>
          <p:cNvGrpSpPr/>
          <p:nvPr/>
        </p:nvGrpSpPr>
        <p:grpSpPr>
          <a:xfrm>
            <a:off x="457198" y="438151"/>
            <a:ext cx="8220076" cy="5957888"/>
            <a:chOff x="0" y="0"/>
            <a:chExt cx="8220075" cy="5957887"/>
          </a:xfrm>
        </p:grpSpPr>
        <p:sp>
          <p:nvSpPr>
            <p:cNvPr id="142" name="Rounded Rectangle"/>
            <p:cNvSpPr/>
            <p:nvPr/>
          </p:nvSpPr>
          <p:spPr>
            <a:xfrm>
              <a:off x="0" y="0"/>
              <a:ext cx="8220075" cy="5957888"/>
            </a:xfrm>
            <a:prstGeom prst="roundRect">
              <a:avLst>
                <a:gd name="adj" fmla="val 2649"/>
              </a:avLst>
            </a:prstGeom>
            <a:solidFill>
              <a:srgbClr val="FFFFFF"/>
            </a:solidFill>
            <a:ln w="25400" cap="rnd">
              <a:solidFill>
                <a:srgbClr val="FFFFFF"/>
              </a:solidFill>
              <a:prstDash val="solid"/>
              <a:miter lim="800000"/>
            </a:ln>
            <a:effectLst/>
          </p:spPr>
          <p:txBody>
            <a:bodyPr wrap="square" lIns="45719" tIns="45719" rIns="45719" bIns="45719" numCol="1" anchor="ctr">
              <a:noAutofit/>
            </a:bodyPr>
            <a:lstStyle/>
            <a:p>
              <a:pPr algn="ctr">
                <a:defRPr>
                  <a:solidFill>
                    <a:srgbClr val="FFFFFF"/>
                  </a:solidFill>
                  <a:latin typeface="+mn-lt"/>
                  <a:ea typeface="+mn-ea"/>
                  <a:cs typeface="+mn-cs"/>
                  <a:sym typeface="Calibri"/>
                </a:defRPr>
              </a:pPr>
              <a:endParaRPr/>
            </a:p>
          </p:txBody>
        </p:sp>
        <p:sp>
          <p:nvSpPr>
            <p:cNvPr id="143" name="Text"/>
            <p:cNvSpPr txBox="1"/>
            <p:nvPr/>
          </p:nvSpPr>
          <p:spPr>
            <a:xfrm>
              <a:off x="104645" y="2837973"/>
              <a:ext cx="8010785" cy="28194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lvl1pPr algn="ctr">
                <a:defRPr sz="1300">
                  <a:solidFill>
                    <a:srgbClr val="FFFFFF"/>
                  </a:solidFill>
                </a:defRPr>
              </a:lvl1pPr>
            </a:lstStyle>
            <a:p>
              <a:r>
                <a:t> </a:t>
              </a:r>
            </a:p>
          </p:txBody>
        </p:sp>
      </p:grpSp>
      <p:sp>
        <p:nvSpPr>
          <p:cNvPr id="145" name="Title 2"/>
          <p:cNvSpPr txBox="1"/>
          <p:nvPr/>
        </p:nvSpPr>
        <p:spPr>
          <a:xfrm>
            <a:off x="477413" y="6319814"/>
            <a:ext cx="8179649" cy="6437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2000" tIns="252000" rIns="252000" bIns="252000" anchor="ctr">
            <a:spAutoFit/>
          </a:bodyPr>
          <a:lstStyle>
            <a:lvl1pPr algn="ctr">
              <a:lnSpc>
                <a:spcPct val="90000"/>
              </a:lnSpc>
              <a:defRPr sz="1000">
                <a:solidFill>
                  <a:srgbClr val="FFFFFF"/>
                </a:solidFill>
                <a:latin typeface="Roboto"/>
                <a:ea typeface="Roboto"/>
                <a:cs typeface="Roboto"/>
                <a:sym typeface="Roboto"/>
              </a:defRPr>
            </a:lvl1pPr>
          </a:lstStyle>
          <a:p>
            <a:r>
              <a:t>You may wish to delete this slide before beginning the presentation.</a:t>
            </a:r>
          </a:p>
        </p:txBody>
      </p:sp>
      <p:sp>
        <p:nvSpPr>
          <p:cNvPr id="146" name="Rectangle 9"/>
          <p:cNvSpPr txBox="1"/>
          <p:nvPr/>
        </p:nvSpPr>
        <p:spPr>
          <a:xfrm>
            <a:off x="789555" y="1163959"/>
            <a:ext cx="7553075" cy="294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400">
                <a:solidFill>
                  <a:srgbClr val="000000"/>
                </a:solidFill>
                <a:latin typeface="Roboto"/>
                <a:ea typeface="Roboto"/>
                <a:cs typeface="Roboto"/>
                <a:sym typeface="Roboto"/>
              </a:defRPr>
            </a:lvl1pPr>
          </a:lstStyle>
          <a:p>
            <a:r>
              <a:t>We hope you find the information on our website and resources useful. </a:t>
            </a:r>
          </a:p>
        </p:txBody>
      </p:sp>
      <p:grpSp>
        <p:nvGrpSpPr>
          <p:cNvPr id="151" name="Group 19"/>
          <p:cNvGrpSpPr/>
          <p:nvPr/>
        </p:nvGrpSpPr>
        <p:grpSpPr>
          <a:xfrm>
            <a:off x="733078" y="3866324"/>
            <a:ext cx="7643460" cy="2035881"/>
            <a:chOff x="0" y="0"/>
            <a:chExt cx="7643457" cy="2035880"/>
          </a:xfrm>
        </p:grpSpPr>
        <p:grpSp>
          <p:nvGrpSpPr>
            <p:cNvPr id="149" name="Rectangle 20"/>
            <p:cNvGrpSpPr/>
            <p:nvPr/>
          </p:nvGrpSpPr>
          <p:grpSpPr>
            <a:xfrm>
              <a:off x="0" y="0"/>
              <a:ext cx="1741673" cy="457300"/>
              <a:chOff x="0" y="0"/>
              <a:chExt cx="1741672" cy="457299"/>
            </a:xfrm>
          </p:grpSpPr>
          <p:sp>
            <p:nvSpPr>
              <p:cNvPr id="147" name="Rectangle"/>
              <p:cNvSpPr/>
              <p:nvPr/>
            </p:nvSpPr>
            <p:spPr>
              <a:xfrm>
                <a:off x="0" y="91669"/>
                <a:ext cx="1741673" cy="273961"/>
              </a:xfrm>
              <a:prstGeom prst="rect">
                <a:avLst/>
              </a:prstGeom>
              <a:solidFill>
                <a:schemeClr val="accent1"/>
              </a:solidFill>
              <a:ln w="12700" cap="flat">
                <a:noFill/>
                <a:miter lim="400000"/>
              </a:ln>
              <a:effectLst/>
            </p:spPr>
            <p:txBody>
              <a:bodyPr wrap="square" lIns="45719" tIns="45719" rIns="45719" bIns="45719" numCol="1" anchor="ctr">
                <a:noAutofit/>
              </a:bodyPr>
              <a:lstStyle/>
              <a:p>
                <a:pPr>
                  <a:defRPr>
                    <a:solidFill>
                      <a:srgbClr val="FFFFFF"/>
                    </a:solidFill>
                    <a:latin typeface="+mn-lt"/>
                    <a:ea typeface="+mn-ea"/>
                    <a:cs typeface="+mn-cs"/>
                    <a:sym typeface="Calibri"/>
                  </a:defRPr>
                </a:pPr>
                <a:endParaRPr/>
              </a:p>
            </p:txBody>
          </p:sp>
          <p:sp>
            <p:nvSpPr>
              <p:cNvPr id="148" name="Insert Text Here"/>
              <p:cNvSpPr txBox="1"/>
              <p:nvPr/>
            </p:nvSpPr>
            <p:spPr>
              <a:xfrm>
                <a:off x="0" y="0"/>
                <a:ext cx="1741673" cy="45730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107999" tIns="107999" rIns="107999" bIns="107999" numCol="1" anchor="ctr">
                <a:spAutoFit/>
              </a:bodyPr>
              <a:lstStyle>
                <a:lvl1pPr>
                  <a:defRPr sz="1600" b="1">
                    <a:solidFill>
                      <a:srgbClr val="FFFFFF"/>
                    </a:solidFill>
                    <a:latin typeface="Roboto"/>
                    <a:ea typeface="Roboto"/>
                    <a:cs typeface="Roboto"/>
                    <a:sym typeface="Roboto"/>
                  </a:defRPr>
                </a:lvl1pPr>
              </a:lstStyle>
              <a:p>
                <a:r>
                  <a:t>Insert Text Here</a:t>
                </a:r>
              </a:p>
            </p:txBody>
          </p:sp>
        </p:grpSp>
        <p:sp>
          <p:nvSpPr>
            <p:cNvPr id="150" name="Rectangle 21"/>
            <p:cNvSpPr/>
            <p:nvPr/>
          </p:nvSpPr>
          <p:spPr>
            <a:xfrm>
              <a:off x="10757" y="365630"/>
              <a:ext cx="7632701" cy="1670251"/>
            </a:xfrm>
            <a:prstGeom prst="rect">
              <a:avLst/>
            </a:prstGeom>
            <a:solidFill>
              <a:srgbClr val="FFFFFF"/>
            </a:solidFill>
            <a:ln w="19050" cap="flat">
              <a:solidFill>
                <a:srgbClr val="18A0DB"/>
              </a:solidFill>
              <a:prstDash val="solid"/>
              <a:round/>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215999" tIns="215999" rIns="215999" bIns="215999" numCol="1" anchor="t">
              <a:spAutoFit/>
            </a:bodyPr>
            <a:lstStyle>
              <a:lvl1pPr>
                <a:defRPr sz="1400">
                  <a:solidFill>
                    <a:srgbClr val="000000"/>
                  </a:solidFill>
                  <a:latin typeface="Roboto"/>
                  <a:ea typeface="Roboto"/>
                  <a:cs typeface="Roboto"/>
                  <a:sym typeface="Roboto"/>
                </a:defRPr>
              </a:lvl1pPr>
            </a:lstStyle>
            <a:p>
              <a:r>
                <a:t>Lorem ipsum dolor sit amet, consectetur adipiscing elit, sed do eiusmod tempor incididunt ut labore et dolore magna aliqua. Ut enim ad minim veniam, quis nostrud exercitation ullamco laboris nisi ut aliquip ex ea commodo consequat. Duis aute irure dolor in reprehenderit in voluptate velit esse cillum dolore eu fugiat nulla pariatur. Excepteur sint occaecat cupidatat non proident, sunt in culpa qui officia deserunt mollit anim id est laborum.</a:t>
              </a:r>
            </a:p>
          </p:txBody>
        </p:sp>
      </p:grpSp>
      <p:sp>
        <p:nvSpPr>
          <p:cNvPr id="152" name="TextBox 22"/>
          <p:cNvSpPr txBox="1"/>
          <p:nvPr/>
        </p:nvSpPr>
        <p:spPr>
          <a:xfrm>
            <a:off x="801369" y="668014"/>
            <a:ext cx="7541262" cy="510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800" b="1">
                <a:solidFill>
                  <a:schemeClr val="accent1"/>
                </a:solidFill>
                <a:latin typeface="Roboto"/>
                <a:ea typeface="Roboto"/>
                <a:cs typeface="Roboto"/>
                <a:sym typeface="Roboto"/>
              </a:defRPr>
            </a:lvl1pPr>
          </a:lstStyle>
          <a:p>
            <a:r>
              <a:t>Disclaimer/s</a:t>
            </a:r>
          </a:p>
        </p:txBody>
      </p:sp>
      <p:grpSp>
        <p:nvGrpSpPr>
          <p:cNvPr id="157" name="Group 39"/>
          <p:cNvGrpSpPr/>
          <p:nvPr/>
        </p:nvGrpSpPr>
        <p:grpSpPr>
          <a:xfrm>
            <a:off x="735818" y="1586812"/>
            <a:ext cx="7643459" cy="2035881"/>
            <a:chOff x="0" y="0"/>
            <a:chExt cx="7643457" cy="2035880"/>
          </a:xfrm>
        </p:grpSpPr>
        <p:grpSp>
          <p:nvGrpSpPr>
            <p:cNvPr id="155" name="Rectangle 40"/>
            <p:cNvGrpSpPr/>
            <p:nvPr/>
          </p:nvGrpSpPr>
          <p:grpSpPr>
            <a:xfrm>
              <a:off x="0" y="0"/>
              <a:ext cx="1741673" cy="457300"/>
              <a:chOff x="0" y="0"/>
              <a:chExt cx="1741672" cy="457299"/>
            </a:xfrm>
          </p:grpSpPr>
          <p:sp>
            <p:nvSpPr>
              <p:cNvPr id="153" name="Rectangle"/>
              <p:cNvSpPr/>
              <p:nvPr/>
            </p:nvSpPr>
            <p:spPr>
              <a:xfrm>
                <a:off x="0" y="91669"/>
                <a:ext cx="1741673" cy="273961"/>
              </a:xfrm>
              <a:prstGeom prst="rect">
                <a:avLst/>
              </a:prstGeom>
              <a:solidFill>
                <a:schemeClr val="accent1"/>
              </a:solidFill>
              <a:ln w="12700" cap="flat">
                <a:noFill/>
                <a:miter lim="400000"/>
              </a:ln>
              <a:effectLst/>
            </p:spPr>
            <p:txBody>
              <a:bodyPr wrap="square" lIns="45719" tIns="45719" rIns="45719" bIns="45719" numCol="1" anchor="ctr">
                <a:noAutofit/>
              </a:bodyPr>
              <a:lstStyle/>
              <a:p>
                <a:pPr>
                  <a:defRPr>
                    <a:solidFill>
                      <a:srgbClr val="FFFFFF"/>
                    </a:solidFill>
                    <a:latin typeface="+mn-lt"/>
                    <a:ea typeface="+mn-ea"/>
                    <a:cs typeface="+mn-cs"/>
                    <a:sym typeface="Calibri"/>
                  </a:defRPr>
                </a:pPr>
                <a:endParaRPr/>
              </a:p>
            </p:txBody>
          </p:sp>
          <p:sp>
            <p:nvSpPr>
              <p:cNvPr id="154" name="Insert Text Here"/>
              <p:cNvSpPr txBox="1"/>
              <p:nvPr/>
            </p:nvSpPr>
            <p:spPr>
              <a:xfrm>
                <a:off x="0" y="0"/>
                <a:ext cx="1741673" cy="45730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107999" tIns="107999" rIns="107999" bIns="107999" numCol="1" anchor="ctr">
                <a:spAutoFit/>
              </a:bodyPr>
              <a:lstStyle>
                <a:lvl1pPr>
                  <a:defRPr sz="1600" b="1">
                    <a:solidFill>
                      <a:srgbClr val="FFFFFF"/>
                    </a:solidFill>
                    <a:latin typeface="Roboto"/>
                    <a:ea typeface="Roboto"/>
                    <a:cs typeface="Roboto"/>
                    <a:sym typeface="Roboto"/>
                  </a:defRPr>
                </a:lvl1pPr>
              </a:lstStyle>
              <a:p>
                <a:r>
                  <a:t>Insert Text Here</a:t>
                </a:r>
              </a:p>
            </p:txBody>
          </p:sp>
        </p:grpSp>
        <p:sp>
          <p:nvSpPr>
            <p:cNvPr id="156" name="Rectangle 41"/>
            <p:cNvSpPr/>
            <p:nvPr/>
          </p:nvSpPr>
          <p:spPr>
            <a:xfrm>
              <a:off x="10757" y="365630"/>
              <a:ext cx="7632701" cy="1670251"/>
            </a:xfrm>
            <a:prstGeom prst="rect">
              <a:avLst/>
            </a:prstGeom>
            <a:solidFill>
              <a:srgbClr val="FFFFFF"/>
            </a:solidFill>
            <a:ln w="19050" cap="flat">
              <a:solidFill>
                <a:srgbClr val="18A0DB"/>
              </a:solidFill>
              <a:prstDash val="solid"/>
              <a:round/>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215999" tIns="215999" rIns="215999" bIns="215999" numCol="1" anchor="t">
              <a:spAutoFit/>
            </a:bodyPr>
            <a:lstStyle>
              <a:lvl1pPr>
                <a:defRPr sz="1400">
                  <a:solidFill>
                    <a:srgbClr val="000000"/>
                  </a:solidFill>
                  <a:latin typeface="Roboto"/>
                  <a:ea typeface="Roboto"/>
                  <a:cs typeface="Roboto"/>
                  <a:sym typeface="Roboto"/>
                </a:defRPr>
              </a:lvl1pPr>
            </a:lstStyle>
            <a:p>
              <a:r>
                <a:t>Lorem ipsum dolor sit amet, consectetur adipiscing elit, sed do eiusmod tempor incididunt ut labore et dolore magna aliqua. Ut enim ad minim veniam, quis nostrud exercitation ullamco laboris nisi ut aliquip ex ea commodo consequat. Duis aute irure dolor in reprehenderit in voluptate velit esse cillum dolore eu fugiat nulla pariatur. Excepteur sint occaecat cupidatat non proident, sunt in culpa qui officia deserunt mollit anim id est laborum.</a:t>
              </a:r>
            </a:p>
          </p:txBody>
        </p:sp>
      </p:grpSp>
      <p:sp>
        <p:nvSpPr>
          <p:cNvPr id="1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6"/>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457200" y="92074"/>
            <a:ext cx="8229600" cy="150812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2000" tIns="252000" rIns="252000" bIns="252000" anchor="ctr">
            <a:normAutofit/>
          </a:bodyPr>
          <a:lstStyle/>
          <a:p>
            <a:r>
              <a:t>Title Text</a:t>
            </a:r>
          </a:p>
        </p:txBody>
      </p:sp>
      <p:sp>
        <p:nvSpPr>
          <p:cNvPr id="3" name="Body Level One…"/>
          <p:cNvSpPr txBox="1">
            <a:spLocks noGrp="1"/>
          </p:cNvSpPr>
          <p:nvPr>
            <p:ph type="body" idx="1"/>
          </p:nvPr>
        </p:nvSpPr>
        <p:spPr>
          <a:xfrm>
            <a:off x="457200" y="1600200"/>
            <a:ext cx="8229600" cy="52578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2000" tIns="252000" rIns="252000" bIns="252000">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4419600" y="6172200"/>
            <a:ext cx="2133600" cy="368301"/>
          </a:xfrm>
          <a:prstGeom prst="rect">
            <a:avLst/>
          </a:prstGeom>
          <a:ln w="12700">
            <a:miter lim="400000"/>
          </a:ln>
        </p:spPr>
        <p:txBody>
          <a:bodyPr wrap="none" lIns="45719" rIns="45719" anchor="ctr">
            <a:spAutoFit/>
          </a:bodyPr>
          <a:lstStyle>
            <a:lvl1pPr algn="r">
              <a:defRPr sz="1200"/>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51" r:id="rId1"/>
    <p:sldLayoutId id="2147483655" r:id="rId2"/>
    <p:sldLayoutId id="2147483656" r:id="rId3"/>
    <p:sldLayoutId id="2147483657" r:id="rId4"/>
  </p:sldLayoutIdLst>
  <p:transition spd="med"/>
  <p:txStyles>
    <p:titleStyle>
      <a:lvl1pPr marL="0" marR="0" indent="0" algn="ctr" defTabSz="914400" rtl="0" latinLnBrk="0">
        <a:lnSpc>
          <a:spcPct val="90000"/>
        </a:lnSpc>
        <a:spcBef>
          <a:spcPts val="0"/>
        </a:spcBef>
        <a:spcAft>
          <a:spcPts val="0"/>
        </a:spcAft>
        <a:buClrTx/>
        <a:buSzTx/>
        <a:buFontTx/>
        <a:buNone/>
        <a:tabLst/>
        <a:defRPr sz="3600" b="1" i="0" u="none" strike="noStrike" cap="none" spc="0" baseline="0">
          <a:solidFill>
            <a:srgbClr val="1C1C1C"/>
          </a:solidFill>
          <a:uFillTx/>
          <a:latin typeface="Twinkl"/>
          <a:ea typeface="Twinkl"/>
          <a:cs typeface="Twinkl"/>
          <a:sym typeface="Twinkl"/>
        </a:defRPr>
      </a:lvl1pPr>
      <a:lvl2pPr marL="0" marR="0" indent="0" algn="ctr" defTabSz="914400" rtl="0" latinLnBrk="0">
        <a:lnSpc>
          <a:spcPct val="90000"/>
        </a:lnSpc>
        <a:spcBef>
          <a:spcPts val="0"/>
        </a:spcBef>
        <a:spcAft>
          <a:spcPts val="0"/>
        </a:spcAft>
        <a:buClrTx/>
        <a:buSzTx/>
        <a:buFontTx/>
        <a:buNone/>
        <a:tabLst/>
        <a:defRPr sz="3600" b="1" i="0" u="none" strike="noStrike" cap="none" spc="0" baseline="0">
          <a:solidFill>
            <a:srgbClr val="1C1C1C"/>
          </a:solidFill>
          <a:uFillTx/>
          <a:latin typeface="Twinkl"/>
          <a:ea typeface="Twinkl"/>
          <a:cs typeface="Twinkl"/>
          <a:sym typeface="Twinkl"/>
        </a:defRPr>
      </a:lvl2pPr>
      <a:lvl3pPr marL="0" marR="0" indent="0" algn="ctr" defTabSz="914400" rtl="0" latinLnBrk="0">
        <a:lnSpc>
          <a:spcPct val="90000"/>
        </a:lnSpc>
        <a:spcBef>
          <a:spcPts val="0"/>
        </a:spcBef>
        <a:spcAft>
          <a:spcPts val="0"/>
        </a:spcAft>
        <a:buClrTx/>
        <a:buSzTx/>
        <a:buFontTx/>
        <a:buNone/>
        <a:tabLst/>
        <a:defRPr sz="3600" b="1" i="0" u="none" strike="noStrike" cap="none" spc="0" baseline="0">
          <a:solidFill>
            <a:srgbClr val="1C1C1C"/>
          </a:solidFill>
          <a:uFillTx/>
          <a:latin typeface="Twinkl"/>
          <a:ea typeface="Twinkl"/>
          <a:cs typeface="Twinkl"/>
          <a:sym typeface="Twinkl"/>
        </a:defRPr>
      </a:lvl3pPr>
      <a:lvl4pPr marL="0" marR="0" indent="0" algn="ctr" defTabSz="914400" rtl="0" latinLnBrk="0">
        <a:lnSpc>
          <a:spcPct val="90000"/>
        </a:lnSpc>
        <a:spcBef>
          <a:spcPts val="0"/>
        </a:spcBef>
        <a:spcAft>
          <a:spcPts val="0"/>
        </a:spcAft>
        <a:buClrTx/>
        <a:buSzTx/>
        <a:buFontTx/>
        <a:buNone/>
        <a:tabLst/>
        <a:defRPr sz="3600" b="1" i="0" u="none" strike="noStrike" cap="none" spc="0" baseline="0">
          <a:solidFill>
            <a:srgbClr val="1C1C1C"/>
          </a:solidFill>
          <a:uFillTx/>
          <a:latin typeface="Twinkl"/>
          <a:ea typeface="Twinkl"/>
          <a:cs typeface="Twinkl"/>
          <a:sym typeface="Twinkl"/>
        </a:defRPr>
      </a:lvl4pPr>
      <a:lvl5pPr marL="0" marR="0" indent="0" algn="ctr" defTabSz="914400" rtl="0" latinLnBrk="0">
        <a:lnSpc>
          <a:spcPct val="90000"/>
        </a:lnSpc>
        <a:spcBef>
          <a:spcPts val="0"/>
        </a:spcBef>
        <a:spcAft>
          <a:spcPts val="0"/>
        </a:spcAft>
        <a:buClrTx/>
        <a:buSzTx/>
        <a:buFontTx/>
        <a:buNone/>
        <a:tabLst/>
        <a:defRPr sz="3600" b="1" i="0" u="none" strike="noStrike" cap="none" spc="0" baseline="0">
          <a:solidFill>
            <a:srgbClr val="1C1C1C"/>
          </a:solidFill>
          <a:uFillTx/>
          <a:latin typeface="Twinkl"/>
          <a:ea typeface="Twinkl"/>
          <a:cs typeface="Twinkl"/>
          <a:sym typeface="Twinkl"/>
        </a:defRPr>
      </a:lvl5pPr>
      <a:lvl6pPr marL="0" marR="0" indent="0" algn="ctr" defTabSz="914400" rtl="0" latinLnBrk="0">
        <a:lnSpc>
          <a:spcPct val="90000"/>
        </a:lnSpc>
        <a:spcBef>
          <a:spcPts val="0"/>
        </a:spcBef>
        <a:spcAft>
          <a:spcPts val="0"/>
        </a:spcAft>
        <a:buClrTx/>
        <a:buSzTx/>
        <a:buFontTx/>
        <a:buNone/>
        <a:tabLst/>
        <a:defRPr sz="3600" b="1" i="0" u="none" strike="noStrike" cap="none" spc="0" baseline="0">
          <a:solidFill>
            <a:srgbClr val="1C1C1C"/>
          </a:solidFill>
          <a:uFillTx/>
          <a:latin typeface="Twinkl"/>
          <a:ea typeface="Twinkl"/>
          <a:cs typeface="Twinkl"/>
          <a:sym typeface="Twinkl"/>
        </a:defRPr>
      </a:lvl6pPr>
      <a:lvl7pPr marL="0" marR="0" indent="0" algn="ctr" defTabSz="914400" rtl="0" latinLnBrk="0">
        <a:lnSpc>
          <a:spcPct val="90000"/>
        </a:lnSpc>
        <a:spcBef>
          <a:spcPts val="0"/>
        </a:spcBef>
        <a:spcAft>
          <a:spcPts val="0"/>
        </a:spcAft>
        <a:buClrTx/>
        <a:buSzTx/>
        <a:buFontTx/>
        <a:buNone/>
        <a:tabLst/>
        <a:defRPr sz="3600" b="1" i="0" u="none" strike="noStrike" cap="none" spc="0" baseline="0">
          <a:solidFill>
            <a:srgbClr val="1C1C1C"/>
          </a:solidFill>
          <a:uFillTx/>
          <a:latin typeface="Twinkl"/>
          <a:ea typeface="Twinkl"/>
          <a:cs typeface="Twinkl"/>
          <a:sym typeface="Twinkl"/>
        </a:defRPr>
      </a:lvl7pPr>
      <a:lvl8pPr marL="0" marR="0" indent="0" algn="ctr" defTabSz="914400" rtl="0" latinLnBrk="0">
        <a:lnSpc>
          <a:spcPct val="90000"/>
        </a:lnSpc>
        <a:spcBef>
          <a:spcPts val="0"/>
        </a:spcBef>
        <a:spcAft>
          <a:spcPts val="0"/>
        </a:spcAft>
        <a:buClrTx/>
        <a:buSzTx/>
        <a:buFontTx/>
        <a:buNone/>
        <a:tabLst/>
        <a:defRPr sz="3600" b="1" i="0" u="none" strike="noStrike" cap="none" spc="0" baseline="0">
          <a:solidFill>
            <a:srgbClr val="1C1C1C"/>
          </a:solidFill>
          <a:uFillTx/>
          <a:latin typeface="Twinkl"/>
          <a:ea typeface="Twinkl"/>
          <a:cs typeface="Twinkl"/>
          <a:sym typeface="Twinkl"/>
        </a:defRPr>
      </a:lvl8pPr>
      <a:lvl9pPr marL="0" marR="0" indent="0" algn="ctr" defTabSz="914400" rtl="0" latinLnBrk="0">
        <a:lnSpc>
          <a:spcPct val="90000"/>
        </a:lnSpc>
        <a:spcBef>
          <a:spcPts val="0"/>
        </a:spcBef>
        <a:spcAft>
          <a:spcPts val="0"/>
        </a:spcAft>
        <a:buClrTx/>
        <a:buSzTx/>
        <a:buFontTx/>
        <a:buNone/>
        <a:tabLst/>
        <a:defRPr sz="3600" b="1" i="0" u="none" strike="noStrike" cap="none" spc="0" baseline="0">
          <a:solidFill>
            <a:srgbClr val="1C1C1C"/>
          </a:solidFill>
          <a:uFillTx/>
          <a:latin typeface="Twinkl"/>
          <a:ea typeface="Twinkl"/>
          <a:cs typeface="Twinkl"/>
          <a:sym typeface="Twinkl"/>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1800" b="0" i="0" u="none" strike="noStrike" cap="none" spc="0" baseline="0">
          <a:solidFill>
            <a:srgbClr val="1C1C1C"/>
          </a:solidFill>
          <a:uFillTx/>
          <a:latin typeface="Twinkl"/>
          <a:ea typeface="Twinkl"/>
          <a:cs typeface="Twinkl"/>
          <a:sym typeface="Twinkl"/>
        </a:defRPr>
      </a:lvl1pPr>
      <a:lvl2pPr marL="714375" marR="0" indent="-257175" algn="l" defTabSz="914400" rtl="0" latinLnBrk="0">
        <a:lnSpc>
          <a:spcPct val="90000"/>
        </a:lnSpc>
        <a:spcBef>
          <a:spcPts val="1000"/>
        </a:spcBef>
        <a:spcAft>
          <a:spcPts val="0"/>
        </a:spcAft>
        <a:buClrTx/>
        <a:buSzPct val="100000"/>
        <a:buFont typeface="Arial"/>
        <a:buChar char="•"/>
        <a:tabLst/>
        <a:defRPr sz="1800" b="0" i="0" u="none" strike="noStrike" cap="none" spc="0" baseline="0">
          <a:solidFill>
            <a:srgbClr val="1C1C1C"/>
          </a:solidFill>
          <a:uFillTx/>
          <a:latin typeface="Twinkl"/>
          <a:ea typeface="Twinkl"/>
          <a:cs typeface="Twinkl"/>
          <a:sym typeface="Twinkl"/>
        </a:defRPr>
      </a:lvl2pPr>
      <a:lvl3pPr marL="1208314" marR="0" indent="-293914" algn="l" defTabSz="914400" rtl="0" latinLnBrk="0">
        <a:lnSpc>
          <a:spcPct val="90000"/>
        </a:lnSpc>
        <a:spcBef>
          <a:spcPts val="1000"/>
        </a:spcBef>
        <a:spcAft>
          <a:spcPts val="0"/>
        </a:spcAft>
        <a:buClrTx/>
        <a:buSzPct val="100000"/>
        <a:buFont typeface="Arial"/>
        <a:buChar char="•"/>
        <a:tabLst/>
        <a:defRPr sz="1800" b="0" i="0" u="none" strike="noStrike" cap="none" spc="0" baseline="0">
          <a:solidFill>
            <a:srgbClr val="1C1C1C"/>
          </a:solidFill>
          <a:uFillTx/>
          <a:latin typeface="Twinkl"/>
          <a:ea typeface="Twinkl"/>
          <a:cs typeface="Twinkl"/>
          <a:sym typeface="Twinkl"/>
        </a:defRPr>
      </a:lvl3pPr>
      <a:lvl4pPr marL="1665514" marR="0" indent="-293914" algn="l" defTabSz="914400" rtl="0" latinLnBrk="0">
        <a:lnSpc>
          <a:spcPct val="90000"/>
        </a:lnSpc>
        <a:spcBef>
          <a:spcPts val="1000"/>
        </a:spcBef>
        <a:spcAft>
          <a:spcPts val="0"/>
        </a:spcAft>
        <a:buClrTx/>
        <a:buSzPct val="100000"/>
        <a:buFont typeface="Arial"/>
        <a:buChar char="•"/>
        <a:tabLst/>
        <a:defRPr sz="1800" b="0" i="0" u="none" strike="noStrike" cap="none" spc="0" baseline="0">
          <a:solidFill>
            <a:srgbClr val="1C1C1C"/>
          </a:solidFill>
          <a:uFillTx/>
          <a:latin typeface="Twinkl"/>
          <a:ea typeface="Twinkl"/>
          <a:cs typeface="Twinkl"/>
          <a:sym typeface="Twinkl"/>
        </a:defRPr>
      </a:lvl4pPr>
      <a:lvl5pPr marL="2122714" marR="0" indent="-293914" algn="l" defTabSz="914400" rtl="0" latinLnBrk="0">
        <a:lnSpc>
          <a:spcPct val="90000"/>
        </a:lnSpc>
        <a:spcBef>
          <a:spcPts val="1000"/>
        </a:spcBef>
        <a:spcAft>
          <a:spcPts val="0"/>
        </a:spcAft>
        <a:buClrTx/>
        <a:buSzPct val="100000"/>
        <a:buFont typeface="Arial"/>
        <a:buChar char="•"/>
        <a:tabLst/>
        <a:defRPr sz="1800" b="0" i="0" u="none" strike="noStrike" cap="none" spc="0" baseline="0">
          <a:solidFill>
            <a:srgbClr val="1C1C1C"/>
          </a:solidFill>
          <a:uFillTx/>
          <a:latin typeface="Twinkl"/>
          <a:ea typeface="Twinkl"/>
          <a:cs typeface="Twinkl"/>
          <a:sym typeface="Twinkl"/>
        </a:defRPr>
      </a:lvl5pPr>
      <a:lvl6pPr marL="2514600" marR="0" indent="-228600" algn="l" defTabSz="914400" rtl="0" latinLnBrk="0">
        <a:lnSpc>
          <a:spcPct val="90000"/>
        </a:lnSpc>
        <a:spcBef>
          <a:spcPts val="1000"/>
        </a:spcBef>
        <a:spcAft>
          <a:spcPts val="0"/>
        </a:spcAft>
        <a:buClrTx/>
        <a:buSzPct val="100000"/>
        <a:buFont typeface="Arial"/>
        <a:buChar char="•"/>
        <a:tabLst/>
        <a:defRPr sz="1800" b="0" i="0" u="none" strike="noStrike" cap="none" spc="0" baseline="0">
          <a:solidFill>
            <a:srgbClr val="1C1C1C"/>
          </a:solidFill>
          <a:uFillTx/>
          <a:latin typeface="Twinkl"/>
          <a:ea typeface="Twinkl"/>
          <a:cs typeface="Twinkl"/>
          <a:sym typeface="Twinkl"/>
        </a:defRPr>
      </a:lvl6pPr>
      <a:lvl7pPr marL="2971800" marR="0" indent="-228600" algn="l" defTabSz="914400" rtl="0" latinLnBrk="0">
        <a:lnSpc>
          <a:spcPct val="90000"/>
        </a:lnSpc>
        <a:spcBef>
          <a:spcPts val="1000"/>
        </a:spcBef>
        <a:spcAft>
          <a:spcPts val="0"/>
        </a:spcAft>
        <a:buClrTx/>
        <a:buSzPct val="100000"/>
        <a:buFont typeface="Arial"/>
        <a:buChar char="•"/>
        <a:tabLst/>
        <a:defRPr sz="1800" b="0" i="0" u="none" strike="noStrike" cap="none" spc="0" baseline="0">
          <a:solidFill>
            <a:srgbClr val="1C1C1C"/>
          </a:solidFill>
          <a:uFillTx/>
          <a:latin typeface="Twinkl"/>
          <a:ea typeface="Twinkl"/>
          <a:cs typeface="Twinkl"/>
          <a:sym typeface="Twinkl"/>
        </a:defRPr>
      </a:lvl7pPr>
      <a:lvl8pPr marL="3429000" marR="0" indent="-228600" algn="l" defTabSz="914400" rtl="0" latinLnBrk="0">
        <a:lnSpc>
          <a:spcPct val="90000"/>
        </a:lnSpc>
        <a:spcBef>
          <a:spcPts val="1000"/>
        </a:spcBef>
        <a:spcAft>
          <a:spcPts val="0"/>
        </a:spcAft>
        <a:buClrTx/>
        <a:buSzPct val="100000"/>
        <a:buFont typeface="Arial"/>
        <a:buChar char="•"/>
        <a:tabLst/>
        <a:defRPr sz="1800" b="0" i="0" u="none" strike="noStrike" cap="none" spc="0" baseline="0">
          <a:solidFill>
            <a:srgbClr val="1C1C1C"/>
          </a:solidFill>
          <a:uFillTx/>
          <a:latin typeface="Twinkl"/>
          <a:ea typeface="Twinkl"/>
          <a:cs typeface="Twinkl"/>
          <a:sym typeface="Twinkl"/>
        </a:defRPr>
      </a:lvl8pPr>
      <a:lvl9pPr marL="3886200" marR="0" indent="-228600" algn="l" defTabSz="914400" rtl="0" latinLnBrk="0">
        <a:lnSpc>
          <a:spcPct val="90000"/>
        </a:lnSpc>
        <a:spcBef>
          <a:spcPts val="1000"/>
        </a:spcBef>
        <a:spcAft>
          <a:spcPts val="0"/>
        </a:spcAft>
        <a:buClrTx/>
        <a:buSzPct val="100000"/>
        <a:buFont typeface="Arial"/>
        <a:buChar char="•"/>
        <a:tabLst/>
        <a:defRPr sz="1800" b="0" i="0" u="none" strike="noStrike" cap="none" spc="0" baseline="0">
          <a:solidFill>
            <a:srgbClr val="1C1C1C"/>
          </a:solidFill>
          <a:uFillTx/>
          <a:latin typeface="Twinkl"/>
          <a:ea typeface="Twinkl"/>
          <a:cs typeface="Twinkl"/>
          <a:sym typeface="Twinkl"/>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Twinkl"/>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Twinkl"/>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Twinkl"/>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Twinkl"/>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Twinkl"/>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Twinkl"/>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Twinkl"/>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Twinkl"/>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Twinkl"/>
        </a:defRPr>
      </a:lvl9pPr>
    </p:otherStyle>
  </p:txStyles>
  <p:extLst>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k0oabOj_ves" TargetMode="Externa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bbc.co.uk/programmes/p010xjz1" TargetMode="External"/><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 name="TextBox 3"/>
          <p:cNvSpPr txBox="1"/>
          <p:nvPr/>
        </p:nvSpPr>
        <p:spPr>
          <a:xfrm>
            <a:off x="915732" y="165402"/>
            <a:ext cx="7198195" cy="7010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000" b="1">
                <a:solidFill>
                  <a:srgbClr val="FFFFFF"/>
                </a:solidFill>
              </a:defRPr>
            </a:lvl1pPr>
          </a:lstStyle>
          <a:p>
            <a:endParaRPr dirty="0"/>
          </a:p>
        </p:txBody>
      </p:sp>
      <p:pic>
        <p:nvPicPr>
          <p:cNvPr id="180" name="Picture 4" descr="Picture 4"/>
          <p:cNvPicPr>
            <a:picLocks noChangeAspect="1"/>
          </p:cNvPicPr>
          <p:nvPr/>
        </p:nvPicPr>
        <p:blipFill>
          <a:blip r:embed="rId2"/>
          <a:stretch>
            <a:fillRect/>
          </a:stretch>
        </p:blipFill>
        <p:spPr>
          <a:xfrm>
            <a:off x="4329260" y="6143323"/>
            <a:ext cx="485479" cy="549276"/>
          </a:xfrm>
          <a:prstGeom prst="rect">
            <a:avLst/>
          </a:prstGeom>
          <a:ln w="12700">
            <a:miter lim="400000"/>
          </a:ln>
        </p:spPr>
      </p:pic>
      <p:pic>
        <p:nvPicPr>
          <p:cNvPr id="2" name="Picture 1">
            <a:hlinkClick r:id="rId3"/>
          </p:cNvPr>
          <p:cNvPicPr>
            <a:picLocks noChangeAspect="1"/>
          </p:cNvPicPr>
          <p:nvPr/>
        </p:nvPicPr>
        <p:blipFill rotWithShape="1">
          <a:blip r:embed="rId4"/>
          <a:srcRect l="1190"/>
          <a:stretch/>
        </p:blipFill>
        <p:spPr>
          <a:xfrm>
            <a:off x="2381354" y="1203347"/>
            <a:ext cx="4266949" cy="32566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slow">
        <p:fade/>
      </p:transition>
    </mc:Choice>
    <mc:Fallback xmlns="" xmlns:m="http://schemas.openxmlformats.org/officeDocument/2006/math" xmlns:a14="http://schemas.microsoft.com/office/drawing/2010/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DF232D2-8A68-D597-F8BA-8E10228A5E38}"/>
              </a:ext>
            </a:extLst>
          </p:cNvPr>
          <p:cNvSpPr txBox="1"/>
          <p:nvPr/>
        </p:nvSpPr>
        <p:spPr>
          <a:xfrm>
            <a:off x="358026" y="490904"/>
            <a:ext cx="8427946" cy="255454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n-US" sz="3200" b="0" i="0" u="none" strike="noStrike" cap="none" spc="0" normalizeH="0" baseline="0" dirty="0">
                <a:ln>
                  <a:noFill/>
                </a:ln>
                <a:solidFill>
                  <a:srgbClr val="1C1C1C"/>
                </a:solidFill>
                <a:effectLst/>
                <a:uFillTx/>
                <a:latin typeface="+mj-lt"/>
                <a:ea typeface="Twinkl"/>
                <a:cs typeface="Twinkl"/>
                <a:sym typeface="Twinkl"/>
              </a:rPr>
              <a:t>Sat Sri </a:t>
            </a:r>
            <a:r>
              <a:rPr kumimoji="0" lang="en-US" sz="3200" b="0" i="0" u="none" strike="noStrike" cap="none" spc="0" normalizeH="0" baseline="0" dirty="0" err="1">
                <a:ln>
                  <a:noFill/>
                </a:ln>
                <a:solidFill>
                  <a:srgbClr val="1C1C1C"/>
                </a:solidFill>
                <a:effectLst/>
                <a:uFillTx/>
                <a:latin typeface="+mj-lt"/>
                <a:ea typeface="Twinkl"/>
                <a:cs typeface="Twinkl"/>
                <a:sym typeface="Twinkl"/>
              </a:rPr>
              <a:t>Akaal</a:t>
            </a:r>
            <a:r>
              <a:rPr kumimoji="0" lang="en-US" sz="3200" b="0" i="0" u="none" strike="noStrike" cap="none" spc="0" normalizeH="0" baseline="0" dirty="0">
                <a:ln>
                  <a:noFill/>
                </a:ln>
                <a:solidFill>
                  <a:srgbClr val="1C1C1C"/>
                </a:solidFill>
                <a:effectLst/>
                <a:uFillTx/>
                <a:latin typeface="+mj-lt"/>
                <a:ea typeface="Twinkl"/>
                <a:cs typeface="Twinkl"/>
                <a:sym typeface="Twinkl"/>
              </a:rPr>
              <a:t> </a:t>
            </a:r>
          </a:p>
          <a:p>
            <a:pPr marL="0" marR="0" indent="0" algn="ctr" defTabSz="914400" rtl="0" fontAlgn="auto" latinLnBrk="0" hangingPunct="0">
              <a:lnSpc>
                <a:spcPct val="100000"/>
              </a:lnSpc>
              <a:spcBef>
                <a:spcPts val="0"/>
              </a:spcBef>
              <a:spcAft>
                <a:spcPts val="0"/>
              </a:spcAft>
              <a:buClrTx/>
              <a:buSzTx/>
              <a:buFontTx/>
              <a:buNone/>
              <a:tabLst/>
            </a:pPr>
            <a:r>
              <a:rPr kumimoji="0" lang="en-US" sz="3200" b="0" i="0" u="none" strike="noStrike" cap="none" spc="0" normalizeH="0" baseline="0" dirty="0">
                <a:ln>
                  <a:noFill/>
                </a:ln>
                <a:solidFill>
                  <a:srgbClr val="1C1C1C"/>
                </a:solidFill>
                <a:effectLst/>
                <a:uFillTx/>
                <a:latin typeface="+mj-lt"/>
                <a:ea typeface="Twinkl"/>
                <a:cs typeface="Twinkl"/>
                <a:sym typeface="Twinkl"/>
              </a:rPr>
              <a:t>Ji </a:t>
            </a:r>
            <a:r>
              <a:rPr lang="en-US" sz="3200" dirty="0">
                <a:latin typeface="+mj-lt"/>
              </a:rPr>
              <a:t>A</a:t>
            </a:r>
            <a:r>
              <a:rPr kumimoji="0" lang="en-US" sz="3200" b="0" i="0" u="none" strike="noStrike" cap="none" spc="0" normalizeH="0" baseline="0" dirty="0">
                <a:ln>
                  <a:noFill/>
                </a:ln>
                <a:solidFill>
                  <a:srgbClr val="1C1C1C"/>
                </a:solidFill>
                <a:effectLst/>
                <a:uFillTx/>
                <a:latin typeface="+mj-lt"/>
                <a:ea typeface="Twinkl"/>
                <a:cs typeface="Twinkl"/>
                <a:sym typeface="Twinkl"/>
              </a:rPr>
              <a:t>yaan </a:t>
            </a:r>
            <a:r>
              <a:rPr lang="en-US" sz="3200" dirty="0">
                <a:latin typeface="+mj-lt"/>
              </a:rPr>
              <a:t>N</a:t>
            </a:r>
            <a:r>
              <a:rPr kumimoji="0" lang="en-US" sz="3200" b="0" i="0" u="none" strike="noStrike" cap="none" spc="0" normalizeH="0" baseline="0" dirty="0">
                <a:ln>
                  <a:noFill/>
                </a:ln>
                <a:solidFill>
                  <a:srgbClr val="1C1C1C"/>
                </a:solidFill>
                <a:effectLst/>
                <a:uFillTx/>
                <a:latin typeface="+mj-lt"/>
                <a:ea typeface="Twinkl"/>
                <a:cs typeface="Twinkl"/>
                <a:sym typeface="Twinkl"/>
              </a:rPr>
              <a:t>u</a:t>
            </a:r>
          </a:p>
          <a:p>
            <a:pPr marL="0" marR="0" indent="0" algn="ctr" defTabSz="914400" rtl="0" fontAlgn="auto" latinLnBrk="0" hangingPunct="0">
              <a:lnSpc>
                <a:spcPct val="100000"/>
              </a:lnSpc>
              <a:spcBef>
                <a:spcPts val="0"/>
              </a:spcBef>
              <a:spcAft>
                <a:spcPts val="0"/>
              </a:spcAft>
              <a:buClrTx/>
              <a:buSzTx/>
              <a:buFontTx/>
              <a:buNone/>
              <a:tabLst/>
            </a:pPr>
            <a:endParaRPr lang="en-US" sz="3200" dirty="0">
              <a:latin typeface="+mj-lt"/>
            </a:endParaRPr>
          </a:p>
          <a:p>
            <a:pPr marL="0" marR="0" indent="0" algn="ctr" defTabSz="914400" rtl="0" fontAlgn="auto" latinLnBrk="0" hangingPunct="0">
              <a:lnSpc>
                <a:spcPct val="100000"/>
              </a:lnSpc>
              <a:spcBef>
                <a:spcPts val="0"/>
              </a:spcBef>
              <a:spcAft>
                <a:spcPts val="0"/>
              </a:spcAft>
              <a:buClrTx/>
              <a:buSzTx/>
              <a:buFontTx/>
              <a:buNone/>
              <a:tabLst/>
            </a:pPr>
            <a:r>
              <a:rPr kumimoji="0" lang="en-US" sz="3200" b="0" i="0" u="none" strike="noStrike" cap="none" spc="0" normalizeH="0" baseline="0" dirty="0">
                <a:ln>
                  <a:noFill/>
                </a:ln>
                <a:solidFill>
                  <a:srgbClr val="1C1C1C"/>
                </a:solidFill>
                <a:effectLst/>
                <a:uFillTx/>
                <a:latin typeface="+mj-lt"/>
                <a:ea typeface="Twinkl"/>
                <a:cs typeface="Twinkl"/>
                <a:sym typeface="Twinkl"/>
              </a:rPr>
              <a:t>Blessed is the person who says God is Truth. </a:t>
            </a:r>
          </a:p>
          <a:p>
            <a:pPr marL="0" marR="0" indent="0" algn="ctr" defTabSz="914400" rtl="0" fontAlgn="auto" latinLnBrk="0" hangingPunct="0">
              <a:lnSpc>
                <a:spcPct val="100000"/>
              </a:lnSpc>
              <a:spcBef>
                <a:spcPts val="0"/>
              </a:spcBef>
              <a:spcAft>
                <a:spcPts val="0"/>
              </a:spcAft>
              <a:buClrTx/>
              <a:buSzTx/>
              <a:buFontTx/>
              <a:buNone/>
              <a:tabLst/>
            </a:pPr>
            <a:r>
              <a:rPr lang="en-US" sz="3200" dirty="0">
                <a:latin typeface="+mj-lt"/>
              </a:rPr>
              <a:t>Welcome.</a:t>
            </a:r>
            <a:endParaRPr kumimoji="0" lang="en-US" sz="3200" b="0" i="0" u="none" strike="noStrike" cap="none" spc="0" normalizeH="0" baseline="0" dirty="0">
              <a:ln>
                <a:noFill/>
              </a:ln>
              <a:solidFill>
                <a:srgbClr val="1C1C1C"/>
              </a:solidFill>
              <a:effectLst/>
              <a:uFillTx/>
              <a:latin typeface="+mj-lt"/>
              <a:ea typeface="Twinkl"/>
              <a:cs typeface="Twinkl"/>
              <a:sym typeface="Twinkl"/>
            </a:endParaRPr>
          </a:p>
        </p:txBody>
      </p:sp>
      <p:pic>
        <p:nvPicPr>
          <p:cNvPr id="3076" name="Picture 4" descr="Greeting Typography - Sat Shri Akal (Sikhism) on Behance">
            <a:extLst>
              <a:ext uri="{FF2B5EF4-FFF2-40B4-BE49-F238E27FC236}">
                <a16:creationId xmlns:a16="http://schemas.microsoft.com/office/drawing/2014/main" id="{0139CCBA-F6EE-DC54-A416-81098C65E6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1524" y="3045447"/>
            <a:ext cx="2740950" cy="35240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01477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Picture 4">
            <a:extLst>
              <a:ext uri="{FF2B5EF4-FFF2-40B4-BE49-F238E27FC236}">
                <a16:creationId xmlns:a16="http://schemas.microsoft.com/office/drawing/2014/main" id="{38BABE75-7F88-0B1F-EF71-6E6EA68F9178}"/>
              </a:ext>
            </a:extLst>
          </p:cNvPr>
          <p:cNvPicPr>
            <a:picLocks noChangeAspect="1"/>
          </p:cNvPicPr>
          <p:nvPr/>
        </p:nvPicPr>
        <p:blipFill>
          <a:blip r:embed="rId2"/>
          <a:stretch>
            <a:fillRect/>
          </a:stretch>
        </p:blipFill>
        <p:spPr>
          <a:xfrm>
            <a:off x="2651869" y="1272006"/>
            <a:ext cx="3746955" cy="423934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33505195"/>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Ik Onkar - Wikipedia">
            <a:extLst>
              <a:ext uri="{FF2B5EF4-FFF2-40B4-BE49-F238E27FC236}">
                <a16:creationId xmlns:a16="http://schemas.microsoft.com/office/drawing/2014/main" id="{132E7534-E496-709E-0722-85E93D04075B}"/>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3191" b="96809" l="2974" r="95911">
                        <a14:foregroundMark x1="78810" y1="5319" x2="78810" y2="5319"/>
                        <a14:foregroundMark x1="94424" y1="19681" x2="94424" y2="19681"/>
                        <a14:foregroundMark x1="95911" y1="26064" x2="95911" y2="26064"/>
                        <a14:foregroundMark x1="53160" y1="89894" x2="53160" y2="89894"/>
                        <a14:foregroundMark x1="22677" y1="62234" x2="22677" y2="62234"/>
                        <a14:foregroundMark x1="27509" y1="97340" x2="27509" y2="97340"/>
                        <a14:foregroundMark x1="2974" y1="39362" x2="2974" y2="39362"/>
                      </a14:backgroundRemoval>
                    </a14:imgEffect>
                  </a14:imgLayer>
                </a14:imgProps>
              </a:ext>
              <a:ext uri="{28A0092B-C50C-407E-A947-70E740481C1C}">
                <a14:useLocalDpi xmlns:a14="http://schemas.microsoft.com/office/drawing/2010/main" val="0"/>
              </a:ext>
            </a:extLst>
          </a:blip>
          <a:srcRect/>
          <a:stretch>
            <a:fillRect/>
          </a:stretch>
        </p:blipFill>
        <p:spPr bwMode="auto">
          <a:xfrm>
            <a:off x="2933699" y="574671"/>
            <a:ext cx="3276600" cy="22987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6F5B4EA-A650-84A8-139F-4DEC7B197A07}"/>
              </a:ext>
            </a:extLst>
          </p:cNvPr>
          <p:cNvSpPr txBox="1"/>
          <p:nvPr/>
        </p:nvSpPr>
        <p:spPr>
          <a:xfrm>
            <a:off x="1679509" y="3223726"/>
            <a:ext cx="5784979" cy="2826306"/>
          </a:xfrm>
          <a:prstGeom prst="roundRect">
            <a:avLst/>
          </a:prstGeom>
          <a:ln/>
        </p:spPr>
        <p:style>
          <a:lnRef idx="1">
            <a:schemeClr val="accent2"/>
          </a:lnRef>
          <a:fillRef idx="3">
            <a:schemeClr val="accent2"/>
          </a:fillRef>
          <a:effectRef idx="2">
            <a:schemeClr val="accent2"/>
          </a:effectRef>
          <a:fontRef idx="minor">
            <a:schemeClr val="lt1"/>
          </a:fontRef>
        </p:style>
        <p:txBody>
          <a:bodyPr wrap="square">
            <a:spAutoFit/>
          </a:bodyPr>
          <a:lstStyle/>
          <a:p>
            <a:pPr algn="ctr"/>
            <a:r>
              <a:rPr lang="en-GB" sz="4000" b="0" i="0" u="none" strike="noStrike" dirty="0">
                <a:solidFill>
                  <a:schemeClr val="tx1"/>
                </a:solidFill>
                <a:effectLst/>
                <a:latin typeface="+mj-lt"/>
              </a:rPr>
              <a:t>“</a:t>
            </a:r>
            <a:r>
              <a:rPr lang="en-GB" sz="4000" b="0" i="0" u="none" strike="noStrike" dirty="0" err="1">
                <a:solidFill>
                  <a:schemeClr val="tx1"/>
                </a:solidFill>
                <a:effectLst/>
                <a:latin typeface="+mj-lt"/>
              </a:rPr>
              <a:t>Ik</a:t>
            </a:r>
            <a:r>
              <a:rPr lang="en-GB" sz="4000" b="0" i="0" u="none" strike="noStrike" dirty="0">
                <a:solidFill>
                  <a:schemeClr val="tx1"/>
                </a:solidFill>
                <a:effectLst/>
                <a:latin typeface="+mj-lt"/>
              </a:rPr>
              <a:t> Onkar” </a:t>
            </a:r>
          </a:p>
          <a:p>
            <a:endParaRPr lang="en-GB" sz="4000" dirty="0">
              <a:solidFill>
                <a:schemeClr val="tx1"/>
              </a:solidFill>
              <a:latin typeface="+mj-lt"/>
            </a:endParaRPr>
          </a:p>
          <a:p>
            <a:pPr algn="ctr"/>
            <a:r>
              <a:rPr lang="en-GB" sz="4000" b="0" i="0" u="none" strike="noStrike" dirty="0">
                <a:solidFill>
                  <a:schemeClr val="tx1"/>
                </a:solidFill>
                <a:effectLst/>
                <a:latin typeface="+mj-lt"/>
              </a:rPr>
              <a:t>There is only one God</a:t>
            </a:r>
          </a:p>
          <a:p>
            <a:pPr algn="l"/>
            <a:r>
              <a:rPr lang="en-GB" sz="4000" b="0" i="0" u="none" strike="noStrike" dirty="0">
                <a:solidFill>
                  <a:schemeClr val="tx1"/>
                </a:solidFill>
                <a:effectLst/>
                <a:latin typeface="Google Sans"/>
              </a:rPr>
              <a:t> </a:t>
            </a:r>
            <a:endParaRPr lang="en-GB" sz="4000" b="0" i="0" u="none" strike="noStrike" dirty="0">
              <a:solidFill>
                <a:schemeClr val="tx1"/>
              </a:solidFill>
              <a:effectLst/>
              <a:latin typeface="arial" panose="020B0604020202020204" pitchFamily="34" charset="0"/>
            </a:endParaRPr>
          </a:p>
        </p:txBody>
      </p:sp>
      <p:pic>
        <p:nvPicPr>
          <p:cNvPr id="6" name="Picture 5" descr="Picture 4">
            <a:extLst>
              <a:ext uri="{FF2B5EF4-FFF2-40B4-BE49-F238E27FC236}">
                <a16:creationId xmlns:a16="http://schemas.microsoft.com/office/drawing/2014/main" id="{40D76CC9-BDDD-693B-4A8A-FCAA6B6BAAC5}"/>
              </a:ext>
            </a:extLst>
          </p:cNvPr>
          <p:cNvPicPr>
            <a:picLocks noChangeAspect="1"/>
          </p:cNvPicPr>
          <p:nvPr/>
        </p:nvPicPr>
        <p:blipFill>
          <a:blip r:embed="rId4"/>
          <a:stretch>
            <a:fillRect/>
          </a:stretch>
        </p:blipFill>
        <p:spPr>
          <a:xfrm>
            <a:off x="4329260" y="6143323"/>
            <a:ext cx="485479" cy="549276"/>
          </a:xfrm>
          <a:prstGeom prst="rect">
            <a:avLst/>
          </a:prstGeom>
          <a:ln w="12700">
            <a:miter lim="400000"/>
          </a:ln>
        </p:spPr>
      </p:pic>
    </p:spTree>
    <p:extLst>
      <p:ext uri="{BB962C8B-B14F-4D97-AF65-F5344CB8AC3E}">
        <p14:creationId xmlns:p14="http://schemas.microsoft.com/office/powerpoint/2010/main" val="258655893"/>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CE571D6-9B9F-03EC-93E5-095AAD523A6D}"/>
              </a:ext>
            </a:extLst>
          </p:cNvPr>
          <p:cNvSpPr txBox="1"/>
          <p:nvPr/>
        </p:nvSpPr>
        <p:spPr>
          <a:xfrm>
            <a:off x="388483" y="1365340"/>
            <a:ext cx="8367032" cy="353942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571500" marR="0" indent="-571500" defTabSz="914400" rtl="0" fontAlgn="auto" latinLnBrk="0" hangingPunct="0">
              <a:lnSpc>
                <a:spcPct val="100000"/>
              </a:lnSpc>
              <a:spcBef>
                <a:spcPts val="0"/>
              </a:spcBef>
              <a:spcAft>
                <a:spcPts val="0"/>
              </a:spcAft>
              <a:buClrTx/>
              <a:buSzTx/>
              <a:buFont typeface="Wingdings" panose="05000000000000000000" pitchFamily="2" charset="2"/>
              <a:buChar char="Ø"/>
              <a:tabLst/>
            </a:pPr>
            <a:r>
              <a:rPr lang="en-US" sz="3200" dirty="0">
                <a:latin typeface="+mj-lt"/>
              </a:rPr>
              <a:t>Is your God the same as </a:t>
            </a:r>
            <a:r>
              <a:rPr lang="en-US" sz="3200" dirty="0" err="1">
                <a:latin typeface="+mj-lt"/>
              </a:rPr>
              <a:t>Ms</a:t>
            </a:r>
            <a:r>
              <a:rPr lang="en-US" sz="3200" dirty="0">
                <a:latin typeface="+mj-lt"/>
              </a:rPr>
              <a:t> </a:t>
            </a:r>
            <a:r>
              <a:rPr lang="en-US" sz="3200" dirty="0" err="1">
                <a:latin typeface="+mj-lt"/>
              </a:rPr>
              <a:t>Hashi’s</a:t>
            </a:r>
            <a:r>
              <a:rPr lang="en-US" sz="3200" dirty="0">
                <a:latin typeface="+mj-lt"/>
              </a:rPr>
              <a:t> God?</a:t>
            </a:r>
          </a:p>
          <a:p>
            <a:pPr marL="571500" marR="0" indent="-571500" defTabSz="914400" rtl="0" fontAlgn="auto" latinLnBrk="0" hangingPunct="0">
              <a:lnSpc>
                <a:spcPct val="100000"/>
              </a:lnSpc>
              <a:spcBef>
                <a:spcPts val="0"/>
              </a:spcBef>
              <a:spcAft>
                <a:spcPts val="0"/>
              </a:spcAft>
              <a:buClrTx/>
              <a:buSzTx/>
              <a:buFont typeface="Wingdings" panose="05000000000000000000" pitchFamily="2" charset="2"/>
              <a:buChar char="Ø"/>
              <a:tabLst/>
            </a:pPr>
            <a:endParaRPr lang="en-US" sz="3200" dirty="0">
              <a:latin typeface="+mj-lt"/>
            </a:endParaRPr>
          </a:p>
          <a:p>
            <a:pPr marL="571500" marR="0" indent="-571500" defTabSz="914400" rtl="0" fontAlgn="auto" latinLnBrk="0" hangingPunct="0">
              <a:lnSpc>
                <a:spcPct val="100000"/>
              </a:lnSpc>
              <a:spcBef>
                <a:spcPts val="0"/>
              </a:spcBef>
              <a:spcAft>
                <a:spcPts val="0"/>
              </a:spcAft>
              <a:buClrTx/>
              <a:buSzTx/>
              <a:buFont typeface="Wingdings" panose="05000000000000000000" pitchFamily="2" charset="2"/>
              <a:buChar char="Ø"/>
              <a:tabLst/>
            </a:pPr>
            <a:r>
              <a:rPr lang="en-US" sz="3200" dirty="0">
                <a:latin typeface="+mj-lt"/>
              </a:rPr>
              <a:t>Is your God the same as my God?</a:t>
            </a:r>
          </a:p>
          <a:p>
            <a:pPr marL="571500" marR="0" indent="-571500" defTabSz="914400" rtl="0" fontAlgn="auto" latinLnBrk="0" hangingPunct="0">
              <a:lnSpc>
                <a:spcPct val="100000"/>
              </a:lnSpc>
              <a:spcBef>
                <a:spcPts val="0"/>
              </a:spcBef>
              <a:spcAft>
                <a:spcPts val="0"/>
              </a:spcAft>
              <a:buClrTx/>
              <a:buSzTx/>
              <a:buFont typeface="Wingdings" panose="05000000000000000000" pitchFamily="2" charset="2"/>
              <a:buChar char="Ø"/>
              <a:tabLst/>
            </a:pPr>
            <a:endParaRPr lang="en-US" sz="3200" dirty="0">
              <a:latin typeface="+mj-lt"/>
            </a:endParaRPr>
          </a:p>
          <a:p>
            <a:pPr marL="571500" marR="0" indent="-571500" defTabSz="914400" rtl="0" fontAlgn="auto" latinLnBrk="0" hangingPunct="0">
              <a:lnSpc>
                <a:spcPct val="100000"/>
              </a:lnSpc>
              <a:spcBef>
                <a:spcPts val="0"/>
              </a:spcBef>
              <a:spcAft>
                <a:spcPts val="0"/>
              </a:spcAft>
              <a:buClrTx/>
              <a:buSzTx/>
              <a:buFont typeface="Wingdings" panose="05000000000000000000" pitchFamily="2" charset="2"/>
              <a:buChar char="Ø"/>
              <a:tabLst/>
            </a:pPr>
            <a:r>
              <a:rPr kumimoji="0" lang="en-US" sz="3200" b="0" i="0" u="none" strike="noStrike" cap="none" spc="0" normalizeH="0" baseline="0" dirty="0">
                <a:ln>
                  <a:noFill/>
                </a:ln>
                <a:solidFill>
                  <a:srgbClr val="1C1C1C"/>
                </a:solidFill>
                <a:effectLst/>
                <a:uFillTx/>
                <a:latin typeface="+mj-lt"/>
                <a:ea typeface="Twinkl"/>
                <a:cs typeface="Twinkl"/>
                <a:sym typeface="Twinkl"/>
              </a:rPr>
              <a:t>What do </a:t>
            </a:r>
            <a:r>
              <a:rPr lang="en-US" sz="3200" dirty="0">
                <a:latin typeface="+mj-lt"/>
              </a:rPr>
              <a:t>Muslim’s call God?</a:t>
            </a:r>
          </a:p>
          <a:p>
            <a:pPr marL="457200" marR="0" indent="-457200" defTabSz="914400" rtl="0" fontAlgn="auto" latinLnBrk="0" hangingPunct="0">
              <a:lnSpc>
                <a:spcPct val="100000"/>
              </a:lnSpc>
              <a:spcBef>
                <a:spcPts val="0"/>
              </a:spcBef>
              <a:spcAft>
                <a:spcPts val="0"/>
              </a:spcAft>
              <a:buClrTx/>
              <a:buSzTx/>
              <a:buFont typeface="Wingdings" panose="05000000000000000000" pitchFamily="2" charset="2"/>
              <a:buChar char="Ø"/>
              <a:tabLst/>
            </a:pPr>
            <a:endParaRPr lang="en-US" sz="3200" dirty="0">
              <a:latin typeface="+mj-lt"/>
            </a:endParaRPr>
          </a:p>
          <a:p>
            <a:pPr marL="571500" marR="0" indent="-571500" defTabSz="914400" rtl="0" fontAlgn="auto" latinLnBrk="0" hangingPunct="0">
              <a:lnSpc>
                <a:spcPct val="100000"/>
              </a:lnSpc>
              <a:spcBef>
                <a:spcPts val="0"/>
              </a:spcBef>
              <a:spcAft>
                <a:spcPts val="0"/>
              </a:spcAft>
              <a:buClrTx/>
              <a:buSzTx/>
              <a:buFont typeface="Wingdings" panose="05000000000000000000" pitchFamily="2" charset="2"/>
              <a:buChar char="Ø"/>
              <a:tabLst/>
            </a:pPr>
            <a:r>
              <a:rPr kumimoji="0" lang="en-US" sz="3200" b="0" i="0" u="none" strike="noStrike" cap="none" spc="0" normalizeH="0" baseline="0" dirty="0">
                <a:ln>
                  <a:noFill/>
                </a:ln>
                <a:solidFill>
                  <a:srgbClr val="1C1C1C"/>
                </a:solidFill>
                <a:effectLst/>
                <a:uFillTx/>
                <a:latin typeface="+mj-lt"/>
                <a:ea typeface="Twinkl"/>
                <a:cs typeface="Twinkl"/>
                <a:sym typeface="Twinkl"/>
              </a:rPr>
              <a:t>Do you know what Sikh’s call God?</a:t>
            </a:r>
          </a:p>
        </p:txBody>
      </p:sp>
      <p:pic>
        <p:nvPicPr>
          <p:cNvPr id="4" name="Picture 3" descr="Picture 4">
            <a:extLst>
              <a:ext uri="{FF2B5EF4-FFF2-40B4-BE49-F238E27FC236}">
                <a16:creationId xmlns:a16="http://schemas.microsoft.com/office/drawing/2014/main" id="{40D76CC9-BDDD-693B-4A8A-FCAA6B6BAAC5}"/>
              </a:ext>
            </a:extLst>
          </p:cNvPr>
          <p:cNvPicPr>
            <a:picLocks noChangeAspect="1"/>
          </p:cNvPicPr>
          <p:nvPr/>
        </p:nvPicPr>
        <p:blipFill>
          <a:blip r:embed="rId2"/>
          <a:stretch>
            <a:fillRect/>
          </a:stretch>
        </p:blipFill>
        <p:spPr>
          <a:xfrm>
            <a:off x="4329260" y="6143323"/>
            <a:ext cx="485479" cy="549276"/>
          </a:xfrm>
          <a:prstGeom prst="rect">
            <a:avLst/>
          </a:prstGeom>
          <a:ln w="12700">
            <a:miter lim="400000"/>
          </a:ln>
        </p:spPr>
      </p:pic>
    </p:spTree>
    <p:extLst>
      <p:ext uri="{BB962C8B-B14F-4D97-AF65-F5344CB8AC3E}">
        <p14:creationId xmlns:p14="http://schemas.microsoft.com/office/powerpoint/2010/main" val="2001610056"/>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500"/>
                                        <p:tgtEl>
                                          <p:spTgt spid="3">
                                            <p:txEl>
                                              <p:pRg st="2" end="2"/>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90A3AA-C5E0-A7B8-751F-A03E93ABAF08}"/>
              </a:ext>
            </a:extLst>
          </p:cNvPr>
          <p:cNvSpPr txBox="1"/>
          <p:nvPr/>
        </p:nvSpPr>
        <p:spPr>
          <a:xfrm>
            <a:off x="1689906" y="1273374"/>
            <a:ext cx="6065134" cy="34778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US" sz="6000" b="1" dirty="0">
                <a:solidFill>
                  <a:schemeClr val="tx1"/>
                </a:solidFill>
                <a:latin typeface="+mj-lt"/>
              </a:rPr>
              <a:t>W</a:t>
            </a:r>
            <a:r>
              <a:rPr kumimoji="0" lang="en-US" sz="6000" b="1" i="0" u="none" strike="noStrike" cap="none" spc="0" normalizeH="0" baseline="0" dirty="0">
                <a:ln>
                  <a:noFill/>
                </a:ln>
                <a:solidFill>
                  <a:schemeClr val="tx1"/>
                </a:solidFill>
                <a:effectLst/>
                <a:uFillTx/>
                <a:latin typeface="+mj-lt"/>
                <a:ea typeface="Twinkl"/>
                <a:cs typeface="Twinkl"/>
                <a:sym typeface="Twinkl"/>
              </a:rPr>
              <a:t>aheguru</a:t>
            </a:r>
          </a:p>
          <a:p>
            <a:pPr marL="0" marR="0" indent="0" algn="ctr" defTabSz="914400" rtl="0" fontAlgn="auto" latinLnBrk="0" hangingPunct="0">
              <a:lnSpc>
                <a:spcPct val="100000"/>
              </a:lnSpc>
              <a:spcBef>
                <a:spcPts val="0"/>
              </a:spcBef>
              <a:spcAft>
                <a:spcPts val="0"/>
              </a:spcAft>
              <a:buClrTx/>
              <a:buSzTx/>
              <a:buFontTx/>
              <a:buNone/>
              <a:tabLst/>
            </a:pPr>
            <a:endParaRPr kumimoji="0" lang="en-US" sz="4000" b="0" i="0" u="none" strike="noStrike" cap="none" spc="0" normalizeH="0" baseline="0" dirty="0">
              <a:ln>
                <a:noFill/>
              </a:ln>
              <a:solidFill>
                <a:schemeClr val="tx1"/>
              </a:solidFill>
              <a:effectLst/>
              <a:uFillTx/>
              <a:latin typeface="+mj-lt"/>
              <a:ea typeface="Twinkl"/>
              <a:cs typeface="Twinkl"/>
              <a:sym typeface="Twinkl"/>
            </a:endParaRPr>
          </a:p>
          <a:p>
            <a:pPr marL="0" marR="0" indent="0" algn="ctr" defTabSz="914400" rtl="0" fontAlgn="auto" latinLnBrk="0" hangingPunct="0">
              <a:lnSpc>
                <a:spcPct val="100000"/>
              </a:lnSpc>
              <a:spcBef>
                <a:spcPts val="0"/>
              </a:spcBef>
              <a:spcAft>
                <a:spcPts val="0"/>
              </a:spcAft>
              <a:buClrTx/>
              <a:buSzTx/>
              <a:buFontTx/>
              <a:buNone/>
              <a:tabLst/>
            </a:pPr>
            <a:r>
              <a:rPr lang="en-US" sz="4000" dirty="0">
                <a:solidFill>
                  <a:schemeClr val="tx1"/>
                </a:solidFill>
                <a:latin typeface="+mj-lt"/>
              </a:rPr>
              <a:t>(WAAH-E-GURU)</a:t>
            </a:r>
          </a:p>
          <a:p>
            <a:pPr marL="0" marR="0" indent="0" algn="ctr" defTabSz="914400" rtl="0" fontAlgn="auto" latinLnBrk="0" hangingPunct="0">
              <a:lnSpc>
                <a:spcPct val="100000"/>
              </a:lnSpc>
              <a:spcBef>
                <a:spcPts val="0"/>
              </a:spcBef>
              <a:spcAft>
                <a:spcPts val="0"/>
              </a:spcAft>
              <a:buClrTx/>
              <a:buSzTx/>
              <a:buFontTx/>
              <a:buNone/>
              <a:tabLst/>
            </a:pPr>
            <a:endParaRPr kumimoji="0" lang="en-US" sz="4000" b="0" i="0" u="none" strike="noStrike" cap="none" spc="0" normalizeH="0" baseline="0" dirty="0">
              <a:ln>
                <a:noFill/>
              </a:ln>
              <a:solidFill>
                <a:schemeClr val="tx1"/>
              </a:solidFill>
              <a:effectLst/>
              <a:uFillTx/>
              <a:latin typeface="+mj-lt"/>
              <a:ea typeface="Twinkl"/>
              <a:cs typeface="Twinkl"/>
              <a:sym typeface="Twinkl"/>
            </a:endParaRPr>
          </a:p>
          <a:p>
            <a:pPr marL="0" marR="0" indent="0" algn="ctr" defTabSz="914400" rtl="0" fontAlgn="auto" latinLnBrk="0" hangingPunct="0">
              <a:lnSpc>
                <a:spcPct val="100000"/>
              </a:lnSpc>
              <a:spcBef>
                <a:spcPts val="0"/>
              </a:spcBef>
              <a:spcAft>
                <a:spcPts val="0"/>
              </a:spcAft>
              <a:buClrTx/>
              <a:buSzTx/>
              <a:buFontTx/>
              <a:buNone/>
              <a:tabLst/>
            </a:pPr>
            <a:r>
              <a:rPr lang="en-GB" sz="4000" b="0" i="0" u="none" strike="noStrike" dirty="0">
                <a:solidFill>
                  <a:schemeClr val="tx1"/>
                </a:solidFill>
                <a:effectLst/>
                <a:latin typeface="+mj-lt"/>
              </a:rPr>
              <a:t>Wonderful Lord</a:t>
            </a:r>
            <a:endParaRPr kumimoji="0" lang="en-US" sz="4000" b="0" i="0" u="none" strike="noStrike" cap="none" spc="0" normalizeH="0" baseline="0" dirty="0">
              <a:ln>
                <a:noFill/>
              </a:ln>
              <a:solidFill>
                <a:schemeClr val="tx1"/>
              </a:solidFill>
              <a:effectLst/>
              <a:uFillTx/>
              <a:latin typeface="+mj-lt"/>
              <a:ea typeface="Twinkl"/>
              <a:cs typeface="Twinkl"/>
              <a:sym typeface="Twinkl"/>
            </a:endParaRPr>
          </a:p>
        </p:txBody>
      </p:sp>
      <p:pic>
        <p:nvPicPr>
          <p:cNvPr id="3" name="Picture 2" descr="Picture 4">
            <a:extLst>
              <a:ext uri="{FF2B5EF4-FFF2-40B4-BE49-F238E27FC236}">
                <a16:creationId xmlns:a16="http://schemas.microsoft.com/office/drawing/2014/main" id="{60EE1AC4-92A3-9949-A708-9326E5FB8957}"/>
              </a:ext>
            </a:extLst>
          </p:cNvPr>
          <p:cNvPicPr>
            <a:picLocks noChangeAspect="1"/>
          </p:cNvPicPr>
          <p:nvPr/>
        </p:nvPicPr>
        <p:blipFill>
          <a:blip r:embed="rId2"/>
          <a:stretch>
            <a:fillRect/>
          </a:stretch>
        </p:blipFill>
        <p:spPr>
          <a:xfrm>
            <a:off x="4329260" y="6143323"/>
            <a:ext cx="485479" cy="549276"/>
          </a:xfrm>
          <a:prstGeom prst="rect">
            <a:avLst/>
          </a:prstGeom>
          <a:ln w="12700">
            <a:miter lim="400000"/>
          </a:ln>
        </p:spPr>
      </p:pic>
    </p:spTree>
    <p:extLst>
      <p:ext uri="{BB962C8B-B14F-4D97-AF65-F5344CB8AC3E}">
        <p14:creationId xmlns:p14="http://schemas.microsoft.com/office/powerpoint/2010/main" val="25534134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fade">
                                      <p:cBhvr>
                                        <p:cTn id="17"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4EC982B-F3D9-A1FB-69A2-167B2E6F8161}"/>
              </a:ext>
            </a:extLst>
          </p:cNvPr>
          <p:cNvSpPr txBox="1"/>
          <p:nvPr/>
        </p:nvSpPr>
        <p:spPr>
          <a:xfrm>
            <a:off x="651309" y="2105563"/>
            <a:ext cx="8015791" cy="1940955"/>
          </a:xfrm>
          <a:prstGeom prst="roundRect">
            <a:avLst/>
          </a:prstGeom>
          <a:ln/>
        </p:spPr>
        <p:style>
          <a:lnRef idx="0">
            <a:schemeClr val="accent2"/>
          </a:lnRef>
          <a:fillRef idx="3">
            <a:schemeClr val="accent2"/>
          </a:fillRef>
          <a:effectRef idx="3">
            <a:schemeClr val="accent2"/>
          </a:effectRef>
          <a:fontRef idx="minor">
            <a:schemeClr val="lt1"/>
          </a:fontRef>
        </p:style>
        <p:txBody>
          <a:bodyPr rot="0" spcFirstLastPara="1" vertOverflow="overflow" horzOverflow="overflow" vert="horz" wrap="non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n-US" sz="5400" b="0" i="0" u="none" strike="noStrike" cap="none" spc="0" normalizeH="0" baseline="0" dirty="0">
                <a:ln>
                  <a:noFill/>
                </a:ln>
                <a:solidFill>
                  <a:srgbClr val="1C1C1C"/>
                </a:solidFill>
                <a:effectLst/>
                <a:uFillTx/>
                <a:latin typeface="+mj-lt"/>
                <a:ea typeface="Twinkl"/>
                <a:cs typeface="Twinkl"/>
                <a:sym typeface="Twinkl"/>
              </a:rPr>
              <a:t>Sikh is the Sanskrit word </a:t>
            </a:r>
          </a:p>
          <a:p>
            <a:pPr marL="0" marR="0" indent="0" algn="ctr" defTabSz="914400" rtl="0" fontAlgn="auto" latinLnBrk="0" hangingPunct="0">
              <a:lnSpc>
                <a:spcPct val="100000"/>
              </a:lnSpc>
              <a:spcBef>
                <a:spcPts val="0"/>
              </a:spcBef>
              <a:spcAft>
                <a:spcPts val="0"/>
              </a:spcAft>
              <a:buClrTx/>
              <a:buSzTx/>
              <a:buFontTx/>
              <a:buNone/>
              <a:tabLst/>
            </a:pPr>
            <a:r>
              <a:rPr kumimoji="0" lang="en-US" sz="5400" b="0" i="0" u="none" strike="noStrike" cap="none" spc="0" normalizeH="0" baseline="0" dirty="0">
                <a:ln>
                  <a:noFill/>
                </a:ln>
                <a:solidFill>
                  <a:srgbClr val="1C1C1C"/>
                </a:solidFill>
                <a:effectLst/>
                <a:uFillTx/>
                <a:latin typeface="+mj-lt"/>
                <a:ea typeface="Twinkl"/>
                <a:cs typeface="Twinkl"/>
                <a:sym typeface="Twinkl"/>
              </a:rPr>
              <a:t>for disciple or student</a:t>
            </a:r>
          </a:p>
        </p:txBody>
      </p:sp>
      <p:sp>
        <p:nvSpPr>
          <p:cNvPr id="3" name="TextBox 2">
            <a:extLst>
              <a:ext uri="{FF2B5EF4-FFF2-40B4-BE49-F238E27FC236}">
                <a16:creationId xmlns:a16="http://schemas.microsoft.com/office/drawing/2014/main" id="{097FBF5E-8AC5-B288-5487-423DEEF3BF52}"/>
              </a:ext>
            </a:extLst>
          </p:cNvPr>
          <p:cNvSpPr txBox="1"/>
          <p:nvPr/>
        </p:nvSpPr>
        <p:spPr>
          <a:xfrm>
            <a:off x="2245489" y="2027686"/>
            <a:ext cx="92396"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dirty="0">
              <a:ln>
                <a:noFill/>
              </a:ln>
              <a:solidFill>
                <a:srgbClr val="1C1C1C"/>
              </a:solidFill>
              <a:effectLst/>
              <a:uFillTx/>
              <a:latin typeface="Twinkl"/>
              <a:ea typeface="Twinkl"/>
              <a:cs typeface="Twinkl"/>
              <a:sym typeface="Twinkl"/>
            </a:endParaRPr>
          </a:p>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dirty="0">
              <a:ln>
                <a:noFill/>
              </a:ln>
              <a:solidFill>
                <a:srgbClr val="1C1C1C"/>
              </a:solidFill>
              <a:effectLst/>
              <a:uFillTx/>
              <a:latin typeface="Twinkl"/>
              <a:ea typeface="Twinkl"/>
              <a:cs typeface="Twinkl"/>
              <a:sym typeface="Twinkl"/>
            </a:endParaRPr>
          </a:p>
        </p:txBody>
      </p:sp>
      <p:pic>
        <p:nvPicPr>
          <p:cNvPr id="4" name="Picture 4" descr="Picture 4">
            <a:extLst>
              <a:ext uri="{FF2B5EF4-FFF2-40B4-BE49-F238E27FC236}">
                <a16:creationId xmlns:a16="http://schemas.microsoft.com/office/drawing/2014/main" id="{2D9E77B2-3757-A092-DA8D-8CF432285B03}"/>
              </a:ext>
            </a:extLst>
          </p:cNvPr>
          <p:cNvPicPr>
            <a:picLocks noChangeAspect="1"/>
          </p:cNvPicPr>
          <p:nvPr/>
        </p:nvPicPr>
        <p:blipFill>
          <a:blip r:embed="rId2"/>
          <a:stretch>
            <a:fillRect/>
          </a:stretch>
        </p:blipFill>
        <p:spPr>
          <a:xfrm>
            <a:off x="4329260" y="6143323"/>
            <a:ext cx="485479" cy="549276"/>
          </a:xfrm>
          <a:prstGeom prst="rect">
            <a:avLst/>
          </a:prstGeom>
          <a:ln w="12700">
            <a:miter lim="400000"/>
          </a:ln>
        </p:spPr>
      </p:pic>
    </p:spTree>
    <p:extLst>
      <p:ext uri="{BB962C8B-B14F-4D97-AF65-F5344CB8AC3E}">
        <p14:creationId xmlns:p14="http://schemas.microsoft.com/office/powerpoint/2010/main" val="170881963"/>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 name="TextBox 3"/>
          <p:cNvSpPr txBox="1"/>
          <p:nvPr/>
        </p:nvSpPr>
        <p:spPr>
          <a:xfrm>
            <a:off x="915732" y="165402"/>
            <a:ext cx="7198195" cy="7010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000" b="1">
                <a:solidFill>
                  <a:srgbClr val="FFFFFF"/>
                </a:solidFill>
              </a:defRPr>
            </a:lvl1pPr>
          </a:lstStyle>
          <a:p>
            <a:endParaRPr dirty="0"/>
          </a:p>
        </p:txBody>
      </p:sp>
      <p:pic>
        <p:nvPicPr>
          <p:cNvPr id="185" name="Picture 4" descr="Picture 4"/>
          <p:cNvPicPr>
            <a:picLocks noChangeAspect="1"/>
          </p:cNvPicPr>
          <p:nvPr/>
        </p:nvPicPr>
        <p:blipFill>
          <a:blip r:embed="rId2"/>
          <a:stretch>
            <a:fillRect/>
          </a:stretch>
        </p:blipFill>
        <p:spPr>
          <a:xfrm>
            <a:off x="4329260" y="6143323"/>
            <a:ext cx="485479" cy="549276"/>
          </a:xfrm>
          <a:prstGeom prst="rect">
            <a:avLst/>
          </a:prstGeom>
          <a:ln w="12700">
            <a:miter lim="400000"/>
          </a:ln>
        </p:spPr>
      </p:pic>
      <p:sp>
        <p:nvSpPr>
          <p:cNvPr id="3" name="TextBox 2">
            <a:extLst>
              <a:ext uri="{FF2B5EF4-FFF2-40B4-BE49-F238E27FC236}">
                <a16:creationId xmlns:a16="http://schemas.microsoft.com/office/drawing/2014/main" id="{A8E5A4D8-BD4A-0B35-D739-C303F5138BAE}"/>
              </a:ext>
            </a:extLst>
          </p:cNvPr>
          <p:cNvSpPr txBox="1"/>
          <p:nvPr/>
        </p:nvSpPr>
        <p:spPr>
          <a:xfrm>
            <a:off x="152596" y="1065565"/>
            <a:ext cx="3007293" cy="452431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n-GB" sz="3200" b="0" i="0" u="none" strike="noStrike" dirty="0">
                <a:solidFill>
                  <a:schemeClr val="tx1"/>
                </a:solidFill>
                <a:effectLst/>
                <a:latin typeface="+mj-lt"/>
              </a:rPr>
              <a:t>Sikhism was born in the Punjab area of South Asia, which now falls into the present day states of India and Pakistan. </a:t>
            </a:r>
            <a:endParaRPr kumimoji="0" lang="en-US" sz="3200" b="0" i="0" u="none" strike="noStrike" cap="none" spc="0" normalizeH="0" baseline="0" dirty="0">
              <a:ln>
                <a:noFill/>
              </a:ln>
              <a:solidFill>
                <a:schemeClr val="tx1"/>
              </a:solidFill>
              <a:effectLst/>
              <a:uFillTx/>
              <a:latin typeface="+mj-lt"/>
              <a:ea typeface="Twinkl"/>
              <a:cs typeface="Twinkl"/>
              <a:sym typeface="Twinkl"/>
            </a:endParaRPr>
          </a:p>
        </p:txBody>
      </p:sp>
      <p:pic>
        <p:nvPicPr>
          <p:cNvPr id="1028" name="Picture 4" descr="AIM: To look at the importance of Guru Nanak to Sikhs Starter: Write Down 5  things you associate with birthdays and who you think this man is. Guru  Nanak's. - ppt download">
            <a:extLst>
              <a:ext uri="{FF2B5EF4-FFF2-40B4-BE49-F238E27FC236}">
                <a16:creationId xmlns:a16="http://schemas.microsoft.com/office/drawing/2014/main" id="{B456F070-21B5-50E5-DA21-703E107C30E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118" t="5754" r="5199" b="8296"/>
          <a:stretch/>
        </p:blipFill>
        <p:spPr bwMode="auto">
          <a:xfrm>
            <a:off x="3159889" y="1354238"/>
            <a:ext cx="5613722" cy="39469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fade/>
      </p:transition>
    </mc:Choice>
    <mc:Fallback xmlns="" xmlns:m="http://schemas.openxmlformats.org/officeDocument/2006/math" xmlns:a14="http://schemas.microsoft.com/office/drawing/2010/main">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 name="TextBox 3"/>
          <p:cNvSpPr txBox="1"/>
          <p:nvPr/>
        </p:nvSpPr>
        <p:spPr>
          <a:xfrm>
            <a:off x="915732" y="165402"/>
            <a:ext cx="7198195" cy="70788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000" b="1">
                <a:solidFill>
                  <a:srgbClr val="FFFFFF"/>
                </a:solidFill>
              </a:defRPr>
            </a:lvl1pPr>
          </a:lstStyle>
          <a:p>
            <a:endParaRPr lang="en-GB" dirty="0"/>
          </a:p>
        </p:txBody>
      </p:sp>
      <p:pic>
        <p:nvPicPr>
          <p:cNvPr id="190" name="Picture 4" descr="Picture 4"/>
          <p:cNvPicPr>
            <a:picLocks noChangeAspect="1"/>
          </p:cNvPicPr>
          <p:nvPr/>
        </p:nvPicPr>
        <p:blipFill>
          <a:blip r:embed="rId2"/>
          <a:stretch>
            <a:fillRect/>
          </a:stretch>
        </p:blipFill>
        <p:spPr>
          <a:xfrm>
            <a:off x="4329260" y="6143323"/>
            <a:ext cx="485479" cy="549276"/>
          </a:xfrm>
          <a:prstGeom prst="rect">
            <a:avLst/>
          </a:prstGeom>
          <a:ln w="12700">
            <a:miter lim="400000"/>
          </a:ln>
        </p:spPr>
      </p:pic>
      <p:sp>
        <p:nvSpPr>
          <p:cNvPr id="4" name="TextBox 3">
            <a:extLst>
              <a:ext uri="{FF2B5EF4-FFF2-40B4-BE49-F238E27FC236}">
                <a16:creationId xmlns:a16="http://schemas.microsoft.com/office/drawing/2014/main" id="{690503DF-51F8-247F-B6BE-D4D9716007BC}"/>
              </a:ext>
            </a:extLst>
          </p:cNvPr>
          <p:cNvSpPr txBox="1"/>
          <p:nvPr/>
        </p:nvSpPr>
        <p:spPr>
          <a:xfrm>
            <a:off x="474562" y="165401"/>
            <a:ext cx="8241175" cy="618630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ctr"/>
            <a:r>
              <a:rPr lang="en-GB" sz="3600" b="1" u="sng" dirty="0">
                <a:solidFill>
                  <a:schemeClr val="tx1"/>
                </a:solidFill>
                <a:latin typeface="+mj-lt"/>
              </a:rPr>
              <a:t>5</a:t>
            </a:r>
            <a:r>
              <a:rPr lang="en-GB" sz="3600" b="1" u="sng" baseline="30000" dirty="0">
                <a:solidFill>
                  <a:schemeClr val="tx1"/>
                </a:solidFill>
                <a:latin typeface="+mj-lt"/>
              </a:rPr>
              <a:t>th</a:t>
            </a:r>
            <a:r>
              <a:rPr lang="en-GB" sz="3600" b="1" u="sng" dirty="0">
                <a:solidFill>
                  <a:schemeClr val="tx1"/>
                </a:solidFill>
                <a:latin typeface="+mj-lt"/>
              </a:rPr>
              <a:t> largest religion in the world</a:t>
            </a:r>
            <a:endParaRPr lang="en-US" sz="3600" b="1" u="sng" dirty="0">
              <a:solidFill>
                <a:schemeClr val="tx1"/>
              </a:solidFill>
              <a:latin typeface="+mj-lt"/>
            </a:endParaRPr>
          </a:p>
          <a:p>
            <a:endParaRPr lang="en-GB" sz="3600" dirty="0">
              <a:solidFill>
                <a:schemeClr val="tx1"/>
              </a:solidFill>
              <a:latin typeface="+mj-lt"/>
            </a:endParaRPr>
          </a:p>
          <a:p>
            <a:pPr algn="ctr"/>
            <a:r>
              <a:rPr lang="en-GB" sz="3600" b="0" i="0" u="none" strike="noStrike" dirty="0">
                <a:solidFill>
                  <a:schemeClr val="tx1"/>
                </a:solidFill>
                <a:effectLst/>
                <a:latin typeface="+mj-lt"/>
              </a:rPr>
              <a:t>There are approximately 26 million Sikhs globally, of whom 23 million live in India where they are less than 2% of the 1.4 billion population. The vast majority, 18 million (78%) live in the state of Punjab where they constitute 58% of the state's population.</a:t>
            </a:r>
          </a:p>
          <a:p>
            <a:endParaRPr lang="en-GB" sz="3600" dirty="0">
              <a:solidFill>
                <a:schemeClr val="tx1"/>
              </a:solidFill>
              <a:latin typeface="Google Sans"/>
            </a:endParaRPr>
          </a:p>
        </p:txBody>
      </p:sp>
    </p:spTree>
  </p:cSld>
  <p:clrMapOvr>
    <a:masterClrMapping/>
  </p:clrMapOvr>
  <mc:AlternateContent xmlns:mc="http://schemas.openxmlformats.org/markup-compatibility/2006" xmlns:p14="http://schemas.microsoft.com/office/powerpoint/2010/main">
    <mc:Choice Requires="p14">
      <p:transition spd="slow">
        <p:fade/>
      </p:transition>
    </mc:Choice>
    <mc:Fallback xmlns="" xmlns:m="http://schemas.openxmlformats.org/officeDocument/2006/math" xmlns:a14="http://schemas.microsoft.com/office/drawing/2010/main">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 name="TextBox 3"/>
          <p:cNvSpPr txBox="1"/>
          <p:nvPr/>
        </p:nvSpPr>
        <p:spPr>
          <a:xfrm>
            <a:off x="915732" y="165402"/>
            <a:ext cx="7198195" cy="7010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000" b="1">
                <a:solidFill>
                  <a:srgbClr val="FFFFFF"/>
                </a:solidFill>
              </a:defRPr>
            </a:lvl1pPr>
          </a:lstStyle>
          <a:p>
            <a:endParaRPr dirty="0"/>
          </a:p>
        </p:txBody>
      </p:sp>
      <p:pic>
        <p:nvPicPr>
          <p:cNvPr id="195" name="Picture 4" descr="Picture 4"/>
          <p:cNvPicPr>
            <a:picLocks noChangeAspect="1"/>
          </p:cNvPicPr>
          <p:nvPr/>
        </p:nvPicPr>
        <p:blipFill>
          <a:blip r:embed="rId2"/>
          <a:stretch>
            <a:fillRect/>
          </a:stretch>
        </p:blipFill>
        <p:spPr>
          <a:xfrm>
            <a:off x="4329260" y="6143323"/>
            <a:ext cx="485479" cy="549276"/>
          </a:xfrm>
          <a:prstGeom prst="rect">
            <a:avLst/>
          </a:prstGeom>
          <a:ln w="12700">
            <a:miter lim="400000"/>
          </a:ln>
        </p:spPr>
      </p:pic>
      <p:sp>
        <p:nvSpPr>
          <p:cNvPr id="5" name="TextBox 4">
            <a:extLst>
              <a:ext uri="{FF2B5EF4-FFF2-40B4-BE49-F238E27FC236}">
                <a16:creationId xmlns:a16="http://schemas.microsoft.com/office/drawing/2014/main" id="{FD4E32CD-F487-0886-C9E7-DCE6A8112DB3}"/>
              </a:ext>
            </a:extLst>
          </p:cNvPr>
          <p:cNvSpPr txBox="1"/>
          <p:nvPr/>
        </p:nvSpPr>
        <p:spPr>
          <a:xfrm>
            <a:off x="1088685" y="1376014"/>
            <a:ext cx="6966627" cy="286232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ctr"/>
            <a:endParaRPr lang="en-GB" sz="3600" dirty="0">
              <a:solidFill>
                <a:schemeClr val="tx1"/>
              </a:solidFill>
              <a:latin typeface="+mj-lt"/>
              <a:ea typeface="+mj-ea"/>
            </a:endParaRPr>
          </a:p>
          <a:p>
            <a:pPr marL="571500" indent="-571500" algn="ctr">
              <a:buFont typeface="Wingdings" panose="05000000000000000000" pitchFamily="2" charset="2"/>
              <a:buChar char="Ø"/>
            </a:pPr>
            <a:r>
              <a:rPr lang="en-GB" sz="3600" b="0" i="0" u="none" strike="noStrike" dirty="0">
                <a:solidFill>
                  <a:schemeClr val="tx1"/>
                </a:solidFill>
                <a:effectLst/>
                <a:latin typeface="+mj-lt"/>
                <a:ea typeface="+mj-ea"/>
              </a:rPr>
              <a:t>remember God constantly</a:t>
            </a:r>
            <a:endParaRPr lang="en-GB" sz="3600" dirty="0">
              <a:solidFill>
                <a:schemeClr val="tx1"/>
              </a:solidFill>
              <a:latin typeface="+mj-lt"/>
              <a:ea typeface="+mj-ea"/>
            </a:endParaRPr>
          </a:p>
          <a:p>
            <a:pPr marL="571500" indent="-571500" algn="ctr">
              <a:buFont typeface="Wingdings" panose="05000000000000000000" pitchFamily="2" charset="2"/>
              <a:buChar char="Ø"/>
            </a:pPr>
            <a:r>
              <a:rPr lang="en-GB" sz="3600" b="0" i="0" u="none" strike="noStrike" dirty="0">
                <a:solidFill>
                  <a:schemeClr val="tx1"/>
                </a:solidFill>
                <a:effectLst/>
                <a:latin typeface="+mj-lt"/>
                <a:ea typeface="+mj-ea"/>
              </a:rPr>
              <a:t>to earn an honest livelihood</a:t>
            </a:r>
          </a:p>
          <a:p>
            <a:pPr marL="571500" indent="-571500" algn="ctr">
              <a:buFont typeface="Wingdings" panose="05000000000000000000" pitchFamily="2" charset="2"/>
              <a:buChar char="Ø"/>
            </a:pPr>
            <a:r>
              <a:rPr lang="en-GB" sz="3600" b="0" i="0" u="none" strike="noStrike" dirty="0">
                <a:solidFill>
                  <a:schemeClr val="tx1"/>
                </a:solidFill>
                <a:effectLst/>
                <a:latin typeface="+mj-lt"/>
                <a:ea typeface="+mj-ea"/>
              </a:rPr>
              <a:t>to share their earnings with everyone through charity.</a:t>
            </a:r>
            <a:endParaRPr lang="en-US" sz="3600" dirty="0">
              <a:solidFill>
                <a:schemeClr val="tx1"/>
              </a:solidFill>
              <a:latin typeface="+mj-lt"/>
              <a:ea typeface="+mj-ea"/>
            </a:endParaRPr>
          </a:p>
        </p:txBody>
      </p:sp>
      <p:sp>
        <p:nvSpPr>
          <p:cNvPr id="4" name="Oval 3">
            <a:extLst>
              <a:ext uri="{FF2B5EF4-FFF2-40B4-BE49-F238E27FC236}">
                <a16:creationId xmlns:a16="http://schemas.microsoft.com/office/drawing/2014/main" id="{01CE0D3A-5205-3A6B-B00E-2CECC4FD5D5C}"/>
              </a:ext>
            </a:extLst>
          </p:cNvPr>
          <p:cNvSpPr/>
          <p:nvPr/>
        </p:nvSpPr>
        <p:spPr>
          <a:xfrm>
            <a:off x="355924" y="4838500"/>
            <a:ext cx="2141317" cy="908861"/>
          </a:xfrm>
          <a:prstGeom prst="ellipse">
            <a:avLst/>
          </a:prstGeom>
          <a:solidFill>
            <a:srgbClr val="00B0F0"/>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n-US" sz="3600" b="0" i="0" u="none" strike="noStrike" cap="none" spc="0" normalizeH="0" baseline="0" dirty="0">
                <a:ln>
                  <a:noFill/>
                </a:ln>
                <a:solidFill>
                  <a:srgbClr val="1C1C1C"/>
                </a:solidFill>
                <a:effectLst/>
                <a:uFillTx/>
                <a:latin typeface="Twinkl"/>
                <a:ea typeface="Twinkl"/>
                <a:cs typeface="Twinkl"/>
                <a:sym typeface="Twinkl"/>
              </a:rPr>
              <a:t>Pray</a:t>
            </a:r>
          </a:p>
        </p:txBody>
      </p:sp>
      <p:sp>
        <p:nvSpPr>
          <p:cNvPr id="6" name="Oval 5">
            <a:extLst>
              <a:ext uri="{FF2B5EF4-FFF2-40B4-BE49-F238E27FC236}">
                <a16:creationId xmlns:a16="http://schemas.microsoft.com/office/drawing/2014/main" id="{B5E932E6-D424-0DBE-F9C2-20218205D730}"/>
              </a:ext>
            </a:extLst>
          </p:cNvPr>
          <p:cNvSpPr/>
          <p:nvPr/>
        </p:nvSpPr>
        <p:spPr>
          <a:xfrm>
            <a:off x="3354486" y="4901933"/>
            <a:ext cx="2435026" cy="908861"/>
          </a:xfrm>
          <a:prstGeom prst="ellipse">
            <a:avLst/>
          </a:prstGeom>
          <a:solidFill>
            <a:srgbClr val="00B0F0"/>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algn="ctr"/>
            <a:r>
              <a:rPr lang="en-US" sz="3600" dirty="0"/>
              <a:t>Work</a:t>
            </a:r>
          </a:p>
        </p:txBody>
      </p:sp>
      <p:sp>
        <p:nvSpPr>
          <p:cNvPr id="7" name="Oval 6">
            <a:extLst>
              <a:ext uri="{FF2B5EF4-FFF2-40B4-BE49-F238E27FC236}">
                <a16:creationId xmlns:a16="http://schemas.microsoft.com/office/drawing/2014/main" id="{437D8804-CB48-DE71-BC3C-CBC1662F75C3}"/>
              </a:ext>
            </a:extLst>
          </p:cNvPr>
          <p:cNvSpPr/>
          <p:nvPr/>
        </p:nvSpPr>
        <p:spPr>
          <a:xfrm>
            <a:off x="6507861" y="4901934"/>
            <a:ext cx="2435025" cy="908861"/>
          </a:xfrm>
          <a:prstGeom prst="ellipse">
            <a:avLst/>
          </a:prstGeom>
          <a:solidFill>
            <a:srgbClr val="00B0F0"/>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algn="ctr"/>
            <a:r>
              <a:rPr lang="en-US" sz="3600" dirty="0"/>
              <a:t>Give</a:t>
            </a:r>
          </a:p>
        </p:txBody>
      </p:sp>
      <p:sp>
        <p:nvSpPr>
          <p:cNvPr id="2" name="Rectangle 1"/>
          <p:cNvSpPr/>
          <p:nvPr/>
        </p:nvSpPr>
        <p:spPr>
          <a:xfrm>
            <a:off x="778963" y="266277"/>
            <a:ext cx="7100594" cy="1200329"/>
          </a:xfrm>
          <a:prstGeom prst="rect">
            <a:avLst/>
          </a:prstGeom>
        </p:spPr>
        <p:txBody>
          <a:bodyPr wrap="square">
            <a:spAutoFit/>
          </a:bodyPr>
          <a:lstStyle/>
          <a:p>
            <a:pPr algn="ctr"/>
            <a:r>
              <a:rPr lang="en-GB" sz="3600" b="1" u="sng" dirty="0">
                <a:solidFill>
                  <a:schemeClr val="tx1"/>
                </a:solidFill>
                <a:latin typeface="+mj-lt"/>
              </a:rPr>
              <a:t>The Three Golden Rules Sikh’s must follow:</a:t>
            </a:r>
          </a:p>
        </p:txBody>
      </p:sp>
    </p:spTree>
  </p:cSld>
  <p:clrMapOvr>
    <a:masterClrMapping/>
  </p:clrMapOvr>
  <mc:AlternateContent xmlns:mc="http://schemas.openxmlformats.org/markup-compatibility/2006" xmlns:p14="http://schemas.microsoft.com/office/powerpoint/2010/main">
    <mc:Choice Requires="p14">
      <p:transition spd="slow">
        <p:fade/>
      </p:transition>
    </mc:Choice>
    <mc:Fallback xmlns="" xmlns:m="http://schemas.openxmlformats.org/officeDocument/2006/math" xmlns:a14="http://schemas.microsoft.com/office/drawing/2010/main">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fade">
                                      <p:cBhvr>
                                        <p:cTn id="7" dur="500"/>
                                        <p:tgtEl>
                                          <p:spTgt spid="4">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bg/>
                                          </p:spTgt>
                                        </p:tgtEl>
                                        <p:attrNameLst>
                                          <p:attrName>style.visibility</p:attrName>
                                        </p:attrNameLst>
                                      </p:cBhvr>
                                      <p:to>
                                        <p:strVal val="visible"/>
                                      </p:to>
                                    </p:set>
                                    <p:animEffect transition="in" filter="fade">
                                      <p:cBhvr>
                                        <p:cTn id="15" dur="500"/>
                                        <p:tgtEl>
                                          <p:spTgt spid="6">
                                            <p:bg/>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txEl>
                                              <p:pRg st="0" end="0"/>
                                            </p:txEl>
                                          </p:spTgt>
                                        </p:tgtEl>
                                        <p:attrNameLst>
                                          <p:attrName>style.visibility</p:attrName>
                                        </p:attrNameLst>
                                      </p:cBhvr>
                                      <p:to>
                                        <p:strVal val="visible"/>
                                      </p:to>
                                    </p:set>
                                    <p:animEffect transition="in" filter="fade">
                                      <p:cBhvr>
                                        <p:cTn id="20" dur="500"/>
                                        <p:tgtEl>
                                          <p:spTgt spid="6">
                                            <p:txEl>
                                              <p:pRg st="0" end="0"/>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
                                            <p:bg/>
                                          </p:spTgt>
                                        </p:tgtEl>
                                        <p:attrNameLst>
                                          <p:attrName>style.visibility</p:attrName>
                                        </p:attrNameLst>
                                      </p:cBhvr>
                                      <p:to>
                                        <p:strVal val="visible"/>
                                      </p:to>
                                    </p:set>
                                    <p:animEffect transition="in" filter="fade">
                                      <p:cBhvr>
                                        <p:cTn id="23" dur="500"/>
                                        <p:tgtEl>
                                          <p:spTgt spid="7">
                                            <p:bg/>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7">
                                            <p:txEl>
                                              <p:pRg st="0" end="0"/>
                                            </p:txEl>
                                          </p:spTgt>
                                        </p:tgtEl>
                                        <p:attrNameLst>
                                          <p:attrName>style.visibility</p:attrName>
                                        </p:attrNameLst>
                                      </p:cBhvr>
                                      <p:to>
                                        <p:strVal val="visible"/>
                                      </p:to>
                                    </p:set>
                                    <p:animEffect transition="in" filter="fade">
                                      <p:cBhvr>
                                        <p:cTn id="28"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P spid="6" grpId="0" build="p" animBg="1"/>
      <p:bldP spid="7"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Picture 4"/>
          <p:cNvPicPr>
            <a:picLocks noChangeAspect="1"/>
          </p:cNvPicPr>
          <p:nvPr/>
        </p:nvPicPr>
        <p:blipFill>
          <a:blip r:embed="rId2"/>
          <a:stretch>
            <a:fillRect/>
          </a:stretch>
        </p:blipFill>
        <p:spPr>
          <a:xfrm>
            <a:off x="4329260" y="6143323"/>
            <a:ext cx="485479" cy="549276"/>
          </a:xfrm>
          <a:prstGeom prst="rect">
            <a:avLst/>
          </a:prstGeom>
          <a:ln w="12700">
            <a:miter lim="400000"/>
          </a:ln>
        </p:spPr>
      </p:pic>
      <p:pic>
        <p:nvPicPr>
          <p:cNvPr id="3" name="Picture 2"/>
          <p:cNvPicPr>
            <a:picLocks noChangeAspect="1"/>
          </p:cNvPicPr>
          <p:nvPr/>
        </p:nvPicPr>
        <p:blipFill>
          <a:blip r:embed="rId3"/>
          <a:stretch>
            <a:fillRect/>
          </a:stretch>
        </p:blipFill>
        <p:spPr>
          <a:xfrm>
            <a:off x="1268355" y="1452326"/>
            <a:ext cx="6476660" cy="4317773"/>
          </a:xfrm>
          <a:prstGeom prst="rect">
            <a:avLst/>
          </a:prstGeom>
        </p:spPr>
      </p:pic>
      <p:sp>
        <p:nvSpPr>
          <p:cNvPr id="4" name="TextBox 3"/>
          <p:cNvSpPr txBox="1"/>
          <p:nvPr/>
        </p:nvSpPr>
        <p:spPr>
          <a:xfrm>
            <a:off x="2822510" y="528998"/>
            <a:ext cx="3368350" cy="92332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ctr"/>
            <a:r>
              <a:rPr lang="en-US" sz="3600" b="1" u="sng" dirty="0">
                <a:latin typeface="+mj-lt"/>
              </a:rPr>
              <a:t>Circle of Life</a:t>
            </a:r>
          </a:p>
          <a:p>
            <a:pPr marL="0" marR="0" indent="0" algn="l" defTabSz="914400" rtl="0" fontAlgn="auto" latinLnBrk="0" hangingPunct="0">
              <a:lnSpc>
                <a:spcPct val="100000"/>
              </a:lnSpc>
              <a:spcBef>
                <a:spcPts val="0"/>
              </a:spcBef>
              <a:spcAft>
                <a:spcPts val="0"/>
              </a:spcAft>
              <a:buClrTx/>
              <a:buSzTx/>
              <a:buFontTx/>
              <a:buNone/>
              <a:tabLst/>
            </a:pPr>
            <a:endParaRPr kumimoji="0" lang="en-GB" sz="1800" b="1" i="0" u="sng" strike="noStrike" cap="none" spc="0" normalizeH="0" baseline="0" dirty="0">
              <a:ln>
                <a:noFill/>
              </a:ln>
              <a:solidFill>
                <a:srgbClr val="1C1C1C"/>
              </a:solidFill>
              <a:effectLst/>
              <a:uFillTx/>
              <a:sym typeface="Twinkl"/>
            </a:endParaRPr>
          </a:p>
        </p:txBody>
      </p:sp>
    </p:spTree>
    <p:extLst>
      <p:ext uri="{BB962C8B-B14F-4D97-AF65-F5344CB8AC3E}">
        <p14:creationId xmlns:p14="http://schemas.microsoft.com/office/powerpoint/2010/main" val="2762065608"/>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CB54477-B1B6-A48C-B3D6-B02DB79CED9C}"/>
              </a:ext>
            </a:extLst>
          </p:cNvPr>
          <p:cNvSpPr txBox="1"/>
          <p:nvPr/>
        </p:nvSpPr>
        <p:spPr>
          <a:xfrm>
            <a:off x="885875" y="737193"/>
            <a:ext cx="7372247" cy="550920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3200" dirty="0">
                <a:solidFill>
                  <a:prstClr val="black"/>
                </a:solidFill>
                <a:latin typeface="+mj-lt"/>
              </a:rPr>
              <a:t>10 Sikh Gurus were messengers sent from God to enlighten mankind.</a:t>
            </a:r>
          </a:p>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GB" sz="3200" dirty="0">
              <a:solidFill>
                <a:prstClr val="black"/>
              </a:solidFill>
              <a:latin typeface="+mj-lt"/>
            </a:endParaRPr>
          </a:p>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3200" dirty="0">
                <a:solidFill>
                  <a:prstClr val="black"/>
                </a:solidFill>
                <a:latin typeface="+mj-lt"/>
              </a:rPr>
              <a:t>The Guru’s lived by example of how God wanted people to be.</a:t>
            </a:r>
          </a:p>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GB" sz="3200" dirty="0">
              <a:solidFill>
                <a:prstClr val="black"/>
              </a:solidFill>
              <a:latin typeface="+mj-lt"/>
            </a:endParaRPr>
          </a:p>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3200" dirty="0">
                <a:solidFill>
                  <a:prstClr val="black"/>
                </a:solidFill>
                <a:latin typeface="+mj-lt"/>
              </a:rPr>
              <a:t>The 11</a:t>
            </a:r>
            <a:r>
              <a:rPr lang="en-GB" sz="3200" baseline="30000" dirty="0">
                <a:solidFill>
                  <a:prstClr val="black"/>
                </a:solidFill>
                <a:latin typeface="+mj-lt"/>
              </a:rPr>
              <a:t>th</a:t>
            </a:r>
            <a:r>
              <a:rPr lang="en-GB" sz="3200" dirty="0">
                <a:solidFill>
                  <a:prstClr val="black"/>
                </a:solidFill>
                <a:latin typeface="+mj-lt"/>
              </a:rPr>
              <a:t> Guru is the holy book called the Sri Guru </a:t>
            </a:r>
            <a:r>
              <a:rPr lang="en-GB" sz="3200" dirty="0" err="1">
                <a:solidFill>
                  <a:prstClr val="black"/>
                </a:solidFill>
                <a:latin typeface="+mj-lt"/>
              </a:rPr>
              <a:t>Granth</a:t>
            </a:r>
            <a:r>
              <a:rPr lang="en-GB" sz="3200" dirty="0">
                <a:solidFill>
                  <a:prstClr val="black"/>
                </a:solidFill>
                <a:latin typeface="+mj-lt"/>
              </a:rPr>
              <a:t> Sahib Ji.</a:t>
            </a:r>
          </a:p>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GB" sz="3200" dirty="0">
              <a:solidFill>
                <a:prstClr val="black"/>
              </a:solidFill>
              <a:latin typeface="+mj-lt"/>
            </a:endParaRPr>
          </a:p>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GB" sz="3200" dirty="0">
                <a:solidFill>
                  <a:prstClr val="black"/>
                </a:solidFill>
                <a:latin typeface="+mj-lt"/>
              </a:rPr>
              <a:t>Who else was sent from God?</a:t>
            </a:r>
          </a:p>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GB" sz="3200" dirty="0">
              <a:solidFill>
                <a:prstClr val="black"/>
              </a:solidFill>
              <a:latin typeface="+mj-lt"/>
            </a:endParaRPr>
          </a:p>
        </p:txBody>
      </p:sp>
      <p:pic>
        <p:nvPicPr>
          <p:cNvPr id="4" name="Picture 3" descr="Picture 4">
            <a:extLst>
              <a:ext uri="{FF2B5EF4-FFF2-40B4-BE49-F238E27FC236}">
                <a16:creationId xmlns:a16="http://schemas.microsoft.com/office/drawing/2014/main" id="{40D76CC9-BDDD-693B-4A8A-FCAA6B6BAAC5}"/>
              </a:ext>
            </a:extLst>
          </p:cNvPr>
          <p:cNvPicPr>
            <a:picLocks noChangeAspect="1"/>
          </p:cNvPicPr>
          <p:nvPr/>
        </p:nvPicPr>
        <p:blipFill>
          <a:blip r:embed="rId2"/>
          <a:stretch>
            <a:fillRect/>
          </a:stretch>
        </p:blipFill>
        <p:spPr>
          <a:xfrm>
            <a:off x="4329260" y="6143323"/>
            <a:ext cx="485479" cy="549276"/>
          </a:xfrm>
          <a:prstGeom prst="rect">
            <a:avLst/>
          </a:prstGeom>
          <a:ln w="12700">
            <a:miter lim="400000"/>
          </a:ln>
        </p:spPr>
      </p:pic>
    </p:spTree>
    <p:extLst>
      <p:ext uri="{BB962C8B-B14F-4D97-AF65-F5344CB8AC3E}">
        <p14:creationId xmlns:p14="http://schemas.microsoft.com/office/powerpoint/2010/main" val="3060577915"/>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4C5F9BE-CFC4-3059-59B4-FE4FFD10A9F2}"/>
              </a:ext>
            </a:extLst>
          </p:cNvPr>
          <p:cNvSpPr txBox="1"/>
          <p:nvPr/>
        </p:nvSpPr>
        <p:spPr>
          <a:xfrm>
            <a:off x="960698" y="3693540"/>
            <a:ext cx="7222602" cy="230832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ctr"/>
            <a:r>
              <a:rPr lang="en-GB" sz="3600" dirty="0">
                <a:latin typeface="+mj-lt"/>
              </a:rPr>
              <a:t>One who performs selfless service, without thought of reward, shall attain his Lord and Master. </a:t>
            </a:r>
            <a:r>
              <a:rPr lang="en-GB" sz="3600" b="1" i="0" u="none" strike="noStrike" dirty="0">
                <a:solidFill>
                  <a:srgbClr val="396666"/>
                </a:solidFill>
                <a:effectLst/>
                <a:latin typeface="+mj-lt"/>
              </a:rPr>
              <a:t>Guru </a:t>
            </a:r>
            <a:r>
              <a:rPr lang="en-GB" sz="3600" b="1" i="0" u="none" strike="noStrike" dirty="0" err="1">
                <a:solidFill>
                  <a:srgbClr val="396666"/>
                </a:solidFill>
                <a:effectLst/>
                <a:latin typeface="+mj-lt"/>
              </a:rPr>
              <a:t>Granth</a:t>
            </a:r>
            <a:r>
              <a:rPr lang="en-GB" sz="3600" b="1" i="0" u="none" strike="noStrike" dirty="0">
                <a:solidFill>
                  <a:srgbClr val="396666"/>
                </a:solidFill>
                <a:effectLst/>
                <a:latin typeface="+mj-lt"/>
              </a:rPr>
              <a:t> Sahib 286</a:t>
            </a:r>
            <a:endParaRPr lang="en-US" sz="3600" dirty="0">
              <a:latin typeface="+mj-lt"/>
            </a:endParaRPr>
          </a:p>
        </p:txBody>
      </p:sp>
      <p:pic>
        <p:nvPicPr>
          <p:cNvPr id="5" name="Picture 4" descr="Picture 4">
            <a:extLst>
              <a:ext uri="{FF2B5EF4-FFF2-40B4-BE49-F238E27FC236}">
                <a16:creationId xmlns:a16="http://schemas.microsoft.com/office/drawing/2014/main" id="{40D76CC9-BDDD-693B-4A8A-FCAA6B6BAAC5}"/>
              </a:ext>
            </a:extLst>
          </p:cNvPr>
          <p:cNvPicPr>
            <a:picLocks noChangeAspect="1"/>
          </p:cNvPicPr>
          <p:nvPr/>
        </p:nvPicPr>
        <p:blipFill>
          <a:blip r:embed="rId2"/>
          <a:stretch>
            <a:fillRect/>
          </a:stretch>
        </p:blipFill>
        <p:spPr>
          <a:xfrm>
            <a:off x="4329260" y="6143323"/>
            <a:ext cx="485479" cy="549276"/>
          </a:xfrm>
          <a:prstGeom prst="rect">
            <a:avLst/>
          </a:prstGeom>
          <a:ln w="12700">
            <a:miter lim="400000"/>
          </a:ln>
        </p:spPr>
      </p:pic>
      <p:pic>
        <p:nvPicPr>
          <p:cNvPr id="2" name="Picture 1">
            <a:hlinkClick r:id="rId3"/>
          </p:cNvPr>
          <p:cNvPicPr>
            <a:picLocks noChangeAspect="1"/>
          </p:cNvPicPr>
          <p:nvPr/>
        </p:nvPicPr>
        <p:blipFill>
          <a:blip r:embed="rId4"/>
          <a:stretch>
            <a:fillRect/>
          </a:stretch>
        </p:blipFill>
        <p:spPr>
          <a:xfrm>
            <a:off x="1793096" y="248496"/>
            <a:ext cx="5800690" cy="3303585"/>
          </a:xfrm>
          <a:prstGeom prst="rect">
            <a:avLst/>
          </a:prstGeom>
        </p:spPr>
      </p:pic>
    </p:spTree>
    <p:extLst>
      <p:ext uri="{BB962C8B-B14F-4D97-AF65-F5344CB8AC3E}">
        <p14:creationId xmlns:p14="http://schemas.microsoft.com/office/powerpoint/2010/main" val="415512788"/>
      </p:ext>
    </p:extLst>
  </p:cSld>
  <p:clrMapOvr>
    <a:masterClrMapping/>
  </p:clrMapOvr>
  <p:transition spd="med"/>
</p:sld>
</file>

<file path=ppt/theme/theme1.xml><?xml version="1.0" encoding="utf-8"?>
<a:theme xmlns:a="http://schemas.openxmlformats.org/drawingml/2006/main" name="Slide Layouts">
  <a:themeElements>
    <a:clrScheme name="Slide Layouts">
      <a:dk1>
        <a:srgbClr val="1C1C1C"/>
      </a:dk1>
      <a:lt1>
        <a:srgbClr val="FFFFFF"/>
      </a:lt1>
      <a:dk2>
        <a:srgbClr val="A7A7A7"/>
      </a:dk2>
      <a:lt2>
        <a:srgbClr val="535353"/>
      </a:lt2>
      <a:accent1>
        <a:srgbClr val="E34192"/>
      </a:accent1>
      <a:accent2>
        <a:srgbClr val="EB8634"/>
      </a:accent2>
      <a:accent3>
        <a:srgbClr val="E6C734"/>
      </a:accent3>
      <a:accent4>
        <a:srgbClr val="79AD42"/>
      </a:accent4>
      <a:accent5>
        <a:srgbClr val="23A7F9"/>
      </a:accent5>
      <a:accent6>
        <a:srgbClr val="954EBE"/>
      </a:accent6>
      <a:hlink>
        <a:srgbClr val="0000FF"/>
      </a:hlink>
      <a:folHlink>
        <a:srgbClr val="FF00FF"/>
      </a:folHlink>
    </a:clrScheme>
    <a:fontScheme name="Slide Layouts">
      <a:majorFont>
        <a:latin typeface="Helvetica"/>
        <a:ea typeface="Helvetica"/>
        <a:cs typeface="Helvetica"/>
      </a:majorFont>
      <a:minorFont>
        <a:latin typeface="Calibri"/>
        <a:ea typeface="Calibri"/>
        <a:cs typeface="Calibri"/>
      </a:minorFont>
    </a:fontScheme>
    <a:fmtScheme name="Slide Layout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Twinkl"/>
            <a:ea typeface="Twinkl"/>
            <a:cs typeface="Twinkl"/>
            <a:sym typeface="Twink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Twinkl"/>
            <a:ea typeface="Twinkl"/>
            <a:cs typeface="Twinkl"/>
            <a:sym typeface="Twink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Slide Layouts">
  <a:themeElements>
    <a:clrScheme name="Slide Layouts">
      <a:dk1>
        <a:srgbClr val="000000"/>
      </a:dk1>
      <a:lt1>
        <a:srgbClr val="FFFFFF"/>
      </a:lt1>
      <a:dk2>
        <a:srgbClr val="A7A7A7"/>
      </a:dk2>
      <a:lt2>
        <a:srgbClr val="535353"/>
      </a:lt2>
      <a:accent1>
        <a:srgbClr val="E34192"/>
      </a:accent1>
      <a:accent2>
        <a:srgbClr val="EB8634"/>
      </a:accent2>
      <a:accent3>
        <a:srgbClr val="E6C734"/>
      </a:accent3>
      <a:accent4>
        <a:srgbClr val="79AD42"/>
      </a:accent4>
      <a:accent5>
        <a:srgbClr val="23A7F9"/>
      </a:accent5>
      <a:accent6>
        <a:srgbClr val="954EBE"/>
      </a:accent6>
      <a:hlink>
        <a:srgbClr val="0000FF"/>
      </a:hlink>
      <a:folHlink>
        <a:srgbClr val="FF00FF"/>
      </a:folHlink>
    </a:clrScheme>
    <a:fontScheme name="Slide Layouts">
      <a:majorFont>
        <a:latin typeface="Helvetica"/>
        <a:ea typeface="Helvetica"/>
        <a:cs typeface="Helvetica"/>
      </a:majorFont>
      <a:minorFont>
        <a:latin typeface="Calibri"/>
        <a:ea typeface="Calibri"/>
        <a:cs typeface="Calibri"/>
      </a:minorFont>
    </a:fontScheme>
    <a:fmtScheme name="Slide Layout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Twinkl"/>
            <a:ea typeface="Twinkl"/>
            <a:cs typeface="Twinkl"/>
            <a:sym typeface="Twink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Twinkl"/>
            <a:ea typeface="Twinkl"/>
            <a:cs typeface="Twinkl"/>
            <a:sym typeface="Twink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22134</TotalTime>
  <Words>259</Words>
  <Application>Microsoft Macintosh PowerPoint</Application>
  <PresentationFormat>On-screen Show (4:3)</PresentationFormat>
  <Paragraphs>44</Paragraphs>
  <Slides>13</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13</vt:i4>
      </vt:variant>
    </vt:vector>
  </HeadingPairs>
  <TitlesOfParts>
    <vt:vector size="22" baseType="lpstr">
      <vt:lpstr>Calibri</vt:lpstr>
      <vt:lpstr>Wingdings</vt:lpstr>
      <vt:lpstr>Arial</vt:lpstr>
      <vt:lpstr>Roboto</vt:lpstr>
      <vt:lpstr>Helvetica</vt:lpstr>
      <vt:lpstr>Twinkl</vt:lpstr>
      <vt:lpstr>Arial</vt:lpstr>
      <vt:lpstr>Google Sans</vt:lpstr>
      <vt:lpstr>Slide Layouts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Prabhjot John-Lewis</dc:creator>
  <cp:lastModifiedBy>Microsoft Office User</cp:lastModifiedBy>
  <cp:revision>35</cp:revision>
  <dcterms:modified xsi:type="dcterms:W3CDTF">2023-06-20T19:49:14Z</dcterms:modified>
</cp:coreProperties>
</file>