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63" r:id="rId4"/>
    <p:sldId id="261" r:id="rId5"/>
    <p:sldId id="266" r:id="rId6"/>
    <p:sldId id="260" r:id="rId7"/>
    <p:sldId id="262" r:id="rId8"/>
    <p:sldId id="264" r:id="rId9"/>
    <p:sldId id="265" r:id="rId10"/>
    <p:sldId id="25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24AA"/>
    <a:srgbClr val="F3E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2" autoAdjust="0"/>
    <p:restoredTop sz="92459" autoAdjust="0"/>
  </p:normalViewPr>
  <p:slideViewPr>
    <p:cSldViewPr snapToGrid="0">
      <p:cViewPr varScale="1">
        <p:scale>
          <a:sx n="79" d="100"/>
          <a:sy n="79" d="100"/>
        </p:scale>
        <p:origin x="5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B3FBA-7A01-49CA-A634-5149256A866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C5822-27A5-4D4F-9FFB-51973E90D4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267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have included some roles but this can be edited to suit the needs of your school – other ideas can be found: https://static.purplemash.com/mashcontent/applications/digital-leaders/docs/Digital_Leaders_What_Can_Digital_Leaders_Do/What_can_digital_leaders_do%20281020.pdf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9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have included some benefits but this can be edited to suit the needs of your school – other ideas can be found: https://static.purplemash.com/mashcontent/applications/digital-leaders/docs/Digital_Leaders_What_Can_Digital_Leaders_Do/What_can_digital_leaders_do%20281020.pdf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382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Edit this page with when you will meet and where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521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Put details on here if how children can apply – there is an application form within the DL area of Purple Mash https://static.purplemash.com/mashcontent/applications/code/docs/Digital_Leaders_Application_Form/Digital_leaders_application_form%20281020.pdf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277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Put details on here if how children can apply – there is an application form within the DL area of Purple Mash https://static.purplemash.com/mashcontent/applications/code/docs/Digital_Leaders_Application_Form/Digital_leaders_application_form%20281020.pdf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2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Blank slide for you to edit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90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Range of clip art to use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5822-27A5-4D4F-9FFB-51973E90D4B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70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96CDE-EF86-9DD7-00B2-CE3A5F9CC2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3ED850-2741-9D85-C6E6-54C3EC6805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6FFEB-C1FE-50EE-D268-82FEA8DF6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335D3-BCBC-2FFC-8E80-085F69D12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39321-3DB2-48A6-D33F-427368DD2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57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19CA4-898C-7F94-0384-A4D1B4506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C7CCC-26CF-BC4C-8C7A-5226791330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542AD4-F659-8D7C-0B97-0D90CD0D2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A0B23-7CCD-7CD8-64E9-3A8AC03E1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3F897-BBFB-C440-046E-29C48AF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93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06CD2-9005-8EA6-DF6C-55694DBA7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6000A5-451C-5273-6D7C-3DFF62190E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79DA5-F4F6-1DC6-DB5A-68CE112FF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CCC36-229C-5301-8530-F4DB6786B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3C3D3-6217-3BA1-7BF6-1E89FCA7F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8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655A1-56F8-BC11-831A-5A1E312F8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47D908-2BD6-3DAB-D67A-A7AA552672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40337D-0645-A1C7-5BDC-2B62EEBB1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46239B-461A-9CC2-215C-6D7F67CC3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5963A7-48D6-8ECE-9D86-92001B1CD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E9C3F-DAD0-7B2B-726C-477D49664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002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51954-3E28-1E5C-C575-08415B304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79DB1-BB9E-6E92-2848-A43D11739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E50D84-B540-7CAC-47F0-AD253CD30D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0A315E-0063-F61C-ACAA-8BEC2C7692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8A0ABA-3AAE-5A3D-E526-601F683559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FF194E-53AB-C3C1-BE63-AAD1247CE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89D3ED-132C-88B9-03BC-B708055CA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782A4C-CF58-BDB0-95E5-9247FBC5C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92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C207-2361-FBAF-3EB8-FF05026D3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F18912-5E81-C8ED-D208-1DCEF2DC9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863318-60FB-739B-C8E0-5388A1267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2F4E4E-A5DB-9D6C-9CDA-7A185A20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03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F74E00-44FC-951A-808B-3FEDA6317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9C0320-B1E8-2354-68D3-D70487919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15C5F9-53E3-7032-A23F-803904EBD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12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2F959-B7E5-0C2E-FD2E-93FEFA62D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6FA1A-1D77-9689-E212-50835D90A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0BC3C2-9C01-D24A-C497-3FB26AAC8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431F9-E043-9820-1474-A16A136F2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6A869-271A-9AB2-9006-190B91A92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3BD0E4-F7A3-EA31-BB2D-AA46FB30D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12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29E30-63AC-2282-38BF-24201AA17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30D23A-E575-7A6D-82F3-7ECB1D110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F0F254-C8C8-8E4C-15B8-30D188477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EA16E8-E9E4-23DD-E1E2-A368930EC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298299-900C-E1C7-FEAA-92AB53364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74E9B-B65A-2A50-AAB3-0E49E0EEE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542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28FF1-E4D7-20F9-B654-33BF1468F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46C467-F3AD-9F36-01F2-8C967AEFD6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416DF-2A7F-F7A4-D314-328BB0C35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761D8-15BD-6B5D-9C72-F45A4B3AF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1B26B-E7F3-347B-B763-AD6FC2712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023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B31DFB-B68C-0A28-45BD-DA66DCC713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42543-0CBF-6A66-8B15-55AD65E0E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C5D85-35C1-B872-069E-FDD060E89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A2AD75-3FC5-86F7-0B4A-4EB59384F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0B60B-DD68-C6BE-912F-27CDAE0D6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8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D38DD3-B89F-ED35-BA34-A635553D4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EEE68B-A7FB-5B5F-2F7E-662F00A5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3B851-2737-460A-42F6-64AC3E1F61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07346-A9B8-4B7D-9D0F-A8002A0CCF8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BE1C8-0537-4623-DF39-41CA067A30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B3B0-1C81-8E0A-D7EC-529E8E7A37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2A05D-1410-4BAD-9D94-6FD8359D3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16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XrrMaYqu5g?feature=oembed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23" y="288936"/>
            <a:ext cx="1618888" cy="18758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EF0120-C183-0654-0D36-2859561F731C}"/>
              </a:ext>
            </a:extLst>
          </p:cNvPr>
          <p:cNvSpPr txBox="1"/>
          <p:nvPr/>
        </p:nvSpPr>
        <p:spPr>
          <a:xfrm>
            <a:off x="2966984" y="2813512"/>
            <a:ext cx="67753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8E24AA"/>
                </a:solidFill>
                <a:latin typeface="PixelSplitter" panose="02000806070000020004" pitchFamily="2" charset="0"/>
              </a:rPr>
              <a:t>DIGITAL LEADERS</a:t>
            </a:r>
          </a:p>
        </p:txBody>
      </p:sp>
    </p:spTree>
    <p:extLst>
      <p:ext uri="{BB962C8B-B14F-4D97-AF65-F5344CB8AC3E}">
        <p14:creationId xmlns:p14="http://schemas.microsoft.com/office/powerpoint/2010/main" val="3376390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23" y="288936"/>
            <a:ext cx="1618888" cy="18758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EF0120-C183-0654-0D36-2859561F731C}"/>
              </a:ext>
            </a:extLst>
          </p:cNvPr>
          <p:cNvSpPr txBox="1"/>
          <p:nvPr/>
        </p:nvSpPr>
        <p:spPr>
          <a:xfrm>
            <a:off x="2752380" y="2424278"/>
            <a:ext cx="67753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8E24AA"/>
                </a:solidFill>
                <a:latin typeface="PixelSplitter" panose="02000806070000020004" pitchFamily="2" charset="0"/>
              </a:rPr>
              <a:t>DIGITAL LEADERS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B52D94-EF7B-4F3C-D3B0-BBB0AA87BFB8}"/>
              </a:ext>
            </a:extLst>
          </p:cNvPr>
          <p:cNvSpPr txBox="1"/>
          <p:nvPr/>
        </p:nvSpPr>
        <p:spPr>
          <a:xfrm>
            <a:off x="363894" y="3381376"/>
            <a:ext cx="116072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/>
              </a:rPr>
              <a:t>Children with a passion for technology who want to share their knowledge with others and promote the use of all things digital throughout the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8E24AA"/>
              </a:solidFill>
              <a:latin typeface="PixelSplitter" panose="0200080607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/>
              </a:rPr>
              <a:t>It is a fantastic opportunity to take on responsibility, learn new skills, develop and demonstrate leadership skills and help pupils, staff and parents at our school.</a:t>
            </a:r>
          </a:p>
        </p:txBody>
      </p:sp>
      <p:pic>
        <p:nvPicPr>
          <p:cNvPr id="3" name="Picture 2" descr="A group of people pos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37CF7731-B5B6-5839-3B07-B982349B1B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55" y="76270"/>
            <a:ext cx="3228836" cy="3228836"/>
          </a:xfrm>
          <a:prstGeom prst="rect">
            <a:avLst/>
          </a:prstGeom>
        </p:spPr>
      </p:pic>
      <p:pic>
        <p:nvPicPr>
          <p:cNvPr id="4" name="Picture 3" descr="A group of people pos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BD560AB8-28AD-A7D6-02AE-085497436A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609" y="76270"/>
            <a:ext cx="3228836" cy="322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354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60" y="223622"/>
            <a:ext cx="1618888" cy="1875854"/>
          </a:xfrm>
          <a:prstGeom prst="rect">
            <a:avLst/>
          </a:prstGeom>
        </p:spPr>
      </p:pic>
      <p:pic>
        <p:nvPicPr>
          <p:cNvPr id="2" name="Online Media 1" title="What is a Purple Mash Digital Leader?">
            <a:hlinkClick r:id="" action="ppaction://media"/>
            <a:extLst>
              <a:ext uri="{FF2B5EF4-FFF2-40B4-BE49-F238E27FC236}">
                <a16:creationId xmlns:a16="http://schemas.microsoft.com/office/drawing/2014/main" id="{ADE7AB00-9186-3773-CF7E-39C67A1D7D3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511822" y="1292178"/>
            <a:ext cx="8381235" cy="47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39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556" y="200446"/>
            <a:ext cx="1618888" cy="18758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EF0120-C183-0654-0D36-2859561F731C}"/>
              </a:ext>
            </a:extLst>
          </p:cNvPr>
          <p:cNvSpPr txBox="1"/>
          <p:nvPr/>
        </p:nvSpPr>
        <p:spPr>
          <a:xfrm>
            <a:off x="1520728" y="2348323"/>
            <a:ext cx="99184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8E24AA"/>
                </a:solidFill>
                <a:latin typeface="PixelSplitter" panose="02000806070000020004" pitchFamily="2" charset="0"/>
              </a:rPr>
              <a:t>What Digital Leaders will do at our school</a:t>
            </a:r>
            <a:endParaRPr lang="en-GB" sz="24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Fetch and set up laptops, tablets and devices – ensuring they are charged.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Review apps and software and make recommendations about what we should use.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Complete the Digital challenges on Purple Mash.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Contribute and run meetings for Staff, Pupils and Parents.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Raise the profile of Computing within the school.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Decide on main aims to achieve over the year.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8E24AA"/>
                </a:solidFill>
                <a:latin typeface="PixelSplitter" panose="02000806070000020004" pitchFamily="2" charset="0"/>
              </a:rPr>
              <a:t>Test new Purple Mash tools.</a:t>
            </a:r>
          </a:p>
        </p:txBody>
      </p:sp>
      <p:pic>
        <p:nvPicPr>
          <p:cNvPr id="2" name="Picture 1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C782C9D0-4F6B-4C56-6C13-C4B8F2AF5F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473" y="0"/>
            <a:ext cx="2147877" cy="214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152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23" y="288936"/>
            <a:ext cx="1618888" cy="18758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EF0120-C183-0654-0D36-2859561F731C}"/>
              </a:ext>
            </a:extLst>
          </p:cNvPr>
          <p:cNvSpPr txBox="1"/>
          <p:nvPr/>
        </p:nvSpPr>
        <p:spPr>
          <a:xfrm>
            <a:off x="1492897" y="2453726"/>
            <a:ext cx="996168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8E24AA"/>
                </a:solidFill>
                <a:latin typeface="PixelSplitter" panose="02000806070000020004" pitchFamily="2" charset="0"/>
              </a:rPr>
              <a:t>Benefits of being a Digital Leader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 pitchFamily="2" charset="0"/>
              </a:rPr>
              <a:t>Develop your computing skills.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 pitchFamily="2" charset="0"/>
              </a:rPr>
              <a:t>Help pupils, staff and parents.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 pitchFamily="2" charset="0"/>
              </a:rPr>
              <a:t>Showcase computing at school and at events.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 pitchFamily="2" charset="0"/>
              </a:rPr>
              <a:t>Develop your leadership skills.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 pitchFamily="2" charset="0"/>
              </a:rPr>
              <a:t>Make new friends.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8E24AA"/>
                </a:solidFill>
                <a:latin typeface="PixelSplitter" panose="02000806070000020004" pitchFamily="2" charset="0"/>
              </a:rPr>
              <a:t>Represent the school.</a:t>
            </a:r>
          </a:p>
        </p:txBody>
      </p:sp>
      <p:pic>
        <p:nvPicPr>
          <p:cNvPr id="3" name="Picture 2" descr="A person wearing a garment&#10;&#10;Description automatically generated with medium confidence">
            <a:extLst>
              <a:ext uri="{FF2B5EF4-FFF2-40B4-BE49-F238E27FC236}">
                <a16:creationId xmlns:a16="http://schemas.microsoft.com/office/drawing/2014/main" id="{0F1F7CBA-F0CA-D40B-D8BB-0ED12C30C8A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827" y="3943125"/>
            <a:ext cx="1116540" cy="269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614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572" y="-2157435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23" y="288936"/>
            <a:ext cx="1618888" cy="18758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EF0120-C183-0654-0D36-2859561F731C}"/>
              </a:ext>
            </a:extLst>
          </p:cNvPr>
          <p:cNvSpPr txBox="1"/>
          <p:nvPr/>
        </p:nvSpPr>
        <p:spPr>
          <a:xfrm>
            <a:off x="1445343" y="2453726"/>
            <a:ext cx="972410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8E24AA"/>
                </a:solidFill>
                <a:latin typeface="PixelSplitter" panose="02000806070000020004" pitchFamily="2" charset="0"/>
              </a:rPr>
              <a:t>DIGITAL LEADERS</a:t>
            </a:r>
          </a:p>
          <a:p>
            <a:pPr algn="ctr"/>
            <a:endParaRPr lang="en-GB" sz="40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8E24AA"/>
                </a:solidFill>
                <a:latin typeface="PixelSplitter" panose="02000806070000020004" pitchFamily="2" charset="0"/>
              </a:rPr>
              <a:t>We will meet weekly at         in the Computing Suite/Classroom.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8E24AA"/>
                </a:solidFill>
                <a:latin typeface="PixelSplitter" panose="02000806070000020004" pitchFamily="2" charset="0"/>
              </a:rPr>
              <a:t>You will need to bring enthusiasm and ideas.</a:t>
            </a:r>
          </a:p>
          <a:p>
            <a:pPr algn="ctr"/>
            <a:endParaRPr lang="en-GB" sz="40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algn="ctr"/>
            <a:endParaRPr lang="en-GB" sz="40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8E24AA"/>
              </a:solidFill>
              <a:latin typeface="PixelSplitter" panose="02000806070000020004" pitchFamily="2" charset="0"/>
            </a:endParaRPr>
          </a:p>
        </p:txBody>
      </p:sp>
      <p:pic>
        <p:nvPicPr>
          <p:cNvPr id="3" name="Picture 2" descr="A picture containing text, monitor, computer, screenshot&#10;&#10;Description automatically generated">
            <a:extLst>
              <a:ext uri="{FF2B5EF4-FFF2-40B4-BE49-F238E27FC236}">
                <a16:creationId xmlns:a16="http://schemas.microsoft.com/office/drawing/2014/main" id="{59918C06-6441-7005-25EF-20EE63F59C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24" y="529555"/>
            <a:ext cx="2814810" cy="281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506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4B90867B-F570-F32E-F985-10ED1DB57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23" y="288936"/>
            <a:ext cx="1618888" cy="18758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EF0120-C183-0654-0D36-2859561F731C}"/>
              </a:ext>
            </a:extLst>
          </p:cNvPr>
          <p:cNvSpPr txBox="1"/>
          <p:nvPr/>
        </p:nvSpPr>
        <p:spPr>
          <a:xfrm>
            <a:off x="2752380" y="2424278"/>
            <a:ext cx="67753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8E24AA"/>
                </a:solidFill>
                <a:latin typeface="PixelSplitter" panose="02000806070000020004" pitchFamily="2" charset="0"/>
              </a:rPr>
              <a:t>How to apply:</a:t>
            </a:r>
          </a:p>
          <a:p>
            <a:pPr algn="ctr"/>
            <a:endParaRPr lang="en-GB" sz="4000" dirty="0">
              <a:solidFill>
                <a:srgbClr val="8E24AA"/>
              </a:solidFill>
              <a:latin typeface="PixelSplitter" panose="02000806070000020004" pitchFamily="2" charset="0"/>
            </a:endParaRPr>
          </a:p>
          <a:p>
            <a:pPr algn="ctr"/>
            <a:endParaRPr lang="en-GB" sz="4000" dirty="0">
              <a:solidFill>
                <a:srgbClr val="8E24AA"/>
              </a:solidFill>
              <a:latin typeface="PixelSplitter" panose="02000806070000020004" pitchFamily="2" charset="0"/>
            </a:endParaRPr>
          </a:p>
        </p:txBody>
      </p:sp>
      <p:pic>
        <p:nvPicPr>
          <p:cNvPr id="2" name="Picture 1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3EBEFF6E-405C-6FB4-02EB-0CF49DBDC91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185565" y="466102"/>
            <a:ext cx="2980422" cy="2689736"/>
          </a:xfrm>
          <a:prstGeom prst="rect">
            <a:avLst/>
          </a:prstGeom>
        </p:spPr>
      </p:pic>
      <p:pic>
        <p:nvPicPr>
          <p:cNvPr id="3" name="Picture 2" descr="A picture containing text, monitor, electronics, display&#10;&#10;Description automatically generated">
            <a:extLst>
              <a:ext uri="{FF2B5EF4-FFF2-40B4-BE49-F238E27FC236}">
                <a16:creationId xmlns:a16="http://schemas.microsoft.com/office/drawing/2014/main" id="{9A10E573-43B9-ABF8-E8BE-D099BCCF056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9064472" y="466101"/>
            <a:ext cx="2577664" cy="232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19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9" name="Picture 8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E57256B-912F-C183-35B9-0288D3D7B0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46939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95C9414-D921-36E3-6694-F82A2B818FAC}"/>
              </a:ext>
            </a:extLst>
          </p:cNvPr>
          <p:cNvSpPr txBox="1"/>
          <p:nvPr/>
        </p:nvSpPr>
        <p:spPr>
          <a:xfrm>
            <a:off x="5330579" y="963011"/>
            <a:ext cx="6577780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b="1" dirty="0">
                <a:solidFill>
                  <a:srgbClr val="8E24AA"/>
                </a:solidFill>
                <a:latin typeface="PixelSplitter" panose="02000806070000020004" pitchFamily="2" charset="0"/>
              </a:rPr>
              <a:t>Are </a:t>
            </a:r>
          </a:p>
          <a:p>
            <a:pPr algn="ctr"/>
            <a:r>
              <a:rPr lang="en-GB" sz="7200" b="1" dirty="0">
                <a:solidFill>
                  <a:srgbClr val="8E24AA"/>
                </a:solidFill>
                <a:latin typeface="PixelSplitter" panose="02000806070000020004" pitchFamily="2" charset="0"/>
              </a:rPr>
              <a:t>you</a:t>
            </a:r>
          </a:p>
          <a:p>
            <a:pPr algn="ctr"/>
            <a:r>
              <a:rPr lang="en-GB" sz="7200" b="1" dirty="0">
                <a:solidFill>
                  <a:srgbClr val="8E24AA"/>
                </a:solidFill>
                <a:latin typeface="PixelSplitter" panose="02000806070000020004" pitchFamily="2" charset="0"/>
              </a:rPr>
              <a:t>ready?</a:t>
            </a:r>
          </a:p>
          <a:p>
            <a:pPr algn="ctr"/>
            <a:endParaRPr lang="en-GB" sz="3200" dirty="0">
              <a:solidFill>
                <a:srgbClr val="8E24AA"/>
              </a:solidFill>
              <a:latin typeface="PixelSplitter" panose="0200080607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993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90" y="-2252515"/>
            <a:ext cx="8677619" cy="130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8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3FD1A95-5A84-7EB5-B3B3-BD0A644337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A group of gears&#10;&#10;Description automatically generated with low confidence">
            <a:extLst>
              <a:ext uri="{FF2B5EF4-FFF2-40B4-BE49-F238E27FC236}">
                <a16:creationId xmlns:a16="http://schemas.microsoft.com/office/drawing/2014/main" id="{B0702F98-13D0-44AC-E29C-76638C7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75" y="-2177100"/>
            <a:ext cx="8677619" cy="13008470"/>
          </a:xfrm>
          <a:prstGeom prst="rect">
            <a:avLst/>
          </a:prstGeom>
        </p:spPr>
      </p:pic>
      <p:pic>
        <p:nvPicPr>
          <p:cNvPr id="3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C33D0F71-88F3-CF17-5701-625F9C48A2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41" y="3429000"/>
            <a:ext cx="2973636" cy="2973636"/>
          </a:xfrm>
          <a:prstGeom prst="rect">
            <a:avLst/>
          </a:prstGeom>
        </p:spPr>
      </p:pic>
      <p:pic>
        <p:nvPicPr>
          <p:cNvPr id="10" name="Picture 9" descr="A group of people pos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88C6E8D1-A3D1-F39B-1D1D-D0359B1F76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861" y="3429000"/>
            <a:ext cx="3228836" cy="3228836"/>
          </a:xfrm>
          <a:prstGeom prst="rect">
            <a:avLst/>
          </a:prstGeom>
        </p:spPr>
      </p:pic>
      <p:pic>
        <p:nvPicPr>
          <p:cNvPr id="17" name="Picture 16" descr="Application&#10;&#10;Description automatically generated with medium confidence">
            <a:extLst>
              <a:ext uri="{FF2B5EF4-FFF2-40B4-BE49-F238E27FC236}">
                <a16:creationId xmlns:a16="http://schemas.microsoft.com/office/drawing/2014/main" id="{B1DB0271-6374-D325-3F2E-E9B2E13FAD9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596749" y="751237"/>
            <a:ext cx="2381250" cy="2149002"/>
          </a:xfrm>
          <a:prstGeom prst="rect">
            <a:avLst/>
          </a:prstGeom>
        </p:spPr>
      </p:pic>
      <p:pic>
        <p:nvPicPr>
          <p:cNvPr id="19" name="Picture 18" descr="Text&#10;&#10;Description automatically generated">
            <a:extLst>
              <a:ext uri="{FF2B5EF4-FFF2-40B4-BE49-F238E27FC236}">
                <a16:creationId xmlns:a16="http://schemas.microsoft.com/office/drawing/2014/main" id="{D450AC6D-9D1C-3289-BF0B-190E5A70AFB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2977999" y="847586"/>
            <a:ext cx="2381250" cy="2149002"/>
          </a:xfrm>
          <a:prstGeom prst="rect">
            <a:avLst/>
          </a:prstGeom>
        </p:spPr>
      </p:pic>
      <p:pic>
        <p:nvPicPr>
          <p:cNvPr id="21" name="Picture 20" descr="Text&#10;&#10;Description automatically generated">
            <a:extLst>
              <a:ext uri="{FF2B5EF4-FFF2-40B4-BE49-F238E27FC236}">
                <a16:creationId xmlns:a16="http://schemas.microsoft.com/office/drawing/2014/main" id="{E250E83C-54E8-4800-326D-11730454AA3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5045378" y="847586"/>
            <a:ext cx="2381250" cy="2149002"/>
          </a:xfrm>
          <a:prstGeom prst="rect">
            <a:avLst/>
          </a:prstGeom>
        </p:spPr>
      </p:pic>
      <p:pic>
        <p:nvPicPr>
          <p:cNvPr id="23" name="Picture 22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3D5916F0-1C29-B52B-D4A0-9934414B9C8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7146623" y="751237"/>
            <a:ext cx="2381250" cy="2149002"/>
          </a:xfrm>
          <a:prstGeom prst="rect">
            <a:avLst/>
          </a:prstGeom>
        </p:spPr>
      </p:pic>
      <p:pic>
        <p:nvPicPr>
          <p:cNvPr id="27" name="Picture 26" descr="A picture containing text, monitor, electronics, display&#10;&#10;Description automatically generated">
            <a:extLst>
              <a:ext uri="{FF2B5EF4-FFF2-40B4-BE49-F238E27FC236}">
                <a16:creationId xmlns:a16="http://schemas.microsoft.com/office/drawing/2014/main" id="{56E14673-D916-1B06-7BC5-B67D886A532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3"/>
          <a:stretch/>
        </p:blipFill>
        <p:spPr>
          <a:xfrm>
            <a:off x="9424246" y="751237"/>
            <a:ext cx="2381250" cy="2149002"/>
          </a:xfrm>
          <a:prstGeom prst="rect">
            <a:avLst/>
          </a:prstGeom>
        </p:spPr>
      </p:pic>
      <p:pic>
        <p:nvPicPr>
          <p:cNvPr id="33" name="Picture 32" descr="A picture containing text, monitor, computer, screenshot&#10;&#10;Description automatically generated">
            <a:extLst>
              <a:ext uri="{FF2B5EF4-FFF2-40B4-BE49-F238E27FC236}">
                <a16:creationId xmlns:a16="http://schemas.microsoft.com/office/drawing/2014/main" id="{BDF21BD2-B302-85F4-E522-4032C05A437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436" y="3843026"/>
            <a:ext cx="2814810" cy="2814810"/>
          </a:xfrm>
          <a:prstGeom prst="rect">
            <a:avLst/>
          </a:prstGeom>
        </p:spPr>
      </p:pic>
      <p:pic>
        <p:nvPicPr>
          <p:cNvPr id="35" name="Picture 34" descr="A person wearing a garment&#10;&#10;Description automatically generated with medium confidence">
            <a:extLst>
              <a:ext uri="{FF2B5EF4-FFF2-40B4-BE49-F238E27FC236}">
                <a16:creationId xmlns:a16="http://schemas.microsoft.com/office/drawing/2014/main" id="{2A706B8B-0C74-F5C9-52D6-E53F6006FDA6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0190" y="3707151"/>
            <a:ext cx="1116540" cy="269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4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341</Words>
  <Application>Microsoft Office PowerPoint</Application>
  <PresentationFormat>Widescreen</PresentationFormat>
  <Paragraphs>45</Paragraphs>
  <Slides>10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PixelSplitter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Wright</dc:creator>
  <cp:lastModifiedBy>Louise Spicer</cp:lastModifiedBy>
  <cp:revision>8</cp:revision>
  <dcterms:created xsi:type="dcterms:W3CDTF">2022-09-26T11:35:44Z</dcterms:created>
  <dcterms:modified xsi:type="dcterms:W3CDTF">2024-05-22T13:30:22Z</dcterms:modified>
</cp:coreProperties>
</file>