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Open Sans" panose="020B0604020202020204" charset="0"/>
      <p:regular r:id="rId18"/>
      <p:bold r:id="rId19"/>
      <p:italic r:id="rId20"/>
      <p:boldItalic r:id="rId21"/>
    </p:embeddedFont>
    <p:embeddedFont>
      <p:font typeface="Noto Sans" panose="020B0604020202020204" charset="0"/>
      <p:regular r:id="rId22"/>
      <p:bold r:id="rId23"/>
      <p:italic r:id="rId24"/>
      <p:boldItalic r:id="rId25"/>
    </p:embeddedFont>
    <p:embeddedFont>
      <p:font typeface="Nunito Black" panose="020B0604020202020204" charset="0"/>
      <p:bold r:id="rId26"/>
      <p:boldItalic r:id="rId27"/>
    </p:embeddedFont>
    <p:embeddedFont>
      <p:font typeface="Bebas Neue" panose="020B0604020202020204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Montserrat Black" panose="020B0604020202020204" charset="0"/>
      <p:bold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5" roundtripDataSignature="AMtx7miSDVWhkSZDXIYVmofARe+4iUPr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tableStyles" Target="tableStyles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customschemas.google.com/relationships/presentationmetadata" Target="meta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2" name="Google Shape;31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6" name="Google Shape;41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5" name="Google Shape;48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2" name="Google Shape;54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8" name="Google Shape;5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8" name="Google Shape;57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9" name="Google Shape;6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42" name="Google Shape;74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3" name="Google Shape;83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Google Shape;8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47" name="Google Shape;84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4" name="Google Shape;86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6" name="Google Shape;99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3" name="Google Shape;100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7"/>
          <p:cNvSpPr txBox="1">
            <a:spLocks noGrp="1"/>
          </p:cNvSpPr>
          <p:nvPr>
            <p:ph type="ctrTitle"/>
          </p:nvPr>
        </p:nvSpPr>
        <p:spPr>
          <a:xfrm>
            <a:off x="715100" y="535000"/>
            <a:ext cx="4745100" cy="24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17"/>
          <p:cNvSpPr txBox="1">
            <a:spLocks noGrp="1"/>
          </p:cNvSpPr>
          <p:nvPr>
            <p:ph type="subTitle" idx="1"/>
          </p:nvPr>
        </p:nvSpPr>
        <p:spPr>
          <a:xfrm>
            <a:off x="715100" y="3081100"/>
            <a:ext cx="2386200" cy="7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17"/>
          <p:cNvGrpSpPr/>
          <p:nvPr/>
        </p:nvGrpSpPr>
        <p:grpSpPr>
          <a:xfrm>
            <a:off x="305924" y="4472063"/>
            <a:ext cx="634196" cy="400658"/>
            <a:chOff x="7419886" y="-405675"/>
            <a:chExt cx="634196" cy="400658"/>
          </a:xfrm>
        </p:grpSpPr>
        <p:sp>
          <p:nvSpPr>
            <p:cNvPr id="12" name="Google Shape;12;p17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7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" name="Google Shape;14;p17"/>
          <p:cNvGrpSpPr/>
          <p:nvPr/>
        </p:nvGrpSpPr>
        <p:grpSpPr>
          <a:xfrm>
            <a:off x="8111799" y="334675"/>
            <a:ext cx="634196" cy="400658"/>
            <a:chOff x="7419886" y="-405675"/>
            <a:chExt cx="634196" cy="400658"/>
          </a:xfrm>
        </p:grpSpPr>
        <p:sp>
          <p:nvSpPr>
            <p:cNvPr id="15" name="Google Shape;15;p17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7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8"/>
          <p:cNvSpPr txBox="1">
            <a:spLocks noGrp="1"/>
          </p:cNvSpPr>
          <p:nvPr>
            <p:ph type="subTitle" idx="1"/>
          </p:nvPr>
        </p:nvSpPr>
        <p:spPr>
          <a:xfrm>
            <a:off x="715100" y="1463400"/>
            <a:ext cx="3270900" cy="734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title"/>
          </p:nvPr>
        </p:nvSpPr>
        <p:spPr>
          <a:xfrm>
            <a:off x="71505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grpSp>
        <p:nvGrpSpPr>
          <p:cNvPr id="20" name="Google Shape;20;p18"/>
          <p:cNvGrpSpPr/>
          <p:nvPr/>
        </p:nvGrpSpPr>
        <p:grpSpPr>
          <a:xfrm>
            <a:off x="7937132" y="127281"/>
            <a:ext cx="1104518" cy="635482"/>
            <a:chOff x="6867657" y="1176956"/>
            <a:chExt cx="1104518" cy="635482"/>
          </a:xfrm>
        </p:grpSpPr>
        <p:sp>
          <p:nvSpPr>
            <p:cNvPr id="21" name="Google Shape;21;p18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18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18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18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18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18"/>
          <p:cNvSpPr/>
          <p:nvPr/>
        </p:nvSpPr>
        <p:spPr>
          <a:xfrm>
            <a:off x="144932" y="4366853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>
            <a:spLocks noGrp="1"/>
          </p:cNvSpPr>
          <p:nvPr>
            <p:ph type="title" hasCustomPrompt="1"/>
          </p:nvPr>
        </p:nvSpPr>
        <p:spPr>
          <a:xfrm>
            <a:off x="715100" y="535000"/>
            <a:ext cx="3052800" cy="12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60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29" name="Google Shape;29;p19"/>
          <p:cNvSpPr txBox="1">
            <a:spLocks noGrp="1"/>
          </p:cNvSpPr>
          <p:nvPr>
            <p:ph type="subTitle" idx="1"/>
          </p:nvPr>
        </p:nvSpPr>
        <p:spPr>
          <a:xfrm>
            <a:off x="715100" y="1987150"/>
            <a:ext cx="3052800" cy="768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30" name="Google Shape;30;p19"/>
          <p:cNvGrpSpPr/>
          <p:nvPr/>
        </p:nvGrpSpPr>
        <p:grpSpPr>
          <a:xfrm>
            <a:off x="-38826" y="4145382"/>
            <a:ext cx="1507853" cy="1125877"/>
            <a:chOff x="-1967700" y="2777720"/>
            <a:chExt cx="1954696" cy="1459525"/>
          </a:xfrm>
        </p:grpSpPr>
        <p:sp>
          <p:nvSpPr>
            <p:cNvPr id="31" name="Google Shape;31;p19"/>
            <p:cNvSpPr/>
            <p:nvPr/>
          </p:nvSpPr>
          <p:spPr>
            <a:xfrm>
              <a:off x="-1462732" y="2777720"/>
              <a:ext cx="1449728" cy="985001"/>
            </a:xfrm>
            <a:custGeom>
              <a:avLst/>
              <a:gdLst/>
              <a:ahLst/>
              <a:cxnLst/>
              <a:rect l="l" t="t" r="r" b="b"/>
              <a:pathLst>
                <a:path w="29283" h="19896" extrusionOk="0">
                  <a:moveTo>
                    <a:pt x="28668" y="1"/>
                  </a:moveTo>
                  <a:cubicBezTo>
                    <a:pt x="28215" y="1"/>
                    <a:pt x="24473" y="936"/>
                    <a:pt x="22066" y="1618"/>
                  </a:cubicBezTo>
                  <a:cubicBezTo>
                    <a:pt x="21817" y="1242"/>
                    <a:pt x="21255" y="1134"/>
                    <a:pt x="20727" y="1134"/>
                  </a:cubicBezTo>
                  <a:cubicBezTo>
                    <a:pt x="20369" y="1134"/>
                    <a:pt x="20028" y="1184"/>
                    <a:pt x="19811" y="1234"/>
                  </a:cubicBezTo>
                  <a:cubicBezTo>
                    <a:pt x="18200" y="1598"/>
                    <a:pt x="16634" y="3775"/>
                    <a:pt x="16634" y="3775"/>
                  </a:cubicBezTo>
                  <a:lnTo>
                    <a:pt x="2862" y="6928"/>
                  </a:lnTo>
                  <a:lnTo>
                    <a:pt x="1193" y="14503"/>
                  </a:lnTo>
                  <a:lnTo>
                    <a:pt x="1" y="19896"/>
                  </a:lnTo>
                  <a:lnTo>
                    <a:pt x="6660" y="16655"/>
                  </a:lnTo>
                  <a:lnTo>
                    <a:pt x="17043" y="11597"/>
                  </a:lnTo>
                  <a:cubicBezTo>
                    <a:pt x="17043" y="11597"/>
                    <a:pt x="20121" y="11306"/>
                    <a:pt x="22534" y="10868"/>
                  </a:cubicBezTo>
                  <a:cubicBezTo>
                    <a:pt x="23446" y="10700"/>
                    <a:pt x="24096" y="10326"/>
                    <a:pt x="24534" y="9873"/>
                  </a:cubicBezTo>
                  <a:cubicBezTo>
                    <a:pt x="25248" y="9124"/>
                    <a:pt x="25371" y="8164"/>
                    <a:pt x="25096" y="7573"/>
                  </a:cubicBezTo>
                  <a:cubicBezTo>
                    <a:pt x="25583" y="6932"/>
                    <a:pt x="25760" y="5903"/>
                    <a:pt x="25096" y="5302"/>
                  </a:cubicBezTo>
                  <a:cubicBezTo>
                    <a:pt x="25829" y="3706"/>
                    <a:pt x="24820" y="3150"/>
                    <a:pt x="24820" y="3150"/>
                  </a:cubicBezTo>
                  <a:cubicBezTo>
                    <a:pt x="24820" y="3150"/>
                    <a:pt x="28696" y="1244"/>
                    <a:pt x="28991" y="1022"/>
                  </a:cubicBezTo>
                  <a:cubicBezTo>
                    <a:pt x="29282" y="805"/>
                    <a:pt x="29134" y="71"/>
                    <a:pt x="28696" y="2"/>
                  </a:cubicBezTo>
                  <a:cubicBezTo>
                    <a:pt x="28689" y="1"/>
                    <a:pt x="28679" y="1"/>
                    <a:pt x="286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19"/>
            <p:cNvSpPr/>
            <p:nvPr/>
          </p:nvSpPr>
          <p:spPr>
            <a:xfrm>
              <a:off x="-1967700" y="3120900"/>
              <a:ext cx="838112" cy="1116345"/>
            </a:xfrm>
            <a:custGeom>
              <a:avLst/>
              <a:gdLst/>
              <a:ahLst/>
              <a:cxnLst/>
              <a:rect l="l" t="t" r="r" b="b"/>
              <a:pathLst>
                <a:path w="16929" h="22549" extrusionOk="0">
                  <a:moveTo>
                    <a:pt x="13062" y="0"/>
                  </a:moveTo>
                  <a:lnTo>
                    <a:pt x="0" y="2370"/>
                  </a:lnTo>
                  <a:lnTo>
                    <a:pt x="0" y="22549"/>
                  </a:lnTo>
                  <a:cubicBezTo>
                    <a:pt x="0" y="22549"/>
                    <a:pt x="14688" y="13437"/>
                    <a:pt x="16929" y="11270"/>
                  </a:cubicBezTo>
                  <a:cubicBezTo>
                    <a:pt x="16929" y="11270"/>
                    <a:pt x="16929" y="10659"/>
                    <a:pt x="16860" y="9723"/>
                  </a:cubicBezTo>
                  <a:cubicBezTo>
                    <a:pt x="16776" y="8546"/>
                    <a:pt x="16614" y="7374"/>
                    <a:pt x="16377" y="6216"/>
                  </a:cubicBezTo>
                  <a:cubicBezTo>
                    <a:pt x="15870" y="3803"/>
                    <a:pt x="14909" y="1187"/>
                    <a:pt x="130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9"/>
            <p:cNvSpPr/>
            <p:nvPr/>
          </p:nvSpPr>
          <p:spPr>
            <a:xfrm>
              <a:off x="-1967700" y="3266450"/>
              <a:ext cx="1719643" cy="970793"/>
            </a:xfrm>
            <a:custGeom>
              <a:avLst/>
              <a:gdLst/>
              <a:ahLst/>
              <a:cxnLst/>
              <a:rect l="l" t="t" r="r" b="b"/>
              <a:pathLst>
                <a:path w="34735" h="19609" extrusionOk="0">
                  <a:moveTo>
                    <a:pt x="34734" y="1"/>
                  </a:moveTo>
                  <a:lnTo>
                    <a:pt x="34734" y="1"/>
                  </a:lnTo>
                  <a:cubicBezTo>
                    <a:pt x="32998" y="420"/>
                    <a:pt x="31481" y="546"/>
                    <a:pt x="30286" y="546"/>
                  </a:cubicBezTo>
                  <a:cubicBezTo>
                    <a:pt x="28507" y="546"/>
                    <a:pt x="27444" y="267"/>
                    <a:pt x="27444" y="267"/>
                  </a:cubicBezTo>
                  <a:lnTo>
                    <a:pt x="16377" y="3276"/>
                  </a:lnTo>
                  <a:lnTo>
                    <a:pt x="11393" y="4631"/>
                  </a:lnTo>
                  <a:lnTo>
                    <a:pt x="0" y="7719"/>
                  </a:lnTo>
                  <a:lnTo>
                    <a:pt x="0" y="19609"/>
                  </a:lnTo>
                  <a:cubicBezTo>
                    <a:pt x="0" y="19609"/>
                    <a:pt x="14688" y="10497"/>
                    <a:pt x="16929" y="8330"/>
                  </a:cubicBezTo>
                  <a:cubicBezTo>
                    <a:pt x="16929" y="8330"/>
                    <a:pt x="16929" y="7719"/>
                    <a:pt x="16860" y="6783"/>
                  </a:cubicBezTo>
                  <a:lnTo>
                    <a:pt x="27243" y="1725"/>
                  </a:lnTo>
                  <a:cubicBezTo>
                    <a:pt x="27243" y="1725"/>
                    <a:pt x="30321" y="1429"/>
                    <a:pt x="32734" y="991"/>
                  </a:cubicBezTo>
                  <a:cubicBezTo>
                    <a:pt x="33646" y="823"/>
                    <a:pt x="34296" y="454"/>
                    <a:pt x="34734" y="1"/>
                  </a:cubicBez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19"/>
            <p:cNvSpPr/>
            <p:nvPr/>
          </p:nvSpPr>
          <p:spPr>
            <a:xfrm>
              <a:off x="-992369" y="3000055"/>
              <a:ext cx="261944" cy="525572"/>
            </a:xfrm>
            <a:custGeom>
              <a:avLst/>
              <a:gdLst/>
              <a:ahLst/>
              <a:cxnLst/>
              <a:rect l="l" t="t" r="r" b="b"/>
              <a:pathLst>
                <a:path w="5291" h="10616" extrusionOk="0">
                  <a:moveTo>
                    <a:pt x="1458" y="1"/>
                  </a:moveTo>
                  <a:cubicBezTo>
                    <a:pt x="1377" y="1"/>
                    <a:pt x="1297" y="5"/>
                    <a:pt x="1217" y="13"/>
                  </a:cubicBezTo>
                  <a:cubicBezTo>
                    <a:pt x="1" y="141"/>
                    <a:pt x="119" y="895"/>
                    <a:pt x="119" y="895"/>
                  </a:cubicBezTo>
                  <a:lnTo>
                    <a:pt x="764" y="747"/>
                  </a:lnTo>
                  <a:cubicBezTo>
                    <a:pt x="764" y="747"/>
                    <a:pt x="3458" y="5278"/>
                    <a:pt x="2069" y="9775"/>
                  </a:cubicBezTo>
                  <a:lnTo>
                    <a:pt x="1331" y="10135"/>
                  </a:lnTo>
                  <a:cubicBezTo>
                    <a:pt x="1331" y="10135"/>
                    <a:pt x="1614" y="10616"/>
                    <a:pt x="2315" y="10616"/>
                  </a:cubicBezTo>
                  <a:cubicBezTo>
                    <a:pt x="2492" y="10616"/>
                    <a:pt x="2695" y="10585"/>
                    <a:pt x="2926" y="10509"/>
                  </a:cubicBezTo>
                  <a:cubicBezTo>
                    <a:pt x="4079" y="10130"/>
                    <a:pt x="5291" y="8081"/>
                    <a:pt x="4586" y="4441"/>
                  </a:cubicBezTo>
                  <a:cubicBezTo>
                    <a:pt x="3896" y="887"/>
                    <a:pt x="2616" y="1"/>
                    <a:pt x="145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9"/>
            <p:cNvSpPr/>
            <p:nvPr/>
          </p:nvSpPr>
          <p:spPr>
            <a:xfrm>
              <a:off x="-980636" y="3039214"/>
              <a:ext cx="262885" cy="231596"/>
            </a:xfrm>
            <a:custGeom>
              <a:avLst/>
              <a:gdLst/>
              <a:ahLst/>
              <a:cxnLst/>
              <a:rect l="l" t="t" r="r" b="b"/>
              <a:pathLst>
                <a:path w="5310" h="4678" extrusionOk="0">
                  <a:moveTo>
                    <a:pt x="2660" y="0"/>
                  </a:moveTo>
                  <a:cubicBezTo>
                    <a:pt x="1742" y="0"/>
                    <a:pt x="870" y="543"/>
                    <a:pt x="498" y="1444"/>
                  </a:cubicBezTo>
                  <a:cubicBezTo>
                    <a:pt x="0" y="2636"/>
                    <a:pt x="567" y="4005"/>
                    <a:pt x="1764" y="4497"/>
                  </a:cubicBezTo>
                  <a:cubicBezTo>
                    <a:pt x="2057" y="4620"/>
                    <a:pt x="2361" y="4678"/>
                    <a:pt x="2659" y="4678"/>
                  </a:cubicBezTo>
                  <a:cubicBezTo>
                    <a:pt x="3575" y="4678"/>
                    <a:pt x="4442" y="4134"/>
                    <a:pt x="4817" y="3231"/>
                  </a:cubicBezTo>
                  <a:cubicBezTo>
                    <a:pt x="5310" y="2040"/>
                    <a:pt x="4743" y="670"/>
                    <a:pt x="3551" y="178"/>
                  </a:cubicBezTo>
                  <a:cubicBezTo>
                    <a:pt x="3260" y="57"/>
                    <a:pt x="2957" y="0"/>
                    <a:pt x="26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19"/>
            <p:cNvSpPr/>
            <p:nvPr/>
          </p:nvSpPr>
          <p:spPr>
            <a:xfrm>
              <a:off x="-934545" y="3074760"/>
              <a:ext cx="171444" cy="159414"/>
            </a:xfrm>
            <a:custGeom>
              <a:avLst/>
              <a:gdLst/>
              <a:ahLst/>
              <a:cxnLst/>
              <a:rect l="l" t="t" r="r" b="b"/>
              <a:pathLst>
                <a:path w="3463" h="3220" extrusionOk="0">
                  <a:moveTo>
                    <a:pt x="1733" y="0"/>
                  </a:moveTo>
                  <a:cubicBezTo>
                    <a:pt x="1647" y="0"/>
                    <a:pt x="1560" y="7"/>
                    <a:pt x="1473" y="21"/>
                  </a:cubicBezTo>
                  <a:cubicBezTo>
                    <a:pt x="596" y="159"/>
                    <a:pt x="0" y="987"/>
                    <a:pt x="143" y="1868"/>
                  </a:cubicBezTo>
                  <a:cubicBezTo>
                    <a:pt x="272" y="2658"/>
                    <a:pt x="955" y="3219"/>
                    <a:pt x="1730" y="3219"/>
                  </a:cubicBezTo>
                  <a:cubicBezTo>
                    <a:pt x="1816" y="3219"/>
                    <a:pt x="1903" y="3212"/>
                    <a:pt x="1990" y="3198"/>
                  </a:cubicBezTo>
                  <a:cubicBezTo>
                    <a:pt x="2867" y="3055"/>
                    <a:pt x="3463" y="2228"/>
                    <a:pt x="3320" y="1351"/>
                  </a:cubicBezTo>
                  <a:cubicBezTo>
                    <a:pt x="3191" y="562"/>
                    <a:pt x="2508" y="0"/>
                    <a:pt x="173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19"/>
            <p:cNvSpPr/>
            <p:nvPr/>
          </p:nvSpPr>
          <p:spPr>
            <a:xfrm>
              <a:off x="-978953" y="3164318"/>
              <a:ext cx="43468" cy="43418"/>
            </a:xfrm>
            <a:custGeom>
              <a:avLst/>
              <a:gdLst/>
              <a:ahLst/>
              <a:cxnLst/>
              <a:rect l="l" t="t" r="r" b="b"/>
              <a:pathLst>
                <a:path w="878" h="877" extrusionOk="0">
                  <a:moveTo>
                    <a:pt x="439" y="0"/>
                  </a:moveTo>
                  <a:cubicBezTo>
                    <a:pt x="198" y="0"/>
                    <a:pt x="1" y="192"/>
                    <a:pt x="1" y="439"/>
                  </a:cubicBezTo>
                  <a:cubicBezTo>
                    <a:pt x="1" y="680"/>
                    <a:pt x="198" y="877"/>
                    <a:pt x="439" y="877"/>
                  </a:cubicBezTo>
                  <a:cubicBezTo>
                    <a:pt x="685" y="877"/>
                    <a:pt x="877" y="680"/>
                    <a:pt x="877" y="439"/>
                  </a:cubicBezTo>
                  <a:cubicBezTo>
                    <a:pt x="877" y="192"/>
                    <a:pt x="685" y="0"/>
                    <a:pt x="4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19"/>
          <p:cNvGrpSpPr/>
          <p:nvPr/>
        </p:nvGrpSpPr>
        <p:grpSpPr>
          <a:xfrm rot="-1502973">
            <a:off x="8329739" y="2256049"/>
            <a:ext cx="1037845" cy="817469"/>
            <a:chOff x="7735655" y="3210033"/>
            <a:chExt cx="640002" cy="504104"/>
          </a:xfrm>
        </p:grpSpPr>
        <p:sp>
          <p:nvSpPr>
            <p:cNvPr id="39" name="Google Shape;39;p19"/>
            <p:cNvSpPr/>
            <p:nvPr/>
          </p:nvSpPr>
          <p:spPr>
            <a:xfrm>
              <a:off x="7735655" y="3210033"/>
              <a:ext cx="361039" cy="253632"/>
            </a:xfrm>
            <a:custGeom>
              <a:avLst/>
              <a:gdLst/>
              <a:ahLst/>
              <a:cxnLst/>
              <a:rect l="l" t="t" r="r" b="b"/>
              <a:pathLst>
                <a:path w="14407" h="10121" extrusionOk="0">
                  <a:moveTo>
                    <a:pt x="372" y="1"/>
                  </a:moveTo>
                  <a:cubicBezTo>
                    <a:pt x="275" y="1"/>
                    <a:pt x="215" y="10"/>
                    <a:pt x="202" y="30"/>
                  </a:cubicBezTo>
                  <a:cubicBezTo>
                    <a:pt x="69" y="237"/>
                    <a:pt x="0" y="916"/>
                    <a:pt x="340" y="1153"/>
                  </a:cubicBezTo>
                  <a:cubicBezTo>
                    <a:pt x="680" y="1389"/>
                    <a:pt x="3261" y="2276"/>
                    <a:pt x="3261" y="2276"/>
                  </a:cubicBezTo>
                  <a:cubicBezTo>
                    <a:pt x="3261" y="2276"/>
                    <a:pt x="2719" y="3389"/>
                    <a:pt x="2921" y="4019"/>
                  </a:cubicBezTo>
                  <a:cubicBezTo>
                    <a:pt x="2443" y="4719"/>
                    <a:pt x="2921" y="5807"/>
                    <a:pt x="3601" y="6211"/>
                  </a:cubicBezTo>
                  <a:cubicBezTo>
                    <a:pt x="3601" y="6782"/>
                    <a:pt x="4487" y="7753"/>
                    <a:pt x="5827" y="8585"/>
                  </a:cubicBezTo>
                  <a:cubicBezTo>
                    <a:pt x="7048" y="9344"/>
                    <a:pt x="8649" y="9984"/>
                    <a:pt x="10299" y="10102"/>
                  </a:cubicBezTo>
                  <a:cubicBezTo>
                    <a:pt x="10471" y="10114"/>
                    <a:pt x="10644" y="10121"/>
                    <a:pt x="10816" y="10121"/>
                  </a:cubicBezTo>
                  <a:cubicBezTo>
                    <a:pt x="11057" y="10121"/>
                    <a:pt x="11299" y="10108"/>
                    <a:pt x="11540" y="10082"/>
                  </a:cubicBezTo>
                  <a:cubicBezTo>
                    <a:pt x="12624" y="9974"/>
                    <a:pt x="13240" y="9413"/>
                    <a:pt x="13565" y="8669"/>
                  </a:cubicBezTo>
                  <a:cubicBezTo>
                    <a:pt x="14407" y="6743"/>
                    <a:pt x="13313" y="3566"/>
                    <a:pt x="13313" y="3566"/>
                  </a:cubicBezTo>
                  <a:lnTo>
                    <a:pt x="12338" y="3207"/>
                  </a:lnTo>
                  <a:cubicBezTo>
                    <a:pt x="10605" y="2581"/>
                    <a:pt x="7098" y="1310"/>
                    <a:pt x="6388" y="1084"/>
                  </a:cubicBezTo>
                  <a:cubicBezTo>
                    <a:pt x="5529" y="808"/>
                    <a:pt x="1282" y="1"/>
                    <a:pt x="3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19"/>
            <p:cNvSpPr/>
            <p:nvPr/>
          </p:nvSpPr>
          <p:spPr>
            <a:xfrm>
              <a:off x="7980031" y="3288042"/>
              <a:ext cx="395622" cy="426095"/>
            </a:xfrm>
            <a:custGeom>
              <a:avLst/>
              <a:gdLst/>
              <a:ahLst/>
              <a:cxnLst/>
              <a:rect l="l" t="t" r="r" b="b"/>
              <a:pathLst>
                <a:path w="15787" h="17003" extrusionOk="0">
                  <a:moveTo>
                    <a:pt x="3103" y="0"/>
                  </a:moveTo>
                  <a:cubicBezTo>
                    <a:pt x="2928" y="0"/>
                    <a:pt x="2754" y="33"/>
                    <a:pt x="2586" y="99"/>
                  </a:cubicBezTo>
                  <a:cubicBezTo>
                    <a:pt x="1508" y="507"/>
                    <a:pt x="547" y="2103"/>
                    <a:pt x="217" y="3802"/>
                  </a:cubicBezTo>
                  <a:cubicBezTo>
                    <a:pt x="0" y="4925"/>
                    <a:pt x="60" y="6093"/>
                    <a:pt x="547" y="6994"/>
                  </a:cubicBezTo>
                  <a:cubicBezTo>
                    <a:pt x="734" y="7344"/>
                    <a:pt x="995" y="7654"/>
                    <a:pt x="1316" y="7900"/>
                  </a:cubicBezTo>
                  <a:cubicBezTo>
                    <a:pt x="4044" y="9979"/>
                    <a:pt x="15786" y="17002"/>
                    <a:pt x="15786" y="17002"/>
                  </a:cubicBezTo>
                  <a:lnTo>
                    <a:pt x="15786" y="2261"/>
                  </a:lnTo>
                  <a:cubicBezTo>
                    <a:pt x="15786" y="2261"/>
                    <a:pt x="5758" y="483"/>
                    <a:pt x="3364" y="25"/>
                  </a:cubicBezTo>
                  <a:cubicBezTo>
                    <a:pt x="3277" y="8"/>
                    <a:pt x="3190" y="0"/>
                    <a:pt x="31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19"/>
            <p:cNvSpPr/>
            <p:nvPr/>
          </p:nvSpPr>
          <p:spPr>
            <a:xfrm>
              <a:off x="7881649" y="3383316"/>
              <a:ext cx="494008" cy="330817"/>
            </a:xfrm>
            <a:custGeom>
              <a:avLst/>
              <a:gdLst/>
              <a:ahLst/>
              <a:cxnLst/>
              <a:rect l="l" t="t" r="r" b="b"/>
              <a:pathLst>
                <a:path w="19713" h="13201" extrusionOk="0">
                  <a:moveTo>
                    <a:pt x="4143" y="0"/>
                  </a:moveTo>
                  <a:cubicBezTo>
                    <a:pt x="3281" y="769"/>
                    <a:pt x="1360" y="1345"/>
                    <a:pt x="1" y="1670"/>
                  </a:cubicBezTo>
                  <a:cubicBezTo>
                    <a:pt x="1222" y="2429"/>
                    <a:pt x="2823" y="3074"/>
                    <a:pt x="4473" y="3187"/>
                  </a:cubicBezTo>
                  <a:cubicBezTo>
                    <a:pt x="4660" y="3542"/>
                    <a:pt x="4921" y="3852"/>
                    <a:pt x="5242" y="4093"/>
                  </a:cubicBezTo>
                  <a:cubicBezTo>
                    <a:pt x="7970" y="6172"/>
                    <a:pt x="19712" y="13200"/>
                    <a:pt x="19712" y="13200"/>
                  </a:cubicBezTo>
                  <a:lnTo>
                    <a:pt x="19712" y="7359"/>
                  </a:lnTo>
                  <a:cubicBezTo>
                    <a:pt x="19712" y="7359"/>
                    <a:pt x="12772" y="4020"/>
                    <a:pt x="7739" y="1754"/>
                  </a:cubicBezTo>
                  <a:cubicBezTo>
                    <a:pt x="6197" y="1059"/>
                    <a:pt x="4941" y="454"/>
                    <a:pt x="4143" y="0"/>
                  </a:cubicBez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2" name="Google Shape;42;p19"/>
          <p:cNvGrpSpPr/>
          <p:nvPr/>
        </p:nvGrpSpPr>
        <p:grpSpPr>
          <a:xfrm>
            <a:off x="7261266" y="324930"/>
            <a:ext cx="1882737" cy="1125883"/>
            <a:chOff x="7190596" y="2238595"/>
            <a:chExt cx="1185080" cy="708682"/>
          </a:xfrm>
        </p:grpSpPr>
        <p:sp>
          <p:nvSpPr>
            <p:cNvPr id="43" name="Google Shape;43;p19"/>
            <p:cNvSpPr/>
            <p:nvPr/>
          </p:nvSpPr>
          <p:spPr>
            <a:xfrm>
              <a:off x="7353905" y="2518601"/>
              <a:ext cx="1021771" cy="428676"/>
            </a:xfrm>
            <a:custGeom>
              <a:avLst/>
              <a:gdLst/>
              <a:ahLst/>
              <a:cxnLst/>
              <a:rect l="l" t="t" r="r" b="b"/>
              <a:pathLst>
                <a:path w="40773" h="17106" extrusionOk="0">
                  <a:moveTo>
                    <a:pt x="40772" y="0"/>
                  </a:moveTo>
                  <a:lnTo>
                    <a:pt x="40689" y="35"/>
                  </a:lnTo>
                  <a:lnTo>
                    <a:pt x="40600" y="64"/>
                  </a:lnTo>
                  <a:lnTo>
                    <a:pt x="40472" y="109"/>
                  </a:lnTo>
                  <a:lnTo>
                    <a:pt x="40398" y="138"/>
                  </a:lnTo>
                  <a:lnTo>
                    <a:pt x="40221" y="197"/>
                  </a:lnTo>
                  <a:cubicBezTo>
                    <a:pt x="39053" y="616"/>
                    <a:pt x="36157" y="1650"/>
                    <a:pt x="32665" y="2916"/>
                  </a:cubicBezTo>
                  <a:lnTo>
                    <a:pt x="32650" y="2921"/>
                  </a:lnTo>
                  <a:cubicBezTo>
                    <a:pt x="24794" y="5768"/>
                    <a:pt x="13919" y="9758"/>
                    <a:pt x="12949" y="10413"/>
                  </a:cubicBezTo>
                  <a:cubicBezTo>
                    <a:pt x="12949" y="10413"/>
                    <a:pt x="11263" y="9848"/>
                    <a:pt x="10146" y="9848"/>
                  </a:cubicBezTo>
                  <a:cubicBezTo>
                    <a:pt x="10069" y="9848"/>
                    <a:pt x="9995" y="9850"/>
                    <a:pt x="9925" y="9856"/>
                  </a:cubicBezTo>
                  <a:cubicBezTo>
                    <a:pt x="9230" y="9915"/>
                    <a:pt x="7536" y="10866"/>
                    <a:pt x="7004" y="11220"/>
                  </a:cubicBezTo>
                  <a:cubicBezTo>
                    <a:pt x="5640" y="11393"/>
                    <a:pt x="177" y="12240"/>
                    <a:pt x="89" y="12545"/>
                  </a:cubicBezTo>
                  <a:cubicBezTo>
                    <a:pt x="0" y="12856"/>
                    <a:pt x="271" y="13693"/>
                    <a:pt x="749" y="13718"/>
                  </a:cubicBezTo>
                  <a:cubicBezTo>
                    <a:pt x="759" y="13718"/>
                    <a:pt x="770" y="13718"/>
                    <a:pt x="783" y="13718"/>
                  </a:cubicBezTo>
                  <a:cubicBezTo>
                    <a:pt x="1401" y="13718"/>
                    <a:pt x="5388" y="13156"/>
                    <a:pt x="5388" y="13156"/>
                  </a:cubicBezTo>
                  <a:lnTo>
                    <a:pt x="5388" y="13156"/>
                  </a:lnTo>
                  <a:cubicBezTo>
                    <a:pt x="5388" y="13156"/>
                    <a:pt x="4989" y="14156"/>
                    <a:pt x="5768" y="14511"/>
                  </a:cubicBezTo>
                  <a:cubicBezTo>
                    <a:pt x="5614" y="14945"/>
                    <a:pt x="5814" y="15724"/>
                    <a:pt x="6767" y="15724"/>
                  </a:cubicBezTo>
                  <a:cubicBezTo>
                    <a:pt x="6819" y="15724"/>
                    <a:pt x="6873" y="15722"/>
                    <a:pt x="6930" y="15717"/>
                  </a:cubicBezTo>
                  <a:lnTo>
                    <a:pt x="6930" y="15717"/>
                  </a:lnTo>
                  <a:cubicBezTo>
                    <a:pt x="6541" y="16558"/>
                    <a:pt x="8122" y="17105"/>
                    <a:pt x="9327" y="17105"/>
                  </a:cubicBezTo>
                  <a:cubicBezTo>
                    <a:pt x="9935" y="17105"/>
                    <a:pt x="10448" y="16966"/>
                    <a:pt x="10560" y="16653"/>
                  </a:cubicBezTo>
                  <a:cubicBezTo>
                    <a:pt x="10789" y="16674"/>
                    <a:pt x="11012" y="16684"/>
                    <a:pt x="11227" y="16684"/>
                  </a:cubicBezTo>
                  <a:cubicBezTo>
                    <a:pt x="13792" y="16684"/>
                    <a:pt x="15323" y="15308"/>
                    <a:pt x="15323" y="15308"/>
                  </a:cubicBezTo>
                  <a:cubicBezTo>
                    <a:pt x="17874" y="15249"/>
                    <a:pt x="29661" y="14895"/>
                    <a:pt x="36256" y="14515"/>
                  </a:cubicBezTo>
                  <a:cubicBezTo>
                    <a:pt x="38945" y="14358"/>
                    <a:pt x="40772" y="14254"/>
                    <a:pt x="40772" y="14254"/>
                  </a:cubicBezTo>
                  <a:lnTo>
                    <a:pt x="4077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19"/>
            <p:cNvSpPr/>
            <p:nvPr/>
          </p:nvSpPr>
          <p:spPr>
            <a:xfrm>
              <a:off x="8172209" y="2518601"/>
              <a:ext cx="203437" cy="425619"/>
            </a:xfrm>
            <a:custGeom>
              <a:avLst/>
              <a:gdLst/>
              <a:ahLst/>
              <a:cxnLst/>
              <a:rect l="l" t="t" r="r" b="b"/>
              <a:pathLst>
                <a:path w="8118" h="16984" extrusionOk="0">
                  <a:moveTo>
                    <a:pt x="8117" y="0"/>
                  </a:moveTo>
                  <a:lnTo>
                    <a:pt x="8034" y="30"/>
                  </a:lnTo>
                  <a:lnTo>
                    <a:pt x="7950" y="59"/>
                  </a:lnTo>
                  <a:lnTo>
                    <a:pt x="7822" y="104"/>
                  </a:lnTo>
                  <a:lnTo>
                    <a:pt x="7743" y="133"/>
                  </a:lnTo>
                  <a:lnTo>
                    <a:pt x="7566" y="197"/>
                  </a:lnTo>
                  <a:lnTo>
                    <a:pt x="10" y="2916"/>
                  </a:lnTo>
                  <a:lnTo>
                    <a:pt x="0" y="2921"/>
                  </a:lnTo>
                  <a:lnTo>
                    <a:pt x="1237" y="6901"/>
                  </a:lnTo>
                  <a:lnTo>
                    <a:pt x="3601" y="14515"/>
                  </a:lnTo>
                  <a:lnTo>
                    <a:pt x="4369" y="16983"/>
                  </a:lnTo>
                  <a:lnTo>
                    <a:pt x="8117" y="16983"/>
                  </a:lnTo>
                  <a:lnTo>
                    <a:pt x="81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19"/>
            <p:cNvSpPr/>
            <p:nvPr/>
          </p:nvSpPr>
          <p:spPr>
            <a:xfrm>
              <a:off x="7678370" y="2518601"/>
              <a:ext cx="697295" cy="260824"/>
            </a:xfrm>
            <a:custGeom>
              <a:avLst/>
              <a:gdLst/>
              <a:ahLst/>
              <a:cxnLst/>
              <a:rect l="l" t="t" r="r" b="b"/>
              <a:pathLst>
                <a:path w="27825" h="10408" extrusionOk="0">
                  <a:moveTo>
                    <a:pt x="27824" y="0"/>
                  </a:moveTo>
                  <a:lnTo>
                    <a:pt x="27741" y="30"/>
                  </a:lnTo>
                  <a:lnTo>
                    <a:pt x="27652" y="64"/>
                  </a:lnTo>
                  <a:lnTo>
                    <a:pt x="27524" y="109"/>
                  </a:lnTo>
                  <a:lnTo>
                    <a:pt x="27450" y="133"/>
                  </a:lnTo>
                  <a:lnTo>
                    <a:pt x="27273" y="197"/>
                  </a:lnTo>
                  <a:cubicBezTo>
                    <a:pt x="26105" y="611"/>
                    <a:pt x="23209" y="1650"/>
                    <a:pt x="19717" y="2916"/>
                  </a:cubicBezTo>
                  <a:lnTo>
                    <a:pt x="19702" y="2921"/>
                  </a:lnTo>
                  <a:cubicBezTo>
                    <a:pt x="11846" y="5763"/>
                    <a:pt x="971" y="9753"/>
                    <a:pt x="1" y="10408"/>
                  </a:cubicBezTo>
                  <a:lnTo>
                    <a:pt x="20939" y="6896"/>
                  </a:lnTo>
                  <a:lnTo>
                    <a:pt x="27824" y="5743"/>
                  </a:lnTo>
                  <a:lnTo>
                    <a:pt x="27824" y="0"/>
                  </a:ln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19"/>
            <p:cNvSpPr/>
            <p:nvPr/>
          </p:nvSpPr>
          <p:spPr>
            <a:xfrm>
              <a:off x="7515837" y="2803824"/>
              <a:ext cx="43454" cy="33530"/>
            </a:xfrm>
            <a:custGeom>
              <a:avLst/>
              <a:gdLst/>
              <a:ahLst/>
              <a:cxnLst/>
              <a:rect l="l" t="t" r="r" b="b"/>
              <a:pathLst>
                <a:path w="1734" h="1338" extrusionOk="0">
                  <a:moveTo>
                    <a:pt x="1074" y="1"/>
                  </a:moveTo>
                  <a:cubicBezTo>
                    <a:pt x="1074" y="1"/>
                    <a:pt x="0" y="356"/>
                    <a:pt x="325" y="1035"/>
                  </a:cubicBezTo>
                  <a:cubicBezTo>
                    <a:pt x="434" y="1262"/>
                    <a:pt x="626" y="1337"/>
                    <a:pt x="835" y="1337"/>
                  </a:cubicBezTo>
                  <a:cubicBezTo>
                    <a:pt x="1252" y="1337"/>
                    <a:pt x="1734" y="1035"/>
                    <a:pt x="1734" y="1035"/>
                  </a:cubicBezTo>
                  <a:cubicBezTo>
                    <a:pt x="1566" y="661"/>
                    <a:pt x="1345" y="311"/>
                    <a:pt x="10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19"/>
            <p:cNvSpPr/>
            <p:nvPr/>
          </p:nvSpPr>
          <p:spPr>
            <a:xfrm>
              <a:off x="7499423" y="2803824"/>
              <a:ext cx="195268" cy="129134"/>
            </a:xfrm>
            <a:custGeom>
              <a:avLst/>
              <a:gdLst/>
              <a:ahLst/>
              <a:cxnLst/>
              <a:rect l="l" t="t" r="r" b="b"/>
              <a:pathLst>
                <a:path w="7792" h="5153" extrusionOk="0">
                  <a:moveTo>
                    <a:pt x="1089" y="1"/>
                  </a:moveTo>
                  <a:cubicBezTo>
                    <a:pt x="1088" y="1"/>
                    <a:pt x="0" y="789"/>
                    <a:pt x="660" y="1794"/>
                  </a:cubicBezTo>
                  <a:cubicBezTo>
                    <a:pt x="737" y="1913"/>
                    <a:pt x="916" y="1962"/>
                    <a:pt x="1157" y="1962"/>
                  </a:cubicBezTo>
                  <a:cubicBezTo>
                    <a:pt x="1688" y="1962"/>
                    <a:pt x="2517" y="1725"/>
                    <a:pt x="3192" y="1498"/>
                  </a:cubicBezTo>
                  <a:cubicBezTo>
                    <a:pt x="3192" y="1498"/>
                    <a:pt x="3650" y="1833"/>
                    <a:pt x="3192" y="2734"/>
                  </a:cubicBezTo>
                  <a:cubicBezTo>
                    <a:pt x="3230" y="2729"/>
                    <a:pt x="3267" y="2727"/>
                    <a:pt x="3303" y="2727"/>
                  </a:cubicBezTo>
                  <a:cubicBezTo>
                    <a:pt x="3985" y="2727"/>
                    <a:pt x="4238" y="3620"/>
                    <a:pt x="3527" y="4069"/>
                  </a:cubicBezTo>
                  <a:cubicBezTo>
                    <a:pt x="4472" y="4291"/>
                    <a:pt x="4822" y="4774"/>
                    <a:pt x="4738" y="5153"/>
                  </a:cubicBezTo>
                  <a:cubicBezTo>
                    <a:pt x="5876" y="4931"/>
                    <a:pt x="4374" y="3749"/>
                    <a:pt x="4955" y="2705"/>
                  </a:cubicBezTo>
                  <a:lnTo>
                    <a:pt x="4955" y="2705"/>
                  </a:lnTo>
                  <a:cubicBezTo>
                    <a:pt x="5410" y="3160"/>
                    <a:pt x="6183" y="3538"/>
                    <a:pt x="7503" y="3538"/>
                  </a:cubicBezTo>
                  <a:cubicBezTo>
                    <a:pt x="7596" y="3538"/>
                    <a:pt x="7693" y="3536"/>
                    <a:pt x="7792" y="3532"/>
                  </a:cubicBezTo>
                  <a:cubicBezTo>
                    <a:pt x="5856" y="3488"/>
                    <a:pt x="5098" y="2690"/>
                    <a:pt x="4807" y="1946"/>
                  </a:cubicBezTo>
                  <a:cubicBezTo>
                    <a:pt x="4783" y="1863"/>
                    <a:pt x="4753" y="1779"/>
                    <a:pt x="4728" y="1695"/>
                  </a:cubicBezTo>
                  <a:cubicBezTo>
                    <a:pt x="4640" y="1360"/>
                    <a:pt x="4620" y="1011"/>
                    <a:pt x="4669" y="671"/>
                  </a:cubicBezTo>
                  <a:lnTo>
                    <a:pt x="4669" y="671"/>
                  </a:lnTo>
                  <a:cubicBezTo>
                    <a:pt x="4669" y="671"/>
                    <a:pt x="2046" y="1680"/>
                    <a:pt x="1158" y="1680"/>
                  </a:cubicBezTo>
                  <a:cubicBezTo>
                    <a:pt x="1026" y="1680"/>
                    <a:pt x="933" y="1657"/>
                    <a:pt x="892" y="1607"/>
                  </a:cubicBezTo>
                  <a:cubicBezTo>
                    <a:pt x="237" y="809"/>
                    <a:pt x="1088" y="1"/>
                    <a:pt x="108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8" name="Google Shape;48;p19"/>
            <p:cNvGrpSpPr/>
            <p:nvPr/>
          </p:nvGrpSpPr>
          <p:grpSpPr>
            <a:xfrm>
              <a:off x="7190596" y="2238595"/>
              <a:ext cx="534385" cy="348258"/>
              <a:chOff x="6860900" y="4322150"/>
              <a:chExt cx="878778" cy="572699"/>
            </a:xfrm>
          </p:grpSpPr>
          <p:sp>
            <p:nvSpPr>
              <p:cNvPr id="49" name="Google Shape;49;p19"/>
              <p:cNvSpPr/>
              <p:nvPr/>
            </p:nvSpPr>
            <p:spPr>
              <a:xfrm>
                <a:off x="6860900" y="4322150"/>
                <a:ext cx="869435" cy="486087"/>
              </a:xfrm>
              <a:custGeom>
                <a:avLst/>
                <a:gdLst/>
                <a:ahLst/>
                <a:cxnLst/>
                <a:rect l="l" t="t" r="r" b="b"/>
                <a:pathLst>
                  <a:path w="21131" h="11814" extrusionOk="0">
                    <a:moveTo>
                      <a:pt x="12760" y="1"/>
                    </a:moveTo>
                    <a:cubicBezTo>
                      <a:pt x="8530" y="1"/>
                      <a:pt x="3482" y="1142"/>
                      <a:pt x="2015" y="2953"/>
                    </a:cubicBezTo>
                    <a:cubicBezTo>
                      <a:pt x="1" y="5445"/>
                      <a:pt x="316" y="9804"/>
                      <a:pt x="3562" y="11814"/>
                    </a:cubicBezTo>
                    <a:lnTo>
                      <a:pt x="19121" y="9469"/>
                    </a:lnTo>
                    <a:cubicBezTo>
                      <a:pt x="20604" y="7391"/>
                      <a:pt x="21131" y="3963"/>
                      <a:pt x="18614" y="1407"/>
                    </a:cubicBezTo>
                    <a:cubicBezTo>
                      <a:pt x="17655" y="433"/>
                      <a:pt x="15362" y="1"/>
                      <a:pt x="12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19"/>
              <p:cNvSpPr/>
              <p:nvPr/>
            </p:nvSpPr>
            <p:spPr>
              <a:xfrm>
                <a:off x="7007624" y="4711754"/>
                <a:ext cx="640052" cy="131294"/>
              </a:xfrm>
              <a:custGeom>
                <a:avLst/>
                <a:gdLst/>
                <a:ahLst/>
                <a:cxnLst/>
                <a:rect l="l" t="t" r="r" b="b"/>
                <a:pathLst>
                  <a:path w="15556" h="3191" extrusionOk="0">
                    <a:moveTo>
                      <a:pt x="15555" y="0"/>
                    </a:moveTo>
                    <a:lnTo>
                      <a:pt x="1" y="2350"/>
                    </a:lnTo>
                    <a:cubicBezTo>
                      <a:pt x="954" y="2938"/>
                      <a:pt x="2538" y="3190"/>
                      <a:pt x="4344" y="3190"/>
                    </a:cubicBezTo>
                    <a:cubicBezTo>
                      <a:pt x="8689" y="3190"/>
                      <a:pt x="14320" y="1733"/>
                      <a:pt x="155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19"/>
              <p:cNvSpPr/>
              <p:nvPr/>
            </p:nvSpPr>
            <p:spPr>
              <a:xfrm>
                <a:off x="7001164" y="4534212"/>
                <a:ext cx="160136" cy="132775"/>
              </a:xfrm>
              <a:custGeom>
                <a:avLst/>
                <a:gdLst/>
                <a:ahLst/>
                <a:cxnLst/>
                <a:rect l="l" t="t" r="r" b="b"/>
                <a:pathLst>
                  <a:path w="3892" h="3227" extrusionOk="0">
                    <a:moveTo>
                      <a:pt x="767" y="585"/>
                    </a:moveTo>
                    <a:cubicBezTo>
                      <a:pt x="841" y="585"/>
                      <a:pt x="904" y="616"/>
                      <a:pt x="956" y="680"/>
                    </a:cubicBezTo>
                    <a:cubicBezTo>
                      <a:pt x="1020" y="754"/>
                      <a:pt x="1054" y="863"/>
                      <a:pt x="1074" y="1005"/>
                    </a:cubicBezTo>
                    <a:cubicBezTo>
                      <a:pt x="1089" y="1153"/>
                      <a:pt x="1079" y="1267"/>
                      <a:pt x="1040" y="1355"/>
                    </a:cubicBezTo>
                    <a:cubicBezTo>
                      <a:pt x="1000" y="1439"/>
                      <a:pt x="936" y="1488"/>
                      <a:pt x="843" y="1498"/>
                    </a:cubicBezTo>
                    <a:cubicBezTo>
                      <a:pt x="832" y="1499"/>
                      <a:pt x="821" y="1500"/>
                      <a:pt x="810" y="1500"/>
                    </a:cubicBezTo>
                    <a:cubicBezTo>
                      <a:pt x="735" y="1500"/>
                      <a:pt x="668" y="1469"/>
                      <a:pt x="616" y="1404"/>
                    </a:cubicBezTo>
                    <a:cubicBezTo>
                      <a:pt x="557" y="1331"/>
                      <a:pt x="522" y="1222"/>
                      <a:pt x="503" y="1074"/>
                    </a:cubicBezTo>
                    <a:cubicBezTo>
                      <a:pt x="483" y="932"/>
                      <a:pt x="498" y="813"/>
                      <a:pt x="537" y="730"/>
                    </a:cubicBezTo>
                    <a:cubicBezTo>
                      <a:pt x="577" y="646"/>
                      <a:pt x="641" y="597"/>
                      <a:pt x="734" y="587"/>
                    </a:cubicBezTo>
                    <a:cubicBezTo>
                      <a:pt x="745" y="586"/>
                      <a:pt x="756" y="585"/>
                      <a:pt x="767" y="585"/>
                    </a:cubicBezTo>
                    <a:close/>
                    <a:moveTo>
                      <a:pt x="831" y="258"/>
                    </a:moveTo>
                    <a:cubicBezTo>
                      <a:pt x="787" y="258"/>
                      <a:pt x="742" y="261"/>
                      <a:pt x="695" y="267"/>
                    </a:cubicBezTo>
                    <a:cubicBezTo>
                      <a:pt x="458" y="296"/>
                      <a:pt x="281" y="385"/>
                      <a:pt x="163" y="543"/>
                    </a:cubicBezTo>
                    <a:cubicBezTo>
                      <a:pt x="45" y="695"/>
                      <a:pt x="0" y="892"/>
                      <a:pt x="25" y="1134"/>
                    </a:cubicBezTo>
                    <a:cubicBezTo>
                      <a:pt x="55" y="1375"/>
                      <a:pt x="148" y="1557"/>
                      <a:pt x="301" y="1675"/>
                    </a:cubicBezTo>
                    <a:cubicBezTo>
                      <a:pt x="425" y="1775"/>
                      <a:pt x="574" y="1827"/>
                      <a:pt x="753" y="1827"/>
                    </a:cubicBezTo>
                    <a:cubicBezTo>
                      <a:pt x="794" y="1827"/>
                      <a:pt x="837" y="1824"/>
                      <a:pt x="882" y="1818"/>
                    </a:cubicBezTo>
                    <a:cubicBezTo>
                      <a:pt x="1118" y="1789"/>
                      <a:pt x="1296" y="1695"/>
                      <a:pt x="1414" y="1542"/>
                    </a:cubicBezTo>
                    <a:cubicBezTo>
                      <a:pt x="1537" y="1385"/>
                      <a:pt x="1581" y="1188"/>
                      <a:pt x="1552" y="946"/>
                    </a:cubicBezTo>
                    <a:cubicBezTo>
                      <a:pt x="1522" y="710"/>
                      <a:pt x="1429" y="528"/>
                      <a:pt x="1276" y="405"/>
                    </a:cubicBezTo>
                    <a:cubicBezTo>
                      <a:pt x="1158" y="306"/>
                      <a:pt x="1008" y="258"/>
                      <a:pt x="831" y="258"/>
                    </a:cubicBezTo>
                    <a:close/>
                    <a:moveTo>
                      <a:pt x="3075" y="1728"/>
                    </a:moveTo>
                    <a:cubicBezTo>
                      <a:pt x="3154" y="1728"/>
                      <a:pt x="3218" y="1762"/>
                      <a:pt x="3271" y="1823"/>
                    </a:cubicBezTo>
                    <a:cubicBezTo>
                      <a:pt x="3330" y="1897"/>
                      <a:pt x="3364" y="2005"/>
                      <a:pt x="3384" y="2148"/>
                    </a:cubicBezTo>
                    <a:cubicBezTo>
                      <a:pt x="3399" y="2296"/>
                      <a:pt x="3389" y="2414"/>
                      <a:pt x="3350" y="2498"/>
                    </a:cubicBezTo>
                    <a:cubicBezTo>
                      <a:pt x="3315" y="2582"/>
                      <a:pt x="3246" y="2626"/>
                      <a:pt x="3157" y="2641"/>
                    </a:cubicBezTo>
                    <a:cubicBezTo>
                      <a:pt x="3146" y="2642"/>
                      <a:pt x="3135" y="2643"/>
                      <a:pt x="3124" y="2643"/>
                    </a:cubicBezTo>
                    <a:cubicBezTo>
                      <a:pt x="3046" y="2643"/>
                      <a:pt x="2983" y="2612"/>
                      <a:pt x="2931" y="2547"/>
                    </a:cubicBezTo>
                    <a:cubicBezTo>
                      <a:pt x="2872" y="2473"/>
                      <a:pt x="2832" y="2365"/>
                      <a:pt x="2818" y="2217"/>
                    </a:cubicBezTo>
                    <a:cubicBezTo>
                      <a:pt x="2798" y="2074"/>
                      <a:pt x="2808" y="1961"/>
                      <a:pt x="2852" y="1877"/>
                    </a:cubicBezTo>
                    <a:cubicBezTo>
                      <a:pt x="2892" y="1789"/>
                      <a:pt x="2956" y="1744"/>
                      <a:pt x="3044" y="1730"/>
                    </a:cubicBezTo>
                    <a:cubicBezTo>
                      <a:pt x="3055" y="1728"/>
                      <a:pt x="3065" y="1728"/>
                      <a:pt x="3075" y="1728"/>
                    </a:cubicBezTo>
                    <a:close/>
                    <a:moveTo>
                      <a:pt x="3129" y="1403"/>
                    </a:moveTo>
                    <a:cubicBezTo>
                      <a:pt x="3089" y="1403"/>
                      <a:pt x="3048" y="1405"/>
                      <a:pt x="3005" y="1409"/>
                    </a:cubicBezTo>
                    <a:cubicBezTo>
                      <a:pt x="2768" y="1439"/>
                      <a:pt x="2591" y="1533"/>
                      <a:pt x="2473" y="1685"/>
                    </a:cubicBezTo>
                    <a:cubicBezTo>
                      <a:pt x="2350" y="1843"/>
                      <a:pt x="2305" y="2040"/>
                      <a:pt x="2335" y="2276"/>
                    </a:cubicBezTo>
                    <a:cubicBezTo>
                      <a:pt x="2365" y="2518"/>
                      <a:pt x="2458" y="2700"/>
                      <a:pt x="2611" y="2823"/>
                    </a:cubicBezTo>
                    <a:cubicBezTo>
                      <a:pt x="2733" y="2922"/>
                      <a:pt x="2884" y="2970"/>
                      <a:pt x="3061" y="2970"/>
                    </a:cubicBezTo>
                    <a:cubicBezTo>
                      <a:pt x="3105" y="2970"/>
                      <a:pt x="3150" y="2967"/>
                      <a:pt x="3197" y="2961"/>
                    </a:cubicBezTo>
                    <a:cubicBezTo>
                      <a:pt x="3433" y="2936"/>
                      <a:pt x="3611" y="2843"/>
                      <a:pt x="3729" y="2685"/>
                    </a:cubicBezTo>
                    <a:cubicBezTo>
                      <a:pt x="3847" y="2532"/>
                      <a:pt x="3891" y="2330"/>
                      <a:pt x="3867" y="2094"/>
                    </a:cubicBezTo>
                    <a:cubicBezTo>
                      <a:pt x="3837" y="1853"/>
                      <a:pt x="3744" y="1670"/>
                      <a:pt x="3591" y="1547"/>
                    </a:cubicBezTo>
                    <a:cubicBezTo>
                      <a:pt x="3465" y="1450"/>
                      <a:pt x="3313" y="1403"/>
                      <a:pt x="3129" y="1403"/>
                    </a:cubicBezTo>
                    <a:close/>
                    <a:moveTo>
                      <a:pt x="2867" y="1"/>
                    </a:moveTo>
                    <a:lnTo>
                      <a:pt x="2443" y="55"/>
                    </a:lnTo>
                    <a:lnTo>
                      <a:pt x="1025" y="3227"/>
                    </a:lnTo>
                    <a:lnTo>
                      <a:pt x="1443" y="3178"/>
                    </a:lnTo>
                    <a:lnTo>
                      <a:pt x="286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19"/>
              <p:cNvSpPr/>
              <p:nvPr/>
            </p:nvSpPr>
            <p:spPr>
              <a:xfrm>
                <a:off x="7181133" y="4520552"/>
                <a:ext cx="129319" cy="123929"/>
              </a:xfrm>
              <a:custGeom>
                <a:avLst/>
                <a:gdLst/>
                <a:ahLst/>
                <a:cxnLst/>
                <a:rect l="l" t="t" r="r" b="b"/>
                <a:pathLst>
                  <a:path w="3143" h="3012" extrusionOk="0">
                    <a:moveTo>
                      <a:pt x="872" y="1549"/>
                    </a:moveTo>
                    <a:lnTo>
                      <a:pt x="1719" y="2283"/>
                    </a:lnTo>
                    <a:cubicBezTo>
                      <a:pt x="1660" y="2347"/>
                      <a:pt x="1596" y="2392"/>
                      <a:pt x="1527" y="2431"/>
                    </a:cubicBezTo>
                    <a:cubicBezTo>
                      <a:pt x="1453" y="2465"/>
                      <a:pt x="1379" y="2485"/>
                      <a:pt x="1291" y="2495"/>
                    </a:cubicBezTo>
                    <a:cubicBezTo>
                      <a:pt x="1263" y="2498"/>
                      <a:pt x="1236" y="2500"/>
                      <a:pt x="1210" y="2500"/>
                    </a:cubicBezTo>
                    <a:cubicBezTo>
                      <a:pt x="1090" y="2500"/>
                      <a:pt x="983" y="2463"/>
                      <a:pt x="882" y="2387"/>
                    </a:cubicBezTo>
                    <a:cubicBezTo>
                      <a:pt x="763" y="2298"/>
                      <a:pt x="695" y="2180"/>
                      <a:pt x="675" y="2032"/>
                    </a:cubicBezTo>
                    <a:cubicBezTo>
                      <a:pt x="665" y="1943"/>
                      <a:pt x="675" y="1860"/>
                      <a:pt x="709" y="1776"/>
                    </a:cubicBezTo>
                    <a:cubicBezTo>
                      <a:pt x="744" y="1697"/>
                      <a:pt x="798" y="1623"/>
                      <a:pt x="872" y="1549"/>
                    </a:cubicBezTo>
                    <a:close/>
                    <a:moveTo>
                      <a:pt x="1364" y="1"/>
                    </a:moveTo>
                    <a:cubicBezTo>
                      <a:pt x="1271" y="1"/>
                      <a:pt x="1182" y="6"/>
                      <a:pt x="1093" y="17"/>
                    </a:cubicBezTo>
                    <a:cubicBezTo>
                      <a:pt x="828" y="52"/>
                      <a:pt x="616" y="141"/>
                      <a:pt x="473" y="283"/>
                    </a:cubicBezTo>
                    <a:cubicBezTo>
                      <a:pt x="325" y="431"/>
                      <a:pt x="266" y="604"/>
                      <a:pt x="291" y="810"/>
                    </a:cubicBezTo>
                    <a:cubicBezTo>
                      <a:pt x="301" y="884"/>
                      <a:pt x="320" y="953"/>
                      <a:pt x="355" y="1017"/>
                    </a:cubicBezTo>
                    <a:cubicBezTo>
                      <a:pt x="389" y="1081"/>
                      <a:pt x="433" y="1145"/>
                      <a:pt x="498" y="1209"/>
                    </a:cubicBezTo>
                    <a:cubicBezTo>
                      <a:pt x="305" y="1367"/>
                      <a:pt x="172" y="1525"/>
                      <a:pt x="99" y="1677"/>
                    </a:cubicBezTo>
                    <a:cubicBezTo>
                      <a:pt x="30" y="1835"/>
                      <a:pt x="0" y="2002"/>
                      <a:pt x="25" y="2190"/>
                    </a:cubicBezTo>
                    <a:cubicBezTo>
                      <a:pt x="59" y="2465"/>
                      <a:pt x="187" y="2682"/>
                      <a:pt x="419" y="2835"/>
                    </a:cubicBezTo>
                    <a:cubicBezTo>
                      <a:pt x="596" y="2950"/>
                      <a:pt x="806" y="3012"/>
                      <a:pt x="1050" y="3012"/>
                    </a:cubicBezTo>
                    <a:cubicBezTo>
                      <a:pt x="1118" y="3012"/>
                      <a:pt x="1188" y="3007"/>
                      <a:pt x="1261" y="2997"/>
                    </a:cubicBezTo>
                    <a:cubicBezTo>
                      <a:pt x="1428" y="2978"/>
                      <a:pt x="1581" y="2938"/>
                      <a:pt x="1724" y="2879"/>
                    </a:cubicBezTo>
                    <a:cubicBezTo>
                      <a:pt x="1867" y="2815"/>
                      <a:pt x="2000" y="2731"/>
                      <a:pt x="2123" y="2628"/>
                    </a:cubicBezTo>
                    <a:lnTo>
                      <a:pt x="2335" y="2815"/>
                    </a:lnTo>
                    <a:lnTo>
                      <a:pt x="3142" y="2717"/>
                    </a:lnTo>
                    <a:lnTo>
                      <a:pt x="2507" y="2170"/>
                    </a:lnTo>
                    <a:cubicBezTo>
                      <a:pt x="2620" y="2017"/>
                      <a:pt x="2699" y="1845"/>
                      <a:pt x="2743" y="1658"/>
                    </a:cubicBezTo>
                    <a:cubicBezTo>
                      <a:pt x="2793" y="1466"/>
                      <a:pt x="2817" y="1254"/>
                      <a:pt x="2808" y="1022"/>
                    </a:cubicBezTo>
                    <a:lnTo>
                      <a:pt x="2808" y="1022"/>
                    </a:lnTo>
                    <a:lnTo>
                      <a:pt x="2212" y="1096"/>
                    </a:lnTo>
                    <a:cubicBezTo>
                      <a:pt x="2221" y="1234"/>
                      <a:pt x="2216" y="1362"/>
                      <a:pt x="2197" y="1480"/>
                    </a:cubicBezTo>
                    <a:cubicBezTo>
                      <a:pt x="2172" y="1594"/>
                      <a:pt x="2133" y="1697"/>
                      <a:pt x="2079" y="1796"/>
                    </a:cubicBezTo>
                    <a:lnTo>
                      <a:pt x="1192" y="1032"/>
                    </a:lnTo>
                    <a:cubicBezTo>
                      <a:pt x="1123" y="973"/>
                      <a:pt x="1069" y="914"/>
                      <a:pt x="1034" y="865"/>
                    </a:cubicBezTo>
                    <a:cubicBezTo>
                      <a:pt x="995" y="815"/>
                      <a:pt x="975" y="766"/>
                      <a:pt x="970" y="722"/>
                    </a:cubicBezTo>
                    <a:cubicBezTo>
                      <a:pt x="961" y="653"/>
                      <a:pt x="980" y="599"/>
                      <a:pt x="1029" y="554"/>
                    </a:cubicBezTo>
                    <a:cubicBezTo>
                      <a:pt x="1079" y="510"/>
                      <a:pt x="1153" y="480"/>
                      <a:pt x="1251" y="471"/>
                    </a:cubicBezTo>
                    <a:cubicBezTo>
                      <a:pt x="1294" y="464"/>
                      <a:pt x="1338" y="462"/>
                      <a:pt x="1382" y="462"/>
                    </a:cubicBezTo>
                    <a:cubicBezTo>
                      <a:pt x="1443" y="462"/>
                      <a:pt x="1505" y="467"/>
                      <a:pt x="1571" y="476"/>
                    </a:cubicBezTo>
                    <a:cubicBezTo>
                      <a:pt x="1680" y="490"/>
                      <a:pt x="1798" y="525"/>
                      <a:pt x="1926" y="569"/>
                    </a:cubicBezTo>
                    <a:lnTo>
                      <a:pt x="1862" y="37"/>
                    </a:lnTo>
                    <a:cubicBezTo>
                      <a:pt x="1719" y="17"/>
                      <a:pt x="1586" y="8"/>
                      <a:pt x="1458" y="3"/>
                    </a:cubicBezTo>
                    <a:cubicBezTo>
                      <a:pt x="1426" y="1"/>
                      <a:pt x="1395" y="1"/>
                      <a:pt x="1364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19"/>
              <p:cNvSpPr/>
              <p:nvPr/>
            </p:nvSpPr>
            <p:spPr>
              <a:xfrm>
                <a:off x="7327857" y="4500597"/>
                <a:ext cx="95868" cy="147546"/>
              </a:xfrm>
              <a:custGeom>
                <a:avLst/>
                <a:gdLst/>
                <a:ahLst/>
                <a:cxnLst/>
                <a:rect l="l" t="t" r="r" b="b"/>
                <a:pathLst>
                  <a:path w="2330" h="3586" extrusionOk="0">
                    <a:moveTo>
                      <a:pt x="892" y="916"/>
                    </a:moveTo>
                    <a:lnTo>
                      <a:pt x="951" y="1414"/>
                    </a:lnTo>
                    <a:cubicBezTo>
                      <a:pt x="852" y="1414"/>
                      <a:pt x="773" y="1399"/>
                      <a:pt x="719" y="1360"/>
                    </a:cubicBezTo>
                    <a:cubicBezTo>
                      <a:pt x="665" y="1325"/>
                      <a:pt x="630" y="1266"/>
                      <a:pt x="621" y="1192"/>
                    </a:cubicBezTo>
                    <a:cubicBezTo>
                      <a:pt x="616" y="1123"/>
                      <a:pt x="635" y="1069"/>
                      <a:pt x="685" y="1015"/>
                    </a:cubicBezTo>
                    <a:cubicBezTo>
                      <a:pt x="734" y="965"/>
                      <a:pt x="803" y="931"/>
                      <a:pt x="892" y="916"/>
                    </a:cubicBezTo>
                    <a:close/>
                    <a:moveTo>
                      <a:pt x="1371" y="1999"/>
                    </a:moveTo>
                    <a:cubicBezTo>
                      <a:pt x="1475" y="1999"/>
                      <a:pt x="1552" y="2019"/>
                      <a:pt x="1601" y="2054"/>
                    </a:cubicBezTo>
                    <a:cubicBezTo>
                      <a:pt x="1660" y="2088"/>
                      <a:pt x="1689" y="2148"/>
                      <a:pt x="1699" y="2236"/>
                    </a:cubicBezTo>
                    <a:cubicBezTo>
                      <a:pt x="1714" y="2320"/>
                      <a:pt x="1689" y="2384"/>
                      <a:pt x="1640" y="2433"/>
                    </a:cubicBezTo>
                    <a:cubicBezTo>
                      <a:pt x="1591" y="2482"/>
                      <a:pt x="1512" y="2517"/>
                      <a:pt x="1399" y="2532"/>
                    </a:cubicBezTo>
                    <a:lnTo>
                      <a:pt x="1335" y="2000"/>
                    </a:lnTo>
                    <a:cubicBezTo>
                      <a:pt x="1347" y="1999"/>
                      <a:pt x="1359" y="1999"/>
                      <a:pt x="1371" y="1999"/>
                    </a:cubicBezTo>
                    <a:close/>
                    <a:moveTo>
                      <a:pt x="1093" y="0"/>
                    </a:moveTo>
                    <a:lnTo>
                      <a:pt x="783" y="40"/>
                    </a:lnTo>
                    <a:lnTo>
                      <a:pt x="837" y="483"/>
                    </a:lnTo>
                    <a:cubicBezTo>
                      <a:pt x="547" y="527"/>
                      <a:pt x="335" y="626"/>
                      <a:pt x="192" y="773"/>
                    </a:cubicBezTo>
                    <a:cubicBezTo>
                      <a:pt x="54" y="916"/>
                      <a:pt x="0" y="1103"/>
                      <a:pt x="25" y="1335"/>
                    </a:cubicBezTo>
                    <a:cubicBezTo>
                      <a:pt x="49" y="1547"/>
                      <a:pt x="133" y="1704"/>
                      <a:pt x="276" y="1803"/>
                    </a:cubicBezTo>
                    <a:cubicBezTo>
                      <a:pt x="419" y="1901"/>
                      <a:pt x="645" y="1960"/>
                      <a:pt x="956" y="1975"/>
                    </a:cubicBezTo>
                    <a:lnTo>
                      <a:pt x="1020" y="1980"/>
                    </a:lnTo>
                    <a:lnTo>
                      <a:pt x="1093" y="2576"/>
                    </a:lnTo>
                    <a:cubicBezTo>
                      <a:pt x="1032" y="2580"/>
                      <a:pt x="972" y="2582"/>
                      <a:pt x="912" y="2582"/>
                    </a:cubicBezTo>
                    <a:cubicBezTo>
                      <a:pt x="817" y="2582"/>
                      <a:pt x="722" y="2576"/>
                      <a:pt x="626" y="2561"/>
                    </a:cubicBezTo>
                    <a:cubicBezTo>
                      <a:pt x="473" y="2542"/>
                      <a:pt x="320" y="2502"/>
                      <a:pt x="163" y="2443"/>
                    </a:cubicBezTo>
                    <a:lnTo>
                      <a:pt x="163" y="2443"/>
                    </a:lnTo>
                    <a:lnTo>
                      <a:pt x="227" y="2945"/>
                    </a:lnTo>
                    <a:cubicBezTo>
                      <a:pt x="374" y="2980"/>
                      <a:pt x="522" y="3000"/>
                      <a:pt x="675" y="3014"/>
                    </a:cubicBezTo>
                    <a:cubicBezTo>
                      <a:pt x="743" y="3019"/>
                      <a:pt x="813" y="3021"/>
                      <a:pt x="883" y="3021"/>
                    </a:cubicBezTo>
                    <a:cubicBezTo>
                      <a:pt x="969" y="3021"/>
                      <a:pt x="1056" y="3018"/>
                      <a:pt x="1143" y="3009"/>
                    </a:cubicBezTo>
                    <a:lnTo>
                      <a:pt x="1217" y="3586"/>
                    </a:lnTo>
                    <a:lnTo>
                      <a:pt x="1522" y="3546"/>
                    </a:lnTo>
                    <a:lnTo>
                      <a:pt x="1453" y="2970"/>
                    </a:lnTo>
                    <a:cubicBezTo>
                      <a:pt x="1763" y="2911"/>
                      <a:pt x="1990" y="2812"/>
                      <a:pt x="2133" y="2670"/>
                    </a:cubicBezTo>
                    <a:cubicBezTo>
                      <a:pt x="2271" y="2527"/>
                      <a:pt x="2330" y="2335"/>
                      <a:pt x="2300" y="2103"/>
                    </a:cubicBezTo>
                    <a:cubicBezTo>
                      <a:pt x="2271" y="1867"/>
                      <a:pt x="2182" y="1699"/>
                      <a:pt x="2039" y="1596"/>
                    </a:cubicBezTo>
                    <a:cubicBezTo>
                      <a:pt x="1896" y="1492"/>
                      <a:pt x="1660" y="1438"/>
                      <a:pt x="1330" y="1424"/>
                    </a:cubicBezTo>
                    <a:lnTo>
                      <a:pt x="1266" y="1419"/>
                    </a:lnTo>
                    <a:lnTo>
                      <a:pt x="1202" y="872"/>
                    </a:lnTo>
                    <a:cubicBezTo>
                      <a:pt x="1247" y="868"/>
                      <a:pt x="1293" y="867"/>
                      <a:pt x="1338" y="867"/>
                    </a:cubicBezTo>
                    <a:cubicBezTo>
                      <a:pt x="1421" y="867"/>
                      <a:pt x="1505" y="872"/>
                      <a:pt x="1591" y="882"/>
                    </a:cubicBezTo>
                    <a:cubicBezTo>
                      <a:pt x="1719" y="897"/>
                      <a:pt x="1852" y="921"/>
                      <a:pt x="1985" y="961"/>
                    </a:cubicBezTo>
                    <a:lnTo>
                      <a:pt x="1926" y="473"/>
                    </a:lnTo>
                    <a:cubicBezTo>
                      <a:pt x="1793" y="453"/>
                      <a:pt x="1665" y="443"/>
                      <a:pt x="1532" y="438"/>
                    </a:cubicBezTo>
                    <a:cubicBezTo>
                      <a:pt x="1457" y="433"/>
                      <a:pt x="1382" y="430"/>
                      <a:pt x="1307" y="430"/>
                    </a:cubicBezTo>
                    <a:cubicBezTo>
                      <a:pt x="1254" y="430"/>
                      <a:pt x="1201" y="431"/>
                      <a:pt x="1148" y="434"/>
                    </a:cubicBezTo>
                    <a:lnTo>
                      <a:pt x="1093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19"/>
              <p:cNvSpPr/>
              <p:nvPr/>
            </p:nvSpPr>
            <p:spPr>
              <a:xfrm>
                <a:off x="7453473" y="4492491"/>
                <a:ext cx="42626" cy="120802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2936" extrusionOk="0">
                    <a:moveTo>
                      <a:pt x="690" y="0"/>
                    </a:moveTo>
                    <a:lnTo>
                      <a:pt x="1" y="84"/>
                    </a:lnTo>
                    <a:lnTo>
                      <a:pt x="134" y="1177"/>
                    </a:lnTo>
                    <a:lnTo>
                      <a:pt x="326" y="1965"/>
                    </a:lnTo>
                    <a:lnTo>
                      <a:pt x="818" y="1906"/>
                    </a:lnTo>
                    <a:lnTo>
                      <a:pt x="823" y="1094"/>
                    </a:lnTo>
                    <a:lnTo>
                      <a:pt x="690" y="0"/>
                    </a:lnTo>
                    <a:close/>
                    <a:moveTo>
                      <a:pt x="951" y="2172"/>
                    </a:moveTo>
                    <a:lnTo>
                      <a:pt x="267" y="2256"/>
                    </a:lnTo>
                    <a:lnTo>
                      <a:pt x="346" y="2936"/>
                    </a:lnTo>
                    <a:lnTo>
                      <a:pt x="1035" y="2852"/>
                    </a:lnTo>
                    <a:lnTo>
                      <a:pt x="951" y="2172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19"/>
              <p:cNvSpPr/>
              <p:nvPr/>
            </p:nvSpPr>
            <p:spPr>
              <a:xfrm>
                <a:off x="7531896" y="4477267"/>
                <a:ext cx="110310" cy="125698"/>
              </a:xfrm>
              <a:custGeom>
                <a:avLst/>
                <a:gdLst/>
                <a:ahLst/>
                <a:cxnLst/>
                <a:rect l="l" t="t" r="r" b="b"/>
                <a:pathLst>
                  <a:path w="2681" h="3055" extrusionOk="0">
                    <a:moveTo>
                      <a:pt x="1626" y="1227"/>
                    </a:moveTo>
                    <a:lnTo>
                      <a:pt x="1552" y="1769"/>
                    </a:lnTo>
                    <a:lnTo>
                      <a:pt x="1050" y="1828"/>
                    </a:lnTo>
                    <a:lnTo>
                      <a:pt x="1050" y="1828"/>
                    </a:lnTo>
                    <a:lnTo>
                      <a:pt x="1119" y="1291"/>
                    </a:lnTo>
                    <a:lnTo>
                      <a:pt x="1626" y="1227"/>
                    </a:lnTo>
                    <a:close/>
                    <a:moveTo>
                      <a:pt x="2198" y="1"/>
                    </a:moveTo>
                    <a:lnTo>
                      <a:pt x="1774" y="50"/>
                    </a:lnTo>
                    <a:lnTo>
                      <a:pt x="1680" y="808"/>
                    </a:lnTo>
                    <a:lnTo>
                      <a:pt x="1178" y="872"/>
                    </a:lnTo>
                    <a:lnTo>
                      <a:pt x="1272" y="114"/>
                    </a:lnTo>
                    <a:lnTo>
                      <a:pt x="843" y="163"/>
                    </a:lnTo>
                    <a:lnTo>
                      <a:pt x="750" y="922"/>
                    </a:lnTo>
                    <a:lnTo>
                      <a:pt x="104" y="1001"/>
                    </a:lnTo>
                    <a:lnTo>
                      <a:pt x="154" y="1404"/>
                    </a:lnTo>
                    <a:lnTo>
                      <a:pt x="695" y="1340"/>
                    </a:lnTo>
                    <a:lnTo>
                      <a:pt x="695" y="1340"/>
                    </a:lnTo>
                    <a:lnTo>
                      <a:pt x="626" y="1882"/>
                    </a:lnTo>
                    <a:lnTo>
                      <a:pt x="1" y="1956"/>
                    </a:lnTo>
                    <a:lnTo>
                      <a:pt x="50" y="2365"/>
                    </a:lnTo>
                    <a:lnTo>
                      <a:pt x="582" y="2301"/>
                    </a:lnTo>
                    <a:lnTo>
                      <a:pt x="488" y="3054"/>
                    </a:lnTo>
                    <a:lnTo>
                      <a:pt x="912" y="3005"/>
                    </a:lnTo>
                    <a:lnTo>
                      <a:pt x="1006" y="2252"/>
                    </a:lnTo>
                    <a:lnTo>
                      <a:pt x="1508" y="2188"/>
                    </a:lnTo>
                    <a:lnTo>
                      <a:pt x="1414" y="2941"/>
                    </a:lnTo>
                    <a:lnTo>
                      <a:pt x="1838" y="2892"/>
                    </a:lnTo>
                    <a:lnTo>
                      <a:pt x="1932" y="2138"/>
                    </a:lnTo>
                    <a:lnTo>
                      <a:pt x="2572" y="2059"/>
                    </a:lnTo>
                    <a:lnTo>
                      <a:pt x="2523" y="1651"/>
                    </a:lnTo>
                    <a:lnTo>
                      <a:pt x="1981" y="1715"/>
                    </a:lnTo>
                    <a:lnTo>
                      <a:pt x="2050" y="1178"/>
                    </a:lnTo>
                    <a:lnTo>
                      <a:pt x="2680" y="1099"/>
                    </a:lnTo>
                    <a:lnTo>
                      <a:pt x="2631" y="695"/>
                    </a:lnTo>
                    <a:lnTo>
                      <a:pt x="2104" y="759"/>
                    </a:lnTo>
                    <a:lnTo>
                      <a:pt x="2198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19"/>
              <p:cNvSpPr/>
              <p:nvPr/>
            </p:nvSpPr>
            <p:spPr>
              <a:xfrm>
                <a:off x="7477584" y="4727142"/>
                <a:ext cx="262094" cy="167707"/>
              </a:xfrm>
              <a:custGeom>
                <a:avLst/>
                <a:gdLst/>
                <a:ahLst/>
                <a:cxnLst/>
                <a:rect l="l" t="t" r="r" b="b"/>
                <a:pathLst>
                  <a:path w="6370" h="4076" extrusionOk="0">
                    <a:moveTo>
                      <a:pt x="2577" y="1"/>
                    </a:moveTo>
                    <a:lnTo>
                      <a:pt x="1" y="1705"/>
                    </a:lnTo>
                    <a:cubicBezTo>
                      <a:pt x="1099" y="3426"/>
                      <a:pt x="3136" y="4075"/>
                      <a:pt x="4558" y="4075"/>
                    </a:cubicBezTo>
                    <a:cubicBezTo>
                      <a:pt x="5395" y="4075"/>
                      <a:pt x="6018" y="3851"/>
                      <a:pt x="6113" y="3488"/>
                    </a:cubicBezTo>
                    <a:cubicBezTo>
                      <a:pt x="6369" y="2508"/>
                      <a:pt x="3449" y="2370"/>
                      <a:pt x="25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57" name="Google Shape;57;p19"/>
          <p:cNvGrpSpPr/>
          <p:nvPr/>
        </p:nvGrpSpPr>
        <p:grpSpPr>
          <a:xfrm>
            <a:off x="5620074" y="483213"/>
            <a:ext cx="634196" cy="400658"/>
            <a:chOff x="7419886" y="-405675"/>
            <a:chExt cx="634196" cy="400658"/>
          </a:xfrm>
        </p:grpSpPr>
        <p:sp>
          <p:nvSpPr>
            <p:cNvPr id="58" name="Google Shape;58;p19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19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0" name="Google Shape;60;p19"/>
          <p:cNvGrpSpPr/>
          <p:nvPr/>
        </p:nvGrpSpPr>
        <p:grpSpPr>
          <a:xfrm>
            <a:off x="2119388" y="4094506"/>
            <a:ext cx="1339550" cy="635482"/>
            <a:chOff x="6632625" y="1176956"/>
            <a:chExt cx="1339550" cy="635482"/>
          </a:xfrm>
        </p:grpSpPr>
        <p:sp>
          <p:nvSpPr>
            <p:cNvPr id="61" name="Google Shape;61;p19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9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9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19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9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" name="Google Shape;66;p19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19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8" name="Google Shape;68;p19"/>
          <p:cNvSpPr/>
          <p:nvPr/>
        </p:nvSpPr>
        <p:spPr>
          <a:xfrm>
            <a:off x="8368832" y="1821103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ubTitle" idx="1"/>
          </p:nvPr>
        </p:nvSpPr>
        <p:spPr>
          <a:xfrm>
            <a:off x="1089573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subTitle" idx="2"/>
          </p:nvPr>
        </p:nvSpPr>
        <p:spPr>
          <a:xfrm>
            <a:off x="1089575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ubTitle" idx="3"/>
          </p:nvPr>
        </p:nvSpPr>
        <p:spPr>
          <a:xfrm>
            <a:off x="3509738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ubTitle" idx="4"/>
          </p:nvPr>
        </p:nvSpPr>
        <p:spPr>
          <a:xfrm>
            <a:off x="5929926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0"/>
          <p:cNvSpPr txBox="1">
            <a:spLocks noGrp="1"/>
          </p:cNvSpPr>
          <p:nvPr>
            <p:ph type="subTitle" idx="5"/>
          </p:nvPr>
        </p:nvSpPr>
        <p:spPr>
          <a:xfrm>
            <a:off x="3509738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subTitle" idx="6"/>
          </p:nvPr>
        </p:nvSpPr>
        <p:spPr>
          <a:xfrm>
            <a:off x="5929927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7" name="Google Shape;77;p20"/>
          <p:cNvSpPr/>
          <p:nvPr/>
        </p:nvSpPr>
        <p:spPr>
          <a:xfrm>
            <a:off x="231957" y="243582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8" name="Google Shape;78;p20"/>
          <p:cNvGrpSpPr/>
          <p:nvPr/>
        </p:nvGrpSpPr>
        <p:grpSpPr>
          <a:xfrm>
            <a:off x="2590638" y="4290756"/>
            <a:ext cx="1339550" cy="635482"/>
            <a:chOff x="6632625" y="1176956"/>
            <a:chExt cx="1339550" cy="635482"/>
          </a:xfrm>
        </p:grpSpPr>
        <p:sp>
          <p:nvSpPr>
            <p:cNvPr id="79" name="Google Shape;79;p20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20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20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20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20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20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20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6" name="Google Shape;86;p20"/>
          <p:cNvGrpSpPr/>
          <p:nvPr/>
        </p:nvGrpSpPr>
        <p:grpSpPr>
          <a:xfrm>
            <a:off x="8111799" y="4408163"/>
            <a:ext cx="634196" cy="400658"/>
            <a:chOff x="7419886" y="-405675"/>
            <a:chExt cx="634196" cy="400658"/>
          </a:xfrm>
        </p:grpSpPr>
        <p:sp>
          <p:nvSpPr>
            <p:cNvPr id="87" name="Google Shape;87;p20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20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1"/>
          <p:cNvSpPr/>
          <p:nvPr/>
        </p:nvSpPr>
        <p:spPr>
          <a:xfrm>
            <a:off x="231957" y="243582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1" name="Google Shape;91;p21"/>
          <p:cNvGrpSpPr/>
          <p:nvPr/>
        </p:nvGrpSpPr>
        <p:grpSpPr>
          <a:xfrm>
            <a:off x="7187013" y="591506"/>
            <a:ext cx="1339550" cy="635482"/>
            <a:chOff x="6632625" y="1176956"/>
            <a:chExt cx="1339550" cy="635482"/>
          </a:xfrm>
        </p:grpSpPr>
        <p:sp>
          <p:nvSpPr>
            <p:cNvPr id="92" name="Google Shape;92;p21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21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21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21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21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21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21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9" name="Google Shape;99;p21"/>
          <p:cNvGrpSpPr/>
          <p:nvPr/>
        </p:nvGrpSpPr>
        <p:grpSpPr>
          <a:xfrm>
            <a:off x="8111799" y="4408163"/>
            <a:ext cx="634196" cy="400658"/>
            <a:chOff x="7419886" y="-405675"/>
            <a:chExt cx="634196" cy="400658"/>
          </a:xfrm>
        </p:grpSpPr>
        <p:sp>
          <p:nvSpPr>
            <p:cNvPr id="100" name="Google Shape;100;p21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21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2" name="Google Shape;102;p21"/>
          <p:cNvGrpSpPr/>
          <p:nvPr/>
        </p:nvGrpSpPr>
        <p:grpSpPr>
          <a:xfrm>
            <a:off x="527938" y="4077656"/>
            <a:ext cx="1339550" cy="635482"/>
            <a:chOff x="6632625" y="1176956"/>
            <a:chExt cx="1339550" cy="635482"/>
          </a:xfrm>
        </p:grpSpPr>
        <p:sp>
          <p:nvSpPr>
            <p:cNvPr id="103" name="Google Shape;103;p21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21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21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21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21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21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21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671175" y="445025"/>
            <a:ext cx="7757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4984000" y="2090275"/>
            <a:ext cx="3289500" cy="1841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Nunito Light"/>
              <a:buChar char="●"/>
              <a:defRPr/>
            </a:lvl1pPr>
            <a:lvl2pPr marL="914400" lvl="1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■"/>
              <a:defRPr/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●"/>
              <a:defRPr/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5pPr>
            <a:lvl6pPr marL="2743200" lvl="5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6pPr>
            <a:lvl7pPr marL="3200400" lvl="6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●"/>
              <a:defRPr/>
            </a:lvl7pPr>
            <a:lvl8pPr marL="3657600" lvl="7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○"/>
              <a:defRPr/>
            </a:lvl8pPr>
            <a:lvl9pPr marL="411480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>
            <a:spLocks noGrp="1"/>
          </p:cNvSpPr>
          <p:nvPr>
            <p:ph type="pic" idx="2"/>
          </p:nvPr>
        </p:nvSpPr>
        <p:spPr>
          <a:xfrm>
            <a:off x="1355875" y="1571300"/>
            <a:ext cx="3039000" cy="3037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grpSp>
        <p:nvGrpSpPr>
          <p:cNvPr id="114" name="Google Shape;114;p22"/>
          <p:cNvGrpSpPr/>
          <p:nvPr/>
        </p:nvGrpSpPr>
        <p:grpSpPr>
          <a:xfrm>
            <a:off x="283799" y="2980588"/>
            <a:ext cx="634196" cy="400658"/>
            <a:chOff x="7419886" y="-405675"/>
            <a:chExt cx="634196" cy="400658"/>
          </a:xfrm>
        </p:grpSpPr>
        <p:sp>
          <p:nvSpPr>
            <p:cNvPr id="115" name="Google Shape;115;p22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22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7" name="Google Shape;117;p22"/>
          <p:cNvGrpSpPr/>
          <p:nvPr/>
        </p:nvGrpSpPr>
        <p:grpSpPr>
          <a:xfrm>
            <a:off x="8200174" y="4472063"/>
            <a:ext cx="634196" cy="400658"/>
            <a:chOff x="7419886" y="-405675"/>
            <a:chExt cx="634196" cy="400658"/>
          </a:xfrm>
        </p:grpSpPr>
        <p:sp>
          <p:nvSpPr>
            <p:cNvPr id="118" name="Google Shape;118;p22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22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0" name="Google Shape;120;p22"/>
          <p:cNvGrpSpPr/>
          <p:nvPr/>
        </p:nvGrpSpPr>
        <p:grpSpPr>
          <a:xfrm>
            <a:off x="7395150" y="1017731"/>
            <a:ext cx="1339550" cy="635482"/>
            <a:chOff x="6632625" y="1176956"/>
            <a:chExt cx="1339550" cy="635482"/>
          </a:xfrm>
        </p:grpSpPr>
        <p:sp>
          <p:nvSpPr>
            <p:cNvPr id="121" name="Google Shape;121;p22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22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22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22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22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22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22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8" name="Google Shape;128;p22"/>
          <p:cNvSpPr/>
          <p:nvPr/>
        </p:nvSpPr>
        <p:spPr>
          <a:xfrm>
            <a:off x="4584832" y="44720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Title and three columns 1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subTitle" idx="1"/>
          </p:nvPr>
        </p:nvSpPr>
        <p:spPr>
          <a:xfrm>
            <a:off x="2157600" y="16429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ubTitle" idx="2"/>
          </p:nvPr>
        </p:nvSpPr>
        <p:spPr>
          <a:xfrm>
            <a:off x="2157600" y="28626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3" name="Google Shape;133;p23"/>
          <p:cNvSpPr txBox="1">
            <a:spLocks noGrp="1"/>
          </p:cNvSpPr>
          <p:nvPr>
            <p:ph type="subTitle" idx="3"/>
          </p:nvPr>
        </p:nvSpPr>
        <p:spPr>
          <a:xfrm>
            <a:off x="2157600" y="40823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4" name="Google Shape;134;p23"/>
          <p:cNvSpPr txBox="1">
            <a:spLocks noGrp="1"/>
          </p:cNvSpPr>
          <p:nvPr>
            <p:ph type="subTitle" idx="4"/>
          </p:nvPr>
        </p:nvSpPr>
        <p:spPr>
          <a:xfrm>
            <a:off x="2157600" y="1273950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3"/>
          <p:cNvSpPr txBox="1">
            <a:spLocks noGrp="1"/>
          </p:cNvSpPr>
          <p:nvPr>
            <p:ph type="subTitle" idx="5"/>
          </p:nvPr>
        </p:nvSpPr>
        <p:spPr>
          <a:xfrm>
            <a:off x="2157600" y="2493655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3"/>
          <p:cNvSpPr txBox="1">
            <a:spLocks noGrp="1"/>
          </p:cNvSpPr>
          <p:nvPr>
            <p:ph type="subTitle" idx="6"/>
          </p:nvPr>
        </p:nvSpPr>
        <p:spPr>
          <a:xfrm>
            <a:off x="2157600" y="3713360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3"/>
          <p:cNvSpPr/>
          <p:nvPr/>
        </p:nvSpPr>
        <p:spPr>
          <a:xfrm>
            <a:off x="8528007" y="1875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8" name="Google Shape;138;p23"/>
          <p:cNvGrpSpPr/>
          <p:nvPr/>
        </p:nvGrpSpPr>
        <p:grpSpPr>
          <a:xfrm>
            <a:off x="144124" y="4608488"/>
            <a:ext cx="634196" cy="400658"/>
            <a:chOff x="7419886" y="-405675"/>
            <a:chExt cx="634196" cy="400658"/>
          </a:xfrm>
        </p:grpSpPr>
        <p:sp>
          <p:nvSpPr>
            <p:cNvPr id="139" name="Google Shape;139;p23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23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>
            <a:spLocks noGrp="1"/>
          </p:cNvSpPr>
          <p:nvPr>
            <p:ph type="ctrTitle"/>
          </p:nvPr>
        </p:nvSpPr>
        <p:spPr>
          <a:xfrm>
            <a:off x="715100" y="568113"/>
            <a:ext cx="5103300" cy="8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43" name="Google Shape;143;p24"/>
          <p:cNvSpPr txBox="1">
            <a:spLocks noGrp="1"/>
          </p:cNvSpPr>
          <p:nvPr>
            <p:ph type="subTitle" idx="1"/>
          </p:nvPr>
        </p:nvSpPr>
        <p:spPr>
          <a:xfrm>
            <a:off x="715225" y="1554213"/>
            <a:ext cx="4730700" cy="1235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4" name="Google Shape;144;p24"/>
          <p:cNvSpPr txBox="1"/>
          <p:nvPr/>
        </p:nvSpPr>
        <p:spPr>
          <a:xfrm>
            <a:off x="715250" y="3777463"/>
            <a:ext cx="4379400" cy="43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rPr>
              <a:t>CREDITS:</a:t>
            </a:r>
            <a:r>
              <a:rPr lang="en-GB" sz="10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rPr>
              <a:t> This presentation template was created by </a:t>
            </a:r>
            <a:r>
              <a:rPr lang="en-GB" sz="1000" b="1" i="0" u="sng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-GB" sz="10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rPr>
              <a:t>, including icons by </a:t>
            </a:r>
            <a:r>
              <a:rPr lang="en-GB" sz="1000" b="1" i="0" u="sng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-GB" sz="10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rPr>
              <a:t>, and infographics &amp; images by </a:t>
            </a:r>
            <a:r>
              <a:rPr lang="en-GB" sz="1000" b="1" i="0" u="sng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sz="1000" b="1" i="0" u="sng" strike="noStrike" cap="none">
              <a:solidFill>
                <a:schemeClr val="dk1"/>
              </a:solidFill>
              <a:latin typeface="Noto Sans"/>
              <a:ea typeface="Noto Sans"/>
              <a:cs typeface="Noto Sans"/>
              <a:sym typeface="Noto San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5"/>
          <p:cNvSpPr txBox="1">
            <a:spLocks noGrp="1"/>
          </p:cNvSpPr>
          <p:nvPr>
            <p:ph type="title"/>
          </p:nvPr>
        </p:nvSpPr>
        <p:spPr>
          <a:xfrm>
            <a:off x="765275" y="2176938"/>
            <a:ext cx="4360200" cy="15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47" name="Google Shape;147;p25"/>
          <p:cNvSpPr txBox="1">
            <a:spLocks noGrp="1"/>
          </p:cNvSpPr>
          <p:nvPr>
            <p:ph type="title" idx="2"/>
          </p:nvPr>
        </p:nvSpPr>
        <p:spPr>
          <a:xfrm>
            <a:off x="765275" y="534988"/>
            <a:ext cx="1601400" cy="15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148" name="Google Shape;148;p25"/>
          <p:cNvGrpSpPr/>
          <p:nvPr/>
        </p:nvGrpSpPr>
        <p:grpSpPr>
          <a:xfrm>
            <a:off x="3463325" y="4163231"/>
            <a:ext cx="1339550" cy="635482"/>
            <a:chOff x="6632625" y="1176956"/>
            <a:chExt cx="1339550" cy="635482"/>
          </a:xfrm>
        </p:grpSpPr>
        <p:sp>
          <p:nvSpPr>
            <p:cNvPr id="149" name="Google Shape;149;p25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25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25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25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p25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25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25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6" name="Google Shape;156;p25"/>
          <p:cNvGrpSpPr/>
          <p:nvPr/>
        </p:nvGrpSpPr>
        <p:grpSpPr>
          <a:xfrm>
            <a:off x="248586" y="4482463"/>
            <a:ext cx="634196" cy="400658"/>
            <a:chOff x="7419886" y="-405675"/>
            <a:chExt cx="634196" cy="400658"/>
          </a:xfrm>
        </p:grpSpPr>
        <p:sp>
          <p:nvSpPr>
            <p:cNvPr id="157" name="Google Shape;157;p25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25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9" name="Google Shape;159;p25"/>
          <p:cNvSpPr/>
          <p:nvPr/>
        </p:nvSpPr>
        <p:spPr>
          <a:xfrm>
            <a:off x="366107" y="45202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0" name="Google Shape;160;p25"/>
          <p:cNvGrpSpPr/>
          <p:nvPr/>
        </p:nvGrpSpPr>
        <p:grpSpPr>
          <a:xfrm>
            <a:off x="8198186" y="217313"/>
            <a:ext cx="634196" cy="400658"/>
            <a:chOff x="7419886" y="-405675"/>
            <a:chExt cx="634196" cy="400658"/>
          </a:xfrm>
        </p:grpSpPr>
        <p:sp>
          <p:nvSpPr>
            <p:cNvPr id="161" name="Google Shape;161;p25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25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6"/>
          <p:cNvSpPr txBox="1">
            <a:spLocks noGrp="1"/>
          </p:cNvSpPr>
          <p:nvPr>
            <p:ph type="title"/>
          </p:nvPr>
        </p:nvSpPr>
        <p:spPr>
          <a:xfrm>
            <a:off x="71510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26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66" name="Google Shape;166;p26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subTitle" idx="1"/>
          </p:nvPr>
        </p:nvSpPr>
        <p:spPr>
          <a:xfrm>
            <a:off x="719550" y="1717323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2"/>
          </p:nvPr>
        </p:nvSpPr>
        <p:spPr>
          <a:xfrm>
            <a:off x="3245499" y="1717323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subTitle" idx="3"/>
          </p:nvPr>
        </p:nvSpPr>
        <p:spPr>
          <a:xfrm>
            <a:off x="5771448" y="1717323"/>
            <a:ext cx="21306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4"/>
          </p:nvPr>
        </p:nvSpPr>
        <p:spPr>
          <a:xfrm>
            <a:off x="719550" y="3383559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7"/>
          <p:cNvSpPr txBox="1">
            <a:spLocks noGrp="1"/>
          </p:cNvSpPr>
          <p:nvPr>
            <p:ph type="subTitle" idx="5"/>
          </p:nvPr>
        </p:nvSpPr>
        <p:spPr>
          <a:xfrm>
            <a:off x="3245499" y="3383559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7"/>
          <p:cNvSpPr txBox="1">
            <a:spLocks noGrp="1"/>
          </p:cNvSpPr>
          <p:nvPr>
            <p:ph type="subTitle" idx="6"/>
          </p:nvPr>
        </p:nvSpPr>
        <p:spPr>
          <a:xfrm>
            <a:off x="5771448" y="3383559"/>
            <a:ext cx="21306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27"/>
          <p:cNvSpPr txBox="1">
            <a:spLocks noGrp="1"/>
          </p:cNvSpPr>
          <p:nvPr>
            <p:ph type="subTitle" idx="7"/>
          </p:nvPr>
        </p:nvSpPr>
        <p:spPr>
          <a:xfrm>
            <a:off x="715100" y="1263075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78" name="Google Shape;178;p27"/>
          <p:cNvSpPr txBox="1">
            <a:spLocks noGrp="1"/>
          </p:cNvSpPr>
          <p:nvPr>
            <p:ph type="subTitle" idx="8"/>
          </p:nvPr>
        </p:nvSpPr>
        <p:spPr>
          <a:xfrm>
            <a:off x="3245499" y="1263075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79" name="Google Shape;179;p27"/>
          <p:cNvSpPr txBox="1">
            <a:spLocks noGrp="1"/>
          </p:cNvSpPr>
          <p:nvPr>
            <p:ph type="subTitle" idx="9"/>
          </p:nvPr>
        </p:nvSpPr>
        <p:spPr>
          <a:xfrm>
            <a:off x="5771448" y="1263075"/>
            <a:ext cx="21306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0" name="Google Shape;180;p27"/>
          <p:cNvSpPr txBox="1">
            <a:spLocks noGrp="1"/>
          </p:cNvSpPr>
          <p:nvPr>
            <p:ph type="subTitle" idx="13"/>
          </p:nvPr>
        </p:nvSpPr>
        <p:spPr>
          <a:xfrm>
            <a:off x="715403" y="2924869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1" name="Google Shape;181;p27"/>
          <p:cNvSpPr txBox="1">
            <a:spLocks noGrp="1"/>
          </p:cNvSpPr>
          <p:nvPr>
            <p:ph type="subTitle" idx="14"/>
          </p:nvPr>
        </p:nvSpPr>
        <p:spPr>
          <a:xfrm>
            <a:off x="3245499" y="2924869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2" name="Google Shape;182;p27"/>
          <p:cNvSpPr txBox="1">
            <a:spLocks noGrp="1"/>
          </p:cNvSpPr>
          <p:nvPr>
            <p:ph type="subTitle" idx="15"/>
          </p:nvPr>
        </p:nvSpPr>
        <p:spPr>
          <a:xfrm>
            <a:off x="5772648" y="2924869"/>
            <a:ext cx="21282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183" name="Google Shape;183;p27"/>
          <p:cNvGrpSpPr/>
          <p:nvPr/>
        </p:nvGrpSpPr>
        <p:grpSpPr>
          <a:xfrm>
            <a:off x="8306486" y="4451938"/>
            <a:ext cx="634196" cy="400658"/>
            <a:chOff x="7419886" y="-405675"/>
            <a:chExt cx="634196" cy="400658"/>
          </a:xfrm>
        </p:grpSpPr>
        <p:sp>
          <p:nvSpPr>
            <p:cNvPr id="184" name="Google Shape;184;p27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27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6" name="Google Shape;186;p27"/>
          <p:cNvSpPr/>
          <p:nvPr/>
        </p:nvSpPr>
        <p:spPr>
          <a:xfrm>
            <a:off x="8424007" y="3941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7" name="Google Shape;187;p27"/>
          <p:cNvGrpSpPr/>
          <p:nvPr/>
        </p:nvGrpSpPr>
        <p:grpSpPr>
          <a:xfrm>
            <a:off x="162838" y="4537642"/>
            <a:ext cx="1104518" cy="400708"/>
            <a:chOff x="6632625" y="1411730"/>
            <a:chExt cx="1104518" cy="400708"/>
          </a:xfrm>
        </p:grpSpPr>
        <p:sp>
          <p:nvSpPr>
            <p:cNvPr id="188" name="Google Shape;188;p27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27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27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1" name="Google Shape;191;p27"/>
          <p:cNvGrpSpPr/>
          <p:nvPr/>
        </p:nvGrpSpPr>
        <p:grpSpPr>
          <a:xfrm>
            <a:off x="8112723" y="1017728"/>
            <a:ext cx="774313" cy="602244"/>
            <a:chOff x="6853466" y="1023490"/>
            <a:chExt cx="824001" cy="640889"/>
          </a:xfrm>
        </p:grpSpPr>
        <p:sp>
          <p:nvSpPr>
            <p:cNvPr id="192" name="Google Shape;192;p27"/>
            <p:cNvSpPr/>
            <p:nvPr/>
          </p:nvSpPr>
          <p:spPr>
            <a:xfrm>
              <a:off x="6853466" y="1023490"/>
              <a:ext cx="824001" cy="640889"/>
            </a:xfrm>
            <a:custGeom>
              <a:avLst/>
              <a:gdLst/>
              <a:ahLst/>
              <a:cxnLst/>
              <a:rect l="l" t="t" r="r" b="b"/>
              <a:pathLst>
                <a:path w="19746" h="15358" extrusionOk="0">
                  <a:moveTo>
                    <a:pt x="2620" y="0"/>
                  </a:moveTo>
                  <a:cubicBezTo>
                    <a:pt x="1168" y="0"/>
                    <a:pt x="0" y="1167"/>
                    <a:pt x="0" y="2620"/>
                  </a:cubicBezTo>
                  <a:lnTo>
                    <a:pt x="0" y="12737"/>
                  </a:lnTo>
                  <a:cubicBezTo>
                    <a:pt x="0" y="14190"/>
                    <a:pt x="1168" y="15357"/>
                    <a:pt x="2620" y="15357"/>
                  </a:cubicBezTo>
                  <a:lnTo>
                    <a:pt x="17126" y="15357"/>
                  </a:lnTo>
                  <a:cubicBezTo>
                    <a:pt x="18579" y="15357"/>
                    <a:pt x="19746" y="14190"/>
                    <a:pt x="19746" y="12737"/>
                  </a:cubicBezTo>
                  <a:lnTo>
                    <a:pt x="19746" y="2620"/>
                  </a:lnTo>
                  <a:cubicBezTo>
                    <a:pt x="19746" y="1167"/>
                    <a:pt x="18579" y="0"/>
                    <a:pt x="171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7044386" y="1149770"/>
              <a:ext cx="427357" cy="388715"/>
            </a:xfrm>
            <a:custGeom>
              <a:avLst/>
              <a:gdLst/>
              <a:ahLst/>
              <a:cxnLst/>
              <a:rect l="l" t="t" r="r" b="b"/>
              <a:pathLst>
                <a:path w="10241" h="9315" extrusionOk="0">
                  <a:moveTo>
                    <a:pt x="5126" y="1"/>
                  </a:moveTo>
                  <a:cubicBezTo>
                    <a:pt x="4772" y="1"/>
                    <a:pt x="4413" y="41"/>
                    <a:pt x="4054" y="126"/>
                  </a:cubicBezTo>
                  <a:cubicBezTo>
                    <a:pt x="1552" y="717"/>
                    <a:pt x="1" y="3224"/>
                    <a:pt x="592" y="5726"/>
                  </a:cubicBezTo>
                  <a:cubicBezTo>
                    <a:pt x="1098" y="7869"/>
                    <a:pt x="3009" y="9315"/>
                    <a:pt x="5119" y="9315"/>
                  </a:cubicBezTo>
                  <a:cubicBezTo>
                    <a:pt x="5473" y="9315"/>
                    <a:pt x="5833" y="9274"/>
                    <a:pt x="6192" y="9189"/>
                  </a:cubicBezTo>
                  <a:cubicBezTo>
                    <a:pt x="8694" y="8598"/>
                    <a:pt x="10241" y="6091"/>
                    <a:pt x="9650" y="3589"/>
                  </a:cubicBezTo>
                  <a:cubicBezTo>
                    <a:pt x="9144" y="1446"/>
                    <a:pt x="7232" y="1"/>
                    <a:pt x="51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27"/>
            <p:cNvSpPr/>
            <p:nvPr/>
          </p:nvSpPr>
          <p:spPr>
            <a:xfrm>
              <a:off x="7132064" y="1250384"/>
              <a:ext cx="104158" cy="40269"/>
            </a:xfrm>
            <a:custGeom>
              <a:avLst/>
              <a:gdLst/>
              <a:ahLst/>
              <a:cxnLst/>
              <a:rect l="l" t="t" r="r" b="b"/>
              <a:pathLst>
                <a:path w="2496" h="965" extrusionOk="0">
                  <a:moveTo>
                    <a:pt x="1302" y="0"/>
                  </a:moveTo>
                  <a:cubicBezTo>
                    <a:pt x="670" y="0"/>
                    <a:pt x="195" y="508"/>
                    <a:pt x="175" y="528"/>
                  </a:cubicBezTo>
                  <a:cubicBezTo>
                    <a:pt x="0" y="718"/>
                    <a:pt x="172" y="964"/>
                    <a:pt x="368" y="964"/>
                  </a:cubicBezTo>
                  <a:cubicBezTo>
                    <a:pt x="431" y="964"/>
                    <a:pt x="497" y="939"/>
                    <a:pt x="555" y="877"/>
                  </a:cubicBezTo>
                  <a:cubicBezTo>
                    <a:pt x="555" y="873"/>
                    <a:pt x="909" y="508"/>
                    <a:pt x="1320" y="508"/>
                  </a:cubicBezTo>
                  <a:cubicBezTo>
                    <a:pt x="1322" y="508"/>
                    <a:pt x="1325" y="508"/>
                    <a:pt x="1328" y="508"/>
                  </a:cubicBezTo>
                  <a:cubicBezTo>
                    <a:pt x="1550" y="513"/>
                    <a:pt x="1761" y="636"/>
                    <a:pt x="1963" y="868"/>
                  </a:cubicBezTo>
                  <a:cubicBezTo>
                    <a:pt x="2013" y="922"/>
                    <a:pt x="2082" y="956"/>
                    <a:pt x="2155" y="956"/>
                  </a:cubicBezTo>
                  <a:lnTo>
                    <a:pt x="2155" y="961"/>
                  </a:lnTo>
                  <a:cubicBezTo>
                    <a:pt x="2377" y="961"/>
                    <a:pt x="2495" y="705"/>
                    <a:pt x="2352" y="538"/>
                  </a:cubicBezTo>
                  <a:cubicBezTo>
                    <a:pt x="2057" y="188"/>
                    <a:pt x="1712" y="6"/>
                    <a:pt x="1338" y="1"/>
                  </a:cubicBezTo>
                  <a:cubicBezTo>
                    <a:pt x="1326" y="0"/>
                    <a:pt x="1314" y="0"/>
                    <a:pt x="13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27"/>
            <p:cNvSpPr/>
            <p:nvPr/>
          </p:nvSpPr>
          <p:spPr>
            <a:xfrm>
              <a:off x="7280376" y="1250176"/>
              <a:ext cx="104742" cy="40687"/>
            </a:xfrm>
            <a:custGeom>
              <a:avLst/>
              <a:gdLst/>
              <a:ahLst/>
              <a:cxnLst/>
              <a:rect l="l" t="t" r="r" b="b"/>
              <a:pathLst>
                <a:path w="2510" h="975" extrusionOk="0">
                  <a:moveTo>
                    <a:pt x="1185" y="0"/>
                  </a:moveTo>
                  <a:cubicBezTo>
                    <a:pt x="1176" y="0"/>
                    <a:pt x="1167" y="1"/>
                    <a:pt x="1158" y="1"/>
                  </a:cubicBezTo>
                  <a:cubicBezTo>
                    <a:pt x="783" y="6"/>
                    <a:pt x="439" y="188"/>
                    <a:pt x="143" y="538"/>
                  </a:cubicBezTo>
                  <a:cubicBezTo>
                    <a:pt x="0" y="705"/>
                    <a:pt x="118" y="961"/>
                    <a:pt x="340" y="961"/>
                  </a:cubicBezTo>
                  <a:cubicBezTo>
                    <a:pt x="414" y="961"/>
                    <a:pt x="488" y="927"/>
                    <a:pt x="532" y="868"/>
                  </a:cubicBezTo>
                  <a:cubicBezTo>
                    <a:pt x="729" y="636"/>
                    <a:pt x="946" y="518"/>
                    <a:pt x="1168" y="513"/>
                  </a:cubicBezTo>
                  <a:cubicBezTo>
                    <a:pt x="1175" y="513"/>
                    <a:pt x="1183" y="513"/>
                    <a:pt x="1191" y="513"/>
                  </a:cubicBezTo>
                  <a:cubicBezTo>
                    <a:pt x="1595" y="513"/>
                    <a:pt x="1941" y="878"/>
                    <a:pt x="1946" y="882"/>
                  </a:cubicBezTo>
                  <a:cubicBezTo>
                    <a:pt x="2002" y="948"/>
                    <a:pt x="2069" y="975"/>
                    <a:pt x="2133" y="975"/>
                  </a:cubicBezTo>
                  <a:cubicBezTo>
                    <a:pt x="2332" y="975"/>
                    <a:pt x="2510" y="719"/>
                    <a:pt x="2320" y="533"/>
                  </a:cubicBezTo>
                  <a:cubicBezTo>
                    <a:pt x="2301" y="508"/>
                    <a:pt x="1821" y="0"/>
                    <a:pt x="11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7126639" y="1325626"/>
              <a:ext cx="271328" cy="90471"/>
            </a:xfrm>
            <a:custGeom>
              <a:avLst/>
              <a:gdLst/>
              <a:ahLst/>
              <a:cxnLst/>
              <a:rect l="l" t="t" r="r" b="b"/>
              <a:pathLst>
                <a:path w="6502" h="2168" extrusionOk="0">
                  <a:moveTo>
                    <a:pt x="0" y="0"/>
                  </a:moveTo>
                  <a:cubicBezTo>
                    <a:pt x="118" y="365"/>
                    <a:pt x="300" y="705"/>
                    <a:pt x="547" y="995"/>
                  </a:cubicBezTo>
                  <a:cubicBezTo>
                    <a:pt x="1005" y="1567"/>
                    <a:pt x="1813" y="2168"/>
                    <a:pt x="3177" y="2168"/>
                  </a:cubicBezTo>
                  <a:cubicBezTo>
                    <a:pt x="4517" y="2168"/>
                    <a:pt x="5359" y="1586"/>
                    <a:pt x="5861" y="1030"/>
                  </a:cubicBezTo>
                  <a:cubicBezTo>
                    <a:pt x="6137" y="729"/>
                    <a:pt x="6354" y="380"/>
                    <a:pt x="65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27"/>
            <p:cNvSpPr/>
            <p:nvPr/>
          </p:nvSpPr>
          <p:spPr>
            <a:xfrm>
              <a:off x="7126639" y="1325626"/>
              <a:ext cx="46863" cy="41772"/>
            </a:xfrm>
            <a:custGeom>
              <a:avLst/>
              <a:gdLst/>
              <a:ahLst/>
              <a:cxnLst/>
              <a:rect l="l" t="t" r="r" b="b"/>
              <a:pathLst>
                <a:path w="1123" h="1001" extrusionOk="0">
                  <a:moveTo>
                    <a:pt x="0" y="0"/>
                  </a:moveTo>
                  <a:cubicBezTo>
                    <a:pt x="118" y="365"/>
                    <a:pt x="300" y="705"/>
                    <a:pt x="547" y="1000"/>
                  </a:cubicBezTo>
                  <a:lnTo>
                    <a:pt x="1123" y="439"/>
                  </a:lnTo>
                  <a:lnTo>
                    <a:pt x="79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27"/>
            <p:cNvSpPr/>
            <p:nvPr/>
          </p:nvSpPr>
          <p:spPr>
            <a:xfrm>
              <a:off x="7346353" y="1325626"/>
              <a:ext cx="51620" cy="42982"/>
            </a:xfrm>
            <a:custGeom>
              <a:avLst/>
              <a:gdLst/>
              <a:ahLst/>
              <a:cxnLst/>
              <a:rect l="l" t="t" r="r" b="b"/>
              <a:pathLst>
                <a:path w="1237" h="1030" extrusionOk="0">
                  <a:moveTo>
                    <a:pt x="434" y="0"/>
                  </a:moveTo>
                  <a:lnTo>
                    <a:pt x="0" y="562"/>
                  </a:lnTo>
                  <a:lnTo>
                    <a:pt x="596" y="1030"/>
                  </a:lnTo>
                  <a:cubicBezTo>
                    <a:pt x="872" y="729"/>
                    <a:pt x="1089" y="380"/>
                    <a:pt x="1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9" name="Google Shape;199;p27"/>
          <p:cNvGrpSpPr/>
          <p:nvPr/>
        </p:nvGrpSpPr>
        <p:grpSpPr>
          <a:xfrm>
            <a:off x="8256022" y="3550095"/>
            <a:ext cx="617913" cy="288496"/>
            <a:chOff x="8130261" y="1050598"/>
            <a:chExt cx="453481" cy="211740"/>
          </a:xfrm>
        </p:grpSpPr>
        <p:sp>
          <p:nvSpPr>
            <p:cNvPr id="200" name="Google Shape;200;p27"/>
            <p:cNvSpPr/>
            <p:nvPr/>
          </p:nvSpPr>
          <p:spPr>
            <a:xfrm>
              <a:off x="8198115" y="1103013"/>
              <a:ext cx="385627" cy="159325"/>
            </a:xfrm>
            <a:custGeom>
              <a:avLst/>
              <a:gdLst/>
              <a:ahLst/>
              <a:cxnLst/>
              <a:rect l="l" t="t" r="r" b="b"/>
              <a:pathLst>
                <a:path w="9241" h="3818" extrusionOk="0">
                  <a:moveTo>
                    <a:pt x="320" y="0"/>
                  </a:moveTo>
                  <a:lnTo>
                    <a:pt x="0" y="3719"/>
                  </a:lnTo>
                  <a:lnTo>
                    <a:pt x="9240" y="3818"/>
                  </a:lnTo>
                  <a:lnTo>
                    <a:pt x="2177" y="291"/>
                  </a:lnTo>
                  <a:lnTo>
                    <a:pt x="32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27"/>
            <p:cNvSpPr/>
            <p:nvPr/>
          </p:nvSpPr>
          <p:spPr>
            <a:xfrm>
              <a:off x="8130261" y="1050598"/>
              <a:ext cx="453480" cy="211738"/>
            </a:xfrm>
            <a:custGeom>
              <a:avLst/>
              <a:gdLst/>
              <a:ahLst/>
              <a:cxnLst/>
              <a:rect l="l" t="t" r="r" b="b"/>
              <a:pathLst>
                <a:path w="10867" h="5074" extrusionOk="0">
                  <a:moveTo>
                    <a:pt x="3173" y="0"/>
                  </a:moveTo>
                  <a:lnTo>
                    <a:pt x="1946" y="1256"/>
                  </a:lnTo>
                  <a:lnTo>
                    <a:pt x="9093" y="4379"/>
                  </a:lnTo>
                  <a:lnTo>
                    <a:pt x="9093" y="4379"/>
                  </a:lnTo>
                  <a:lnTo>
                    <a:pt x="1577" y="1882"/>
                  </a:lnTo>
                  <a:lnTo>
                    <a:pt x="1" y="3586"/>
                  </a:lnTo>
                  <a:lnTo>
                    <a:pt x="10866" y="507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28"/>
          <p:cNvSpPr txBox="1">
            <a:spLocks noGrp="1"/>
          </p:cNvSpPr>
          <p:nvPr>
            <p:ph type="subTitle" idx="1"/>
          </p:nvPr>
        </p:nvSpPr>
        <p:spPr>
          <a:xfrm>
            <a:off x="720000" y="1735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5" name="Google Shape;205;p28"/>
          <p:cNvSpPr txBox="1">
            <a:spLocks noGrp="1"/>
          </p:cNvSpPr>
          <p:nvPr>
            <p:ph type="subTitle" idx="2"/>
          </p:nvPr>
        </p:nvSpPr>
        <p:spPr>
          <a:xfrm>
            <a:off x="720000" y="2192951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28"/>
          <p:cNvSpPr txBox="1">
            <a:spLocks noGrp="1"/>
          </p:cNvSpPr>
          <p:nvPr>
            <p:ph type="subTitle" idx="3"/>
          </p:nvPr>
        </p:nvSpPr>
        <p:spPr>
          <a:xfrm>
            <a:off x="4727102" y="2192951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28"/>
          <p:cNvSpPr txBox="1">
            <a:spLocks noGrp="1"/>
          </p:cNvSpPr>
          <p:nvPr>
            <p:ph type="subTitle" idx="4"/>
          </p:nvPr>
        </p:nvSpPr>
        <p:spPr>
          <a:xfrm>
            <a:off x="720000" y="3925100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28"/>
          <p:cNvSpPr txBox="1">
            <a:spLocks noGrp="1"/>
          </p:cNvSpPr>
          <p:nvPr>
            <p:ph type="subTitle" idx="5"/>
          </p:nvPr>
        </p:nvSpPr>
        <p:spPr>
          <a:xfrm>
            <a:off x="4727102" y="3925100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9" name="Google Shape;209;p28"/>
          <p:cNvSpPr txBox="1">
            <a:spLocks noGrp="1"/>
          </p:cNvSpPr>
          <p:nvPr>
            <p:ph type="subTitle" idx="6"/>
          </p:nvPr>
        </p:nvSpPr>
        <p:spPr>
          <a:xfrm>
            <a:off x="720000" y="3467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0" name="Google Shape;210;p28"/>
          <p:cNvSpPr txBox="1">
            <a:spLocks noGrp="1"/>
          </p:cNvSpPr>
          <p:nvPr>
            <p:ph type="subTitle" idx="7"/>
          </p:nvPr>
        </p:nvSpPr>
        <p:spPr>
          <a:xfrm>
            <a:off x="4727110" y="1735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1" name="Google Shape;211;p28"/>
          <p:cNvSpPr txBox="1">
            <a:spLocks noGrp="1"/>
          </p:cNvSpPr>
          <p:nvPr>
            <p:ph type="subTitle" idx="8"/>
          </p:nvPr>
        </p:nvSpPr>
        <p:spPr>
          <a:xfrm>
            <a:off x="4727110" y="3467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212" name="Google Shape;212;p28"/>
          <p:cNvGrpSpPr/>
          <p:nvPr/>
        </p:nvGrpSpPr>
        <p:grpSpPr>
          <a:xfrm>
            <a:off x="197599" y="4608488"/>
            <a:ext cx="634196" cy="400658"/>
            <a:chOff x="7419886" y="-405675"/>
            <a:chExt cx="634196" cy="400658"/>
          </a:xfrm>
        </p:grpSpPr>
        <p:sp>
          <p:nvSpPr>
            <p:cNvPr id="213" name="Google Shape;213;p28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28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5" name="Google Shape;215;p28"/>
          <p:cNvGrpSpPr/>
          <p:nvPr/>
        </p:nvGrpSpPr>
        <p:grpSpPr>
          <a:xfrm>
            <a:off x="7462075" y="1059068"/>
            <a:ext cx="1339550" cy="635482"/>
            <a:chOff x="6632625" y="1176956"/>
            <a:chExt cx="1339550" cy="635482"/>
          </a:xfrm>
        </p:grpSpPr>
        <p:sp>
          <p:nvSpPr>
            <p:cNvPr id="216" name="Google Shape;216;p28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28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28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28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3" name="Google Shape;223;p28"/>
          <p:cNvSpPr/>
          <p:nvPr/>
        </p:nvSpPr>
        <p:spPr>
          <a:xfrm>
            <a:off x="8511082" y="477772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29"/>
          <p:cNvSpPr txBox="1">
            <a:spLocks noGrp="1"/>
          </p:cNvSpPr>
          <p:nvPr>
            <p:ph type="body" idx="1"/>
          </p:nvPr>
        </p:nvSpPr>
        <p:spPr>
          <a:xfrm>
            <a:off x="720000" y="1380363"/>
            <a:ext cx="3555300" cy="165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30"/>
          <p:cNvSpPr txBox="1">
            <a:spLocks noGrp="1"/>
          </p:cNvSpPr>
          <p:nvPr>
            <p:ph type="body" idx="1"/>
          </p:nvPr>
        </p:nvSpPr>
        <p:spPr>
          <a:xfrm>
            <a:off x="720000" y="1381600"/>
            <a:ext cx="3621600" cy="322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0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230" name="Google Shape;230;p30"/>
          <p:cNvSpPr txBox="1">
            <a:spLocks noGrp="1"/>
          </p:cNvSpPr>
          <p:nvPr>
            <p:ph type="body" idx="2"/>
          </p:nvPr>
        </p:nvSpPr>
        <p:spPr>
          <a:xfrm>
            <a:off x="4802400" y="1381600"/>
            <a:ext cx="3621600" cy="322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grpSp>
        <p:nvGrpSpPr>
          <p:cNvPr id="231" name="Google Shape;231;p30"/>
          <p:cNvGrpSpPr/>
          <p:nvPr/>
        </p:nvGrpSpPr>
        <p:grpSpPr>
          <a:xfrm>
            <a:off x="178249" y="4608488"/>
            <a:ext cx="634196" cy="400658"/>
            <a:chOff x="7419886" y="-405675"/>
            <a:chExt cx="634196" cy="400658"/>
          </a:xfrm>
        </p:grpSpPr>
        <p:sp>
          <p:nvSpPr>
            <p:cNvPr id="232" name="Google Shape;232;p30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30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4" name="Google Shape;234;p30"/>
          <p:cNvSpPr/>
          <p:nvPr/>
        </p:nvSpPr>
        <p:spPr>
          <a:xfrm>
            <a:off x="8490607" y="4843203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30"/>
          <p:cNvSpPr/>
          <p:nvPr/>
        </p:nvSpPr>
        <p:spPr>
          <a:xfrm>
            <a:off x="178257" y="22202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6" name="Google Shape;236;p30"/>
          <p:cNvGrpSpPr/>
          <p:nvPr/>
        </p:nvGrpSpPr>
        <p:grpSpPr>
          <a:xfrm>
            <a:off x="7645550" y="822956"/>
            <a:ext cx="1339550" cy="635482"/>
            <a:chOff x="6632625" y="1176956"/>
            <a:chExt cx="1339550" cy="635482"/>
          </a:xfrm>
        </p:grpSpPr>
        <p:sp>
          <p:nvSpPr>
            <p:cNvPr id="237" name="Google Shape;237;p30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30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30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30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30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30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1"/>
          <p:cNvSpPr txBox="1">
            <a:spLocks noGrp="1"/>
          </p:cNvSpPr>
          <p:nvPr>
            <p:ph type="subTitle" idx="1"/>
          </p:nvPr>
        </p:nvSpPr>
        <p:spPr>
          <a:xfrm>
            <a:off x="720014" y="1990325"/>
            <a:ext cx="3316200" cy="3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5" name="Google Shape;245;p31"/>
          <p:cNvSpPr txBox="1">
            <a:spLocks noGrp="1"/>
          </p:cNvSpPr>
          <p:nvPr>
            <p:ph type="subTitle" idx="2"/>
          </p:nvPr>
        </p:nvSpPr>
        <p:spPr>
          <a:xfrm>
            <a:off x="4817077" y="2808125"/>
            <a:ext cx="3316200" cy="3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200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6" name="Google Shape;246;p31"/>
          <p:cNvSpPr txBox="1">
            <a:spLocks noGrp="1"/>
          </p:cNvSpPr>
          <p:nvPr>
            <p:ph type="subTitle" idx="3"/>
          </p:nvPr>
        </p:nvSpPr>
        <p:spPr>
          <a:xfrm>
            <a:off x="720000" y="2380625"/>
            <a:ext cx="3316200" cy="1275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31"/>
          <p:cNvSpPr txBox="1">
            <a:spLocks noGrp="1"/>
          </p:cNvSpPr>
          <p:nvPr>
            <p:ph type="subTitle" idx="4"/>
          </p:nvPr>
        </p:nvSpPr>
        <p:spPr>
          <a:xfrm>
            <a:off x="4817070" y="3198425"/>
            <a:ext cx="3316200" cy="1275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48" name="Google Shape;248;p3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grpSp>
        <p:nvGrpSpPr>
          <p:cNvPr id="249" name="Google Shape;249;p31"/>
          <p:cNvGrpSpPr/>
          <p:nvPr/>
        </p:nvGrpSpPr>
        <p:grpSpPr>
          <a:xfrm>
            <a:off x="8211499" y="4534813"/>
            <a:ext cx="634196" cy="400658"/>
            <a:chOff x="7419886" y="-405675"/>
            <a:chExt cx="634196" cy="400658"/>
          </a:xfrm>
        </p:grpSpPr>
        <p:sp>
          <p:nvSpPr>
            <p:cNvPr id="250" name="Google Shape;250;p31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31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2" name="Google Shape;252;p31"/>
          <p:cNvSpPr/>
          <p:nvPr/>
        </p:nvSpPr>
        <p:spPr>
          <a:xfrm>
            <a:off x="3220682" y="43083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3" name="Google Shape;253;p31"/>
          <p:cNvGrpSpPr/>
          <p:nvPr/>
        </p:nvGrpSpPr>
        <p:grpSpPr>
          <a:xfrm>
            <a:off x="453924" y="4191013"/>
            <a:ext cx="634196" cy="400658"/>
            <a:chOff x="7419886" y="-405675"/>
            <a:chExt cx="634196" cy="400658"/>
          </a:xfrm>
        </p:grpSpPr>
        <p:sp>
          <p:nvSpPr>
            <p:cNvPr id="254" name="Google Shape;254;p31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31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 txBox="1">
            <a:spLocks noGrp="1"/>
          </p:cNvSpPr>
          <p:nvPr>
            <p:ph type="title"/>
          </p:nvPr>
        </p:nvSpPr>
        <p:spPr>
          <a:xfrm>
            <a:off x="1388100" y="1307100"/>
            <a:ext cx="6367800" cy="25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258" name="Google Shape;258;p32"/>
          <p:cNvGrpSpPr/>
          <p:nvPr/>
        </p:nvGrpSpPr>
        <p:grpSpPr>
          <a:xfrm>
            <a:off x="8111799" y="334663"/>
            <a:ext cx="634196" cy="400658"/>
            <a:chOff x="7419886" y="-405675"/>
            <a:chExt cx="634196" cy="400658"/>
          </a:xfrm>
        </p:grpSpPr>
        <p:sp>
          <p:nvSpPr>
            <p:cNvPr id="259" name="Google Shape;259;p32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32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1" name="Google Shape;261;p32"/>
          <p:cNvGrpSpPr/>
          <p:nvPr/>
        </p:nvGrpSpPr>
        <p:grpSpPr>
          <a:xfrm>
            <a:off x="354400" y="4359706"/>
            <a:ext cx="1339550" cy="635482"/>
            <a:chOff x="6632625" y="1176956"/>
            <a:chExt cx="1339550" cy="635482"/>
          </a:xfrm>
        </p:grpSpPr>
        <p:sp>
          <p:nvSpPr>
            <p:cNvPr id="262" name="Google Shape;262;p32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32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32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32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32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32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32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9" name="Google Shape;269;p32"/>
          <p:cNvSpPr/>
          <p:nvPr/>
        </p:nvSpPr>
        <p:spPr>
          <a:xfrm>
            <a:off x="3940807" y="3346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3"/>
          <p:cNvSpPr txBox="1">
            <a:spLocks noGrp="1"/>
          </p:cNvSpPr>
          <p:nvPr>
            <p:ph type="title"/>
          </p:nvPr>
        </p:nvSpPr>
        <p:spPr>
          <a:xfrm>
            <a:off x="2241425" y="1293100"/>
            <a:ext cx="4661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2" name="Google Shape;272;p33"/>
          <p:cNvSpPr txBox="1">
            <a:spLocks noGrp="1"/>
          </p:cNvSpPr>
          <p:nvPr>
            <p:ph type="subTitle" idx="1"/>
          </p:nvPr>
        </p:nvSpPr>
        <p:spPr>
          <a:xfrm>
            <a:off x="2241475" y="2168600"/>
            <a:ext cx="4661100" cy="16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grpSp>
        <p:nvGrpSpPr>
          <p:cNvPr id="273" name="Google Shape;273;p33"/>
          <p:cNvGrpSpPr/>
          <p:nvPr/>
        </p:nvGrpSpPr>
        <p:grpSpPr>
          <a:xfrm>
            <a:off x="309899" y="334663"/>
            <a:ext cx="634196" cy="400658"/>
            <a:chOff x="7419886" y="-405675"/>
            <a:chExt cx="634196" cy="400658"/>
          </a:xfrm>
        </p:grpSpPr>
        <p:sp>
          <p:nvSpPr>
            <p:cNvPr id="274" name="Google Shape;274;p33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33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6" name="Google Shape;276;p33"/>
          <p:cNvGrpSpPr/>
          <p:nvPr/>
        </p:nvGrpSpPr>
        <p:grpSpPr>
          <a:xfrm>
            <a:off x="7586625" y="4159531"/>
            <a:ext cx="1339550" cy="635482"/>
            <a:chOff x="6632625" y="1176956"/>
            <a:chExt cx="1339550" cy="635482"/>
          </a:xfrm>
        </p:grpSpPr>
        <p:sp>
          <p:nvSpPr>
            <p:cNvPr id="277" name="Google Shape;277;p33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33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33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33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33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33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33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4" name="Google Shape;284;p33"/>
          <p:cNvSpPr/>
          <p:nvPr/>
        </p:nvSpPr>
        <p:spPr>
          <a:xfrm>
            <a:off x="772882" y="4689678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"/>
          <p:cNvSpPr>
            <a:spLocks noGrp="1"/>
          </p:cNvSpPr>
          <p:nvPr>
            <p:ph type="pic" idx="2"/>
          </p:nvPr>
        </p:nvSpPr>
        <p:spPr>
          <a:xfrm>
            <a:off x="0" y="-2165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87" name="Google Shape;287;p34"/>
          <p:cNvSpPr txBox="1">
            <a:spLocks noGrp="1"/>
          </p:cNvSpPr>
          <p:nvPr>
            <p:ph type="title"/>
          </p:nvPr>
        </p:nvSpPr>
        <p:spPr>
          <a:xfrm>
            <a:off x="720000" y="3859100"/>
            <a:ext cx="7704000" cy="74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6"/>
          <p:cNvSpPr/>
          <p:nvPr/>
        </p:nvSpPr>
        <p:spPr>
          <a:xfrm>
            <a:off x="387032" y="1472253"/>
            <a:ext cx="399164" cy="165935"/>
          </a:xfrm>
          <a:custGeom>
            <a:avLst/>
            <a:gdLst/>
            <a:ahLst/>
            <a:cxnLst/>
            <a:rect l="l" t="t" r="r" b="b"/>
            <a:pathLst>
              <a:path w="7729" h="3213" extrusionOk="0">
                <a:moveTo>
                  <a:pt x="0" y="1"/>
                </a:moveTo>
                <a:lnTo>
                  <a:pt x="0" y="3212"/>
                </a:lnTo>
                <a:lnTo>
                  <a:pt x="7728" y="3212"/>
                </a:lnTo>
                <a:lnTo>
                  <a:pt x="7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1" name="Google Shape;291;p36"/>
          <p:cNvGrpSpPr/>
          <p:nvPr/>
        </p:nvGrpSpPr>
        <p:grpSpPr>
          <a:xfrm>
            <a:off x="7187013" y="4091406"/>
            <a:ext cx="1339550" cy="635482"/>
            <a:chOff x="6632625" y="1176956"/>
            <a:chExt cx="1339550" cy="635482"/>
          </a:xfrm>
        </p:grpSpPr>
        <p:sp>
          <p:nvSpPr>
            <p:cNvPr id="292" name="Google Shape;292;p36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36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36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36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36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36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36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9" name="Google Shape;299;p36"/>
          <p:cNvGrpSpPr/>
          <p:nvPr/>
        </p:nvGrpSpPr>
        <p:grpSpPr>
          <a:xfrm>
            <a:off x="8244699" y="3389213"/>
            <a:ext cx="634196" cy="400658"/>
            <a:chOff x="7419886" y="-405675"/>
            <a:chExt cx="634196" cy="400658"/>
          </a:xfrm>
        </p:grpSpPr>
        <p:sp>
          <p:nvSpPr>
            <p:cNvPr id="300" name="Google Shape;300;p36"/>
            <p:cNvSpPr/>
            <p:nvPr/>
          </p:nvSpPr>
          <p:spPr>
            <a:xfrm>
              <a:off x="7419886" y="-405675"/>
              <a:ext cx="399164" cy="165626"/>
            </a:xfrm>
            <a:custGeom>
              <a:avLst/>
              <a:gdLst/>
              <a:ahLst/>
              <a:cxnLst/>
              <a:rect l="l" t="t" r="r" b="b"/>
              <a:pathLst>
                <a:path w="7729" h="3207" extrusionOk="0">
                  <a:moveTo>
                    <a:pt x="0" y="0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36"/>
            <p:cNvSpPr/>
            <p:nvPr/>
          </p:nvSpPr>
          <p:spPr>
            <a:xfrm>
              <a:off x="7654918" y="-170901"/>
              <a:ext cx="399164" cy="165884"/>
            </a:xfrm>
            <a:custGeom>
              <a:avLst/>
              <a:gdLst/>
              <a:ahLst/>
              <a:cxnLst/>
              <a:rect l="l" t="t" r="r" b="b"/>
              <a:pathLst>
                <a:path w="7729" h="3212" extrusionOk="0">
                  <a:moveTo>
                    <a:pt x="0" y="0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2" name="Google Shape;302;p36"/>
          <p:cNvGrpSpPr/>
          <p:nvPr/>
        </p:nvGrpSpPr>
        <p:grpSpPr>
          <a:xfrm>
            <a:off x="572238" y="478106"/>
            <a:ext cx="1339550" cy="635482"/>
            <a:chOff x="6632625" y="1176956"/>
            <a:chExt cx="1339550" cy="635482"/>
          </a:xfrm>
        </p:grpSpPr>
        <p:sp>
          <p:nvSpPr>
            <p:cNvPr id="303" name="Google Shape;303;p36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36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36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36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36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36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36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title"/>
          </p:nvPr>
        </p:nvSpPr>
        <p:spPr>
          <a:xfrm>
            <a:off x="71510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Nunito Black"/>
              <a:buNone/>
              <a:defRPr sz="3300" b="0" i="0" u="none" strike="noStrike" cap="none">
                <a:solidFill>
                  <a:schemeClr val="dk1"/>
                </a:solidFill>
                <a:latin typeface="Nunito Black"/>
                <a:ea typeface="Nunito Black"/>
                <a:cs typeface="Nunito Black"/>
                <a:sym typeface="Nunito Black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●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○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■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●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○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■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●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○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"/>
              <a:buChar char="■"/>
              <a:defRPr sz="1200" b="0" i="0" u="none" strike="noStrike" cap="none">
                <a:solidFill>
                  <a:schemeClr val="dk1"/>
                </a:solidFill>
                <a:latin typeface="Noto Sans"/>
                <a:ea typeface="Noto Sans"/>
                <a:cs typeface="Noto Sans"/>
                <a:sym typeface="Noto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nti-bullyingalliance.org.uk/sites/default/files/uploads/attachments/Anti-Bullying%20Week%20-%20what%20is%20it%20and%20what%20does%20it%20achieve%20document_2023%20FINAL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anti-bullyingalliance.org.uk/sites/default/files/uploads/attachments/Anti-Bullying%20Week%20-%20what%20is%20it%20and%20what%20does%20it%20achieve%20document_2023%20FINAL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peoplepopulationandcommunity/crimeandjustice/bulletins/bullyingandonlineexperiencesamongchildreninenglandandwales/yearendingmarch2023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bbc.co.uk/news/articles/c4gdqzxypdzo" TargetMode="External"/><Relationship Id="rId4" Type="http://schemas.openxmlformats.org/officeDocument/2006/relationships/hyperlink" Target="https://www.who.int/europe/news/item/27-03-2024-one-in-six-school-aged-children-experiences-cyberbullying--finds-new-who-europe-study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anti-bullyingalliance.org.uk/sites/default/files/uploads/attachments/ABW%20Parents%20Pack%202024.pdf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"/>
          <p:cNvSpPr txBox="1">
            <a:spLocks noGrp="1"/>
          </p:cNvSpPr>
          <p:nvPr>
            <p:ph type="ctrTitle"/>
          </p:nvPr>
        </p:nvSpPr>
        <p:spPr>
          <a:xfrm>
            <a:off x="715100" y="535000"/>
            <a:ext cx="4745100" cy="24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4000"/>
              <a:t>Anti-Bullying Week:</a:t>
            </a:r>
            <a:br>
              <a:rPr lang="en-GB" sz="4000"/>
            </a:br>
            <a:r>
              <a:rPr lang="en-GB" sz="4000"/>
              <a:t>Parent Workshop</a:t>
            </a:r>
            <a:endParaRPr sz="4000"/>
          </a:p>
        </p:txBody>
      </p:sp>
      <p:sp>
        <p:nvSpPr>
          <p:cNvPr id="315" name="Google Shape;315;p1"/>
          <p:cNvSpPr txBox="1">
            <a:spLocks noGrp="1"/>
          </p:cNvSpPr>
          <p:nvPr>
            <p:ph type="subTitle" idx="1"/>
          </p:nvPr>
        </p:nvSpPr>
        <p:spPr>
          <a:xfrm>
            <a:off x="715099" y="3081100"/>
            <a:ext cx="3059989" cy="7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Our Lady of the Visitation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13th November 2024</a:t>
            </a:r>
            <a:endParaRPr/>
          </a:p>
        </p:txBody>
      </p:sp>
      <p:grpSp>
        <p:nvGrpSpPr>
          <p:cNvPr id="316" name="Google Shape;316;p1"/>
          <p:cNvGrpSpPr/>
          <p:nvPr/>
        </p:nvGrpSpPr>
        <p:grpSpPr>
          <a:xfrm>
            <a:off x="6222850" y="911156"/>
            <a:ext cx="1339550" cy="635482"/>
            <a:chOff x="6632625" y="1176956"/>
            <a:chExt cx="1339550" cy="635482"/>
          </a:xfrm>
        </p:grpSpPr>
        <p:sp>
          <p:nvSpPr>
            <p:cNvPr id="317" name="Google Shape;317;p1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1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1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1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1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1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4" name="Google Shape;324;p1"/>
          <p:cNvGrpSpPr/>
          <p:nvPr/>
        </p:nvGrpSpPr>
        <p:grpSpPr>
          <a:xfrm>
            <a:off x="3375925" y="4048218"/>
            <a:ext cx="1339550" cy="635482"/>
            <a:chOff x="6632625" y="1176956"/>
            <a:chExt cx="1339550" cy="635482"/>
          </a:xfrm>
        </p:grpSpPr>
        <p:sp>
          <p:nvSpPr>
            <p:cNvPr id="325" name="Google Shape;325;p1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1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1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1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1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1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1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2" name="Google Shape;332;p1"/>
          <p:cNvGrpSpPr/>
          <p:nvPr/>
        </p:nvGrpSpPr>
        <p:grpSpPr>
          <a:xfrm>
            <a:off x="5275222" y="1882946"/>
            <a:ext cx="3868337" cy="3260785"/>
            <a:chOff x="5548876" y="2113300"/>
            <a:chExt cx="3595108" cy="3030188"/>
          </a:xfrm>
        </p:grpSpPr>
        <p:sp>
          <p:nvSpPr>
            <p:cNvPr id="333" name="Google Shape;333;p1"/>
            <p:cNvSpPr/>
            <p:nvPr/>
          </p:nvSpPr>
          <p:spPr>
            <a:xfrm>
              <a:off x="5548876" y="3208449"/>
              <a:ext cx="3248608" cy="1935025"/>
            </a:xfrm>
            <a:custGeom>
              <a:avLst/>
              <a:gdLst/>
              <a:ahLst/>
              <a:cxnLst/>
              <a:rect l="l" t="t" r="r" b="b"/>
              <a:pathLst>
                <a:path w="86751" h="51673" extrusionOk="0">
                  <a:moveTo>
                    <a:pt x="43378" y="1"/>
                  </a:moveTo>
                  <a:cubicBezTo>
                    <a:pt x="19421" y="1"/>
                    <a:pt x="0" y="19422"/>
                    <a:pt x="0" y="43379"/>
                  </a:cubicBezTo>
                  <a:cubicBezTo>
                    <a:pt x="0" y="46161"/>
                    <a:pt x="266" y="48939"/>
                    <a:pt x="793" y="51673"/>
                  </a:cubicBezTo>
                  <a:lnTo>
                    <a:pt x="85953" y="51673"/>
                  </a:lnTo>
                  <a:cubicBezTo>
                    <a:pt x="86480" y="48939"/>
                    <a:pt x="86750" y="46161"/>
                    <a:pt x="86750" y="43379"/>
                  </a:cubicBezTo>
                  <a:cubicBezTo>
                    <a:pt x="86750" y="19422"/>
                    <a:pt x="67330" y="1"/>
                    <a:pt x="433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34" name="Google Shape;334;p1"/>
            <p:cNvGrpSpPr/>
            <p:nvPr/>
          </p:nvGrpSpPr>
          <p:grpSpPr>
            <a:xfrm>
              <a:off x="7277602" y="2113300"/>
              <a:ext cx="1866382" cy="3030188"/>
              <a:chOff x="7277602" y="2113300"/>
              <a:chExt cx="1866382" cy="3030188"/>
            </a:xfrm>
          </p:grpSpPr>
          <p:sp>
            <p:nvSpPr>
              <p:cNvPr id="335" name="Google Shape;335;p1"/>
              <p:cNvSpPr/>
              <p:nvPr/>
            </p:nvSpPr>
            <p:spPr>
              <a:xfrm>
                <a:off x="7525053" y="4178522"/>
                <a:ext cx="839877" cy="964750"/>
              </a:xfrm>
              <a:custGeom>
                <a:avLst/>
                <a:gdLst/>
                <a:ahLst/>
                <a:cxnLst/>
                <a:rect l="l" t="t" r="r" b="b"/>
                <a:pathLst>
                  <a:path w="19727" h="22660" extrusionOk="0">
                    <a:moveTo>
                      <a:pt x="16777" y="0"/>
                    </a:moveTo>
                    <a:cubicBezTo>
                      <a:pt x="11156" y="0"/>
                      <a:pt x="1" y="1308"/>
                      <a:pt x="1" y="1308"/>
                    </a:cubicBezTo>
                    <a:lnTo>
                      <a:pt x="1" y="22660"/>
                    </a:lnTo>
                    <a:lnTo>
                      <a:pt x="7886" y="22660"/>
                    </a:lnTo>
                    <a:lnTo>
                      <a:pt x="10482" y="7106"/>
                    </a:lnTo>
                    <a:lnTo>
                      <a:pt x="11482" y="6879"/>
                    </a:lnTo>
                    <a:lnTo>
                      <a:pt x="10383" y="22660"/>
                    </a:lnTo>
                    <a:lnTo>
                      <a:pt x="17402" y="22660"/>
                    </a:lnTo>
                    <a:cubicBezTo>
                      <a:pt x="17402" y="22660"/>
                      <a:pt x="19727" y="6510"/>
                      <a:pt x="19195" y="146"/>
                    </a:cubicBezTo>
                    <a:cubicBezTo>
                      <a:pt x="18639" y="44"/>
                      <a:pt x="17800" y="0"/>
                      <a:pt x="16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6" name="Google Shape;336;p1"/>
              <p:cNvSpPr/>
              <p:nvPr/>
            </p:nvSpPr>
            <p:spPr>
              <a:xfrm>
                <a:off x="7469705" y="2113300"/>
                <a:ext cx="809266" cy="660381"/>
              </a:xfrm>
              <a:custGeom>
                <a:avLst/>
                <a:gdLst/>
                <a:ahLst/>
                <a:cxnLst/>
                <a:rect l="l" t="t" r="r" b="b"/>
                <a:pathLst>
                  <a:path w="19008" h="15511" extrusionOk="0">
                    <a:moveTo>
                      <a:pt x="17229" y="0"/>
                    </a:moveTo>
                    <a:cubicBezTo>
                      <a:pt x="17229" y="1"/>
                      <a:pt x="16194" y="1788"/>
                      <a:pt x="11411" y="1788"/>
                    </a:cubicBezTo>
                    <a:cubicBezTo>
                      <a:pt x="10988" y="1788"/>
                      <a:pt x="10536" y="1774"/>
                      <a:pt x="10053" y="1744"/>
                    </a:cubicBezTo>
                    <a:cubicBezTo>
                      <a:pt x="9865" y="1732"/>
                      <a:pt x="9681" y="1726"/>
                      <a:pt x="9501" y="1726"/>
                    </a:cubicBezTo>
                    <a:cubicBezTo>
                      <a:pt x="4006" y="1726"/>
                      <a:pt x="2547" y="7093"/>
                      <a:pt x="2547" y="7093"/>
                    </a:cubicBezTo>
                    <a:cubicBezTo>
                      <a:pt x="2547" y="7093"/>
                      <a:pt x="197" y="7787"/>
                      <a:pt x="99" y="9403"/>
                    </a:cubicBezTo>
                    <a:cubicBezTo>
                      <a:pt x="0" y="11018"/>
                      <a:pt x="2576" y="15510"/>
                      <a:pt x="2576" y="15510"/>
                    </a:cubicBezTo>
                    <a:cubicBezTo>
                      <a:pt x="2576" y="15510"/>
                      <a:pt x="13038" y="14259"/>
                      <a:pt x="16023" y="12796"/>
                    </a:cubicBezTo>
                    <a:cubicBezTo>
                      <a:pt x="19007" y="11334"/>
                      <a:pt x="18500" y="5350"/>
                      <a:pt x="18500" y="5349"/>
                    </a:cubicBezTo>
                    <a:lnTo>
                      <a:pt x="18500" y="5349"/>
                    </a:lnTo>
                    <a:cubicBezTo>
                      <a:pt x="18500" y="5349"/>
                      <a:pt x="18086" y="5615"/>
                      <a:pt x="16781" y="6467"/>
                    </a:cubicBezTo>
                    <a:cubicBezTo>
                      <a:pt x="17845" y="4872"/>
                      <a:pt x="17229" y="1"/>
                      <a:pt x="1722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7" name="Google Shape;337;p1"/>
              <p:cNvSpPr/>
              <p:nvPr/>
            </p:nvSpPr>
            <p:spPr>
              <a:xfrm>
                <a:off x="7277602" y="3016715"/>
                <a:ext cx="1735527" cy="1243531"/>
              </a:xfrm>
              <a:custGeom>
                <a:avLst/>
                <a:gdLst/>
                <a:ahLst/>
                <a:cxnLst/>
                <a:rect l="l" t="t" r="r" b="b"/>
                <a:pathLst>
                  <a:path w="40764" h="29208" extrusionOk="0">
                    <a:moveTo>
                      <a:pt x="23911" y="1"/>
                    </a:moveTo>
                    <a:cubicBezTo>
                      <a:pt x="22153" y="1"/>
                      <a:pt x="20236" y="171"/>
                      <a:pt x="18151" y="566"/>
                    </a:cubicBezTo>
                    <a:cubicBezTo>
                      <a:pt x="16292" y="867"/>
                      <a:pt x="14635" y="931"/>
                      <a:pt x="13564" y="931"/>
                    </a:cubicBezTo>
                    <a:cubicBezTo>
                      <a:pt x="12775" y="931"/>
                      <a:pt x="12304" y="896"/>
                      <a:pt x="12304" y="896"/>
                    </a:cubicBezTo>
                    <a:cubicBezTo>
                      <a:pt x="12304" y="896"/>
                      <a:pt x="5424" y="3162"/>
                      <a:pt x="3680" y="5969"/>
                    </a:cubicBezTo>
                    <a:cubicBezTo>
                      <a:pt x="1941" y="8782"/>
                      <a:pt x="1" y="17381"/>
                      <a:pt x="2207" y="20090"/>
                    </a:cubicBezTo>
                    <a:cubicBezTo>
                      <a:pt x="3611" y="21814"/>
                      <a:pt x="6345" y="21859"/>
                      <a:pt x="6345" y="21859"/>
                    </a:cubicBezTo>
                    <a:lnTo>
                      <a:pt x="5813" y="28596"/>
                    </a:lnTo>
                    <a:cubicBezTo>
                      <a:pt x="5813" y="28596"/>
                      <a:pt x="6758" y="28720"/>
                      <a:pt x="8236" y="28858"/>
                    </a:cubicBezTo>
                    <a:cubicBezTo>
                      <a:pt x="10022" y="29024"/>
                      <a:pt x="12594" y="29207"/>
                      <a:pt x="15235" y="29207"/>
                    </a:cubicBezTo>
                    <a:cubicBezTo>
                      <a:pt x="19076" y="29207"/>
                      <a:pt x="23064" y="28820"/>
                      <a:pt x="25002" y="27434"/>
                    </a:cubicBezTo>
                    <a:cubicBezTo>
                      <a:pt x="25081" y="19243"/>
                      <a:pt x="23293" y="7560"/>
                      <a:pt x="23293" y="7560"/>
                    </a:cubicBezTo>
                    <a:cubicBezTo>
                      <a:pt x="23293" y="7560"/>
                      <a:pt x="24411" y="7427"/>
                      <a:pt x="26323" y="7427"/>
                    </a:cubicBezTo>
                    <a:cubicBezTo>
                      <a:pt x="29073" y="7427"/>
                      <a:pt x="33465" y="7703"/>
                      <a:pt x="38537" y="9048"/>
                    </a:cubicBezTo>
                    <a:cubicBezTo>
                      <a:pt x="40763" y="7703"/>
                      <a:pt x="39724" y="6807"/>
                      <a:pt x="39724" y="6807"/>
                    </a:cubicBezTo>
                    <a:cubicBezTo>
                      <a:pt x="39724" y="6807"/>
                      <a:pt x="35014" y="1"/>
                      <a:pt x="2391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8" name="Google Shape;338;p1"/>
              <p:cNvSpPr/>
              <p:nvPr/>
            </p:nvSpPr>
            <p:spPr>
              <a:xfrm>
                <a:off x="8854146" y="3288689"/>
                <a:ext cx="129641" cy="146799"/>
              </a:xfrm>
              <a:custGeom>
                <a:avLst/>
                <a:gdLst/>
                <a:ahLst/>
                <a:cxnLst/>
                <a:rect l="l" t="t" r="r" b="b"/>
                <a:pathLst>
                  <a:path w="3045" h="3448" extrusionOk="0">
                    <a:moveTo>
                      <a:pt x="2370" y="0"/>
                    </a:moveTo>
                    <a:cubicBezTo>
                      <a:pt x="739" y="537"/>
                      <a:pt x="1" y="2325"/>
                      <a:pt x="1" y="2325"/>
                    </a:cubicBezTo>
                    <a:lnTo>
                      <a:pt x="804" y="3448"/>
                    </a:lnTo>
                    <a:lnTo>
                      <a:pt x="3045" y="394"/>
                    </a:lnTo>
                    <a:cubicBezTo>
                      <a:pt x="2838" y="232"/>
                      <a:pt x="2611" y="99"/>
                      <a:pt x="23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9" name="Google Shape;339;p1"/>
              <p:cNvSpPr/>
              <p:nvPr/>
            </p:nvSpPr>
            <p:spPr>
              <a:xfrm>
                <a:off x="8160670" y="2492522"/>
                <a:ext cx="118912" cy="156889"/>
              </a:xfrm>
              <a:custGeom>
                <a:avLst/>
                <a:gdLst/>
                <a:ahLst/>
                <a:cxnLst/>
                <a:rect l="l" t="t" r="r" b="b"/>
                <a:pathLst>
                  <a:path w="2793" h="3685" extrusionOk="0">
                    <a:moveTo>
                      <a:pt x="1100" y="0"/>
                    </a:moveTo>
                    <a:cubicBezTo>
                      <a:pt x="301" y="0"/>
                      <a:pt x="0" y="919"/>
                      <a:pt x="0" y="919"/>
                    </a:cubicBezTo>
                    <a:lnTo>
                      <a:pt x="434" y="2205"/>
                    </a:lnTo>
                    <a:lnTo>
                      <a:pt x="892" y="3555"/>
                    </a:lnTo>
                    <a:cubicBezTo>
                      <a:pt x="1096" y="3644"/>
                      <a:pt x="1282" y="3685"/>
                      <a:pt x="1450" y="3685"/>
                    </a:cubicBezTo>
                    <a:cubicBezTo>
                      <a:pt x="2419" y="3685"/>
                      <a:pt x="2792" y="2338"/>
                      <a:pt x="2532" y="1289"/>
                    </a:cubicBezTo>
                    <a:cubicBezTo>
                      <a:pt x="2419" y="821"/>
                      <a:pt x="2178" y="412"/>
                      <a:pt x="1813" y="210"/>
                    </a:cubicBezTo>
                    <a:cubicBezTo>
                      <a:pt x="1541" y="60"/>
                      <a:pt x="1304" y="0"/>
                      <a:pt x="11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0" name="Google Shape;340;p1"/>
              <p:cNvSpPr/>
              <p:nvPr/>
            </p:nvSpPr>
            <p:spPr>
              <a:xfrm>
                <a:off x="8179105" y="2538163"/>
                <a:ext cx="100477" cy="111248"/>
              </a:xfrm>
              <a:custGeom>
                <a:avLst/>
                <a:gdLst/>
                <a:ahLst/>
                <a:cxnLst/>
                <a:rect l="l" t="t" r="r" b="b"/>
                <a:pathLst>
                  <a:path w="2360" h="2613" extrusionOk="0">
                    <a:moveTo>
                      <a:pt x="1402" y="1"/>
                    </a:moveTo>
                    <a:cubicBezTo>
                      <a:pt x="718" y="1"/>
                      <a:pt x="249" y="663"/>
                      <a:pt x="1" y="1133"/>
                    </a:cubicBezTo>
                    <a:lnTo>
                      <a:pt x="459" y="2483"/>
                    </a:lnTo>
                    <a:cubicBezTo>
                      <a:pt x="663" y="2572"/>
                      <a:pt x="849" y="2613"/>
                      <a:pt x="1017" y="2613"/>
                    </a:cubicBezTo>
                    <a:cubicBezTo>
                      <a:pt x="1986" y="2613"/>
                      <a:pt x="2359" y="1266"/>
                      <a:pt x="2099" y="217"/>
                    </a:cubicBezTo>
                    <a:cubicBezTo>
                      <a:pt x="1846" y="64"/>
                      <a:pt x="1614" y="1"/>
                      <a:pt x="14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1" name="Google Shape;341;p1"/>
              <p:cNvSpPr/>
              <p:nvPr/>
            </p:nvSpPr>
            <p:spPr>
              <a:xfrm>
                <a:off x="7518369" y="2689307"/>
                <a:ext cx="120615" cy="152163"/>
              </a:xfrm>
              <a:custGeom>
                <a:avLst/>
                <a:gdLst/>
                <a:ahLst/>
                <a:cxnLst/>
                <a:rect l="l" t="t" r="r" b="b"/>
                <a:pathLst>
                  <a:path w="2833" h="3574" extrusionOk="0">
                    <a:moveTo>
                      <a:pt x="1207" y="1"/>
                    </a:moveTo>
                    <a:cubicBezTo>
                      <a:pt x="861" y="1"/>
                      <a:pt x="478" y="166"/>
                      <a:pt x="187" y="740"/>
                    </a:cubicBezTo>
                    <a:cubicBezTo>
                      <a:pt x="0" y="1114"/>
                      <a:pt x="30" y="1587"/>
                      <a:pt x="197" y="2040"/>
                    </a:cubicBezTo>
                    <a:cubicBezTo>
                      <a:pt x="496" y="2842"/>
                      <a:pt x="1229" y="3573"/>
                      <a:pt x="1919" y="3573"/>
                    </a:cubicBezTo>
                    <a:cubicBezTo>
                      <a:pt x="2251" y="3573"/>
                      <a:pt x="2573" y="3404"/>
                      <a:pt x="2832" y="2991"/>
                    </a:cubicBezTo>
                    <a:lnTo>
                      <a:pt x="2448" y="1617"/>
                    </a:lnTo>
                    <a:lnTo>
                      <a:pt x="2084" y="312"/>
                    </a:lnTo>
                    <a:cubicBezTo>
                      <a:pt x="2084" y="312"/>
                      <a:pt x="1680" y="1"/>
                      <a:pt x="12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2" name="Google Shape;342;p1"/>
              <p:cNvSpPr/>
              <p:nvPr/>
            </p:nvSpPr>
            <p:spPr>
              <a:xfrm>
                <a:off x="7526756" y="2743804"/>
                <a:ext cx="112228" cy="97667"/>
              </a:xfrm>
              <a:custGeom>
                <a:avLst/>
                <a:gdLst/>
                <a:ahLst/>
                <a:cxnLst/>
                <a:rect l="l" t="t" r="r" b="b"/>
                <a:pathLst>
                  <a:path w="2636" h="2294" extrusionOk="0">
                    <a:moveTo>
                      <a:pt x="1105" y="0"/>
                    </a:moveTo>
                    <a:cubicBezTo>
                      <a:pt x="680" y="0"/>
                      <a:pt x="264" y="185"/>
                      <a:pt x="0" y="760"/>
                    </a:cubicBezTo>
                    <a:cubicBezTo>
                      <a:pt x="299" y="1562"/>
                      <a:pt x="1032" y="2293"/>
                      <a:pt x="1722" y="2293"/>
                    </a:cubicBezTo>
                    <a:cubicBezTo>
                      <a:pt x="2054" y="2293"/>
                      <a:pt x="2376" y="2124"/>
                      <a:pt x="2635" y="1711"/>
                    </a:cubicBezTo>
                    <a:lnTo>
                      <a:pt x="2251" y="337"/>
                    </a:lnTo>
                    <a:cubicBezTo>
                      <a:pt x="1947" y="176"/>
                      <a:pt x="1521" y="0"/>
                      <a:pt x="11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3" name="Google Shape;343;p1"/>
              <p:cNvSpPr/>
              <p:nvPr/>
            </p:nvSpPr>
            <p:spPr>
              <a:xfrm>
                <a:off x="7546469" y="2364156"/>
                <a:ext cx="726628" cy="605629"/>
              </a:xfrm>
              <a:custGeom>
                <a:avLst/>
                <a:gdLst/>
                <a:ahLst/>
                <a:cxnLst/>
                <a:rect l="l" t="t" r="r" b="b"/>
                <a:pathLst>
                  <a:path w="17067" h="14225" extrusionOk="0">
                    <a:moveTo>
                      <a:pt x="9454" y="1"/>
                    </a:moveTo>
                    <a:cubicBezTo>
                      <a:pt x="6210" y="1"/>
                      <a:pt x="2325" y="1730"/>
                      <a:pt x="1359" y="3373"/>
                    </a:cubicBezTo>
                    <a:cubicBezTo>
                      <a:pt x="0" y="5678"/>
                      <a:pt x="1236" y="11746"/>
                      <a:pt x="3871" y="13460"/>
                    </a:cubicBezTo>
                    <a:cubicBezTo>
                      <a:pt x="4705" y="14003"/>
                      <a:pt x="5778" y="14224"/>
                      <a:pt x="6928" y="14224"/>
                    </a:cubicBezTo>
                    <a:cubicBezTo>
                      <a:pt x="9655" y="14224"/>
                      <a:pt x="12814" y="12980"/>
                      <a:pt x="14234" y="11840"/>
                    </a:cubicBezTo>
                    <a:cubicBezTo>
                      <a:pt x="17066" y="9559"/>
                      <a:pt x="15298" y="2890"/>
                      <a:pt x="12826" y="960"/>
                    </a:cubicBezTo>
                    <a:cubicBezTo>
                      <a:pt x="11961" y="281"/>
                      <a:pt x="10759" y="1"/>
                      <a:pt x="945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4" name="Google Shape;344;p1"/>
              <p:cNvSpPr/>
              <p:nvPr/>
            </p:nvSpPr>
            <p:spPr>
              <a:xfrm>
                <a:off x="7961031" y="2560984"/>
                <a:ext cx="44406" cy="37594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83" extrusionOk="0">
                    <a:moveTo>
                      <a:pt x="496" y="1"/>
                    </a:moveTo>
                    <a:cubicBezTo>
                      <a:pt x="454" y="1"/>
                      <a:pt x="410" y="7"/>
                      <a:pt x="365" y="21"/>
                    </a:cubicBezTo>
                    <a:cubicBezTo>
                      <a:pt x="129" y="95"/>
                      <a:pt x="1" y="341"/>
                      <a:pt x="74" y="572"/>
                    </a:cubicBezTo>
                    <a:cubicBezTo>
                      <a:pt x="136" y="775"/>
                      <a:pt x="315" y="883"/>
                      <a:pt x="494" y="883"/>
                    </a:cubicBezTo>
                    <a:cubicBezTo>
                      <a:pt x="646" y="883"/>
                      <a:pt x="799" y="806"/>
                      <a:pt x="882" y="646"/>
                    </a:cubicBezTo>
                    <a:cubicBezTo>
                      <a:pt x="1043" y="343"/>
                      <a:pt x="810" y="1"/>
                      <a:pt x="49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5" name="Google Shape;345;p1"/>
              <p:cNvSpPr/>
              <p:nvPr/>
            </p:nvSpPr>
            <p:spPr>
              <a:xfrm>
                <a:off x="7773569" y="2618802"/>
                <a:ext cx="44363" cy="37679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85" extrusionOk="0">
                    <a:moveTo>
                      <a:pt x="495" y="1"/>
                    </a:moveTo>
                    <a:cubicBezTo>
                      <a:pt x="451" y="1"/>
                      <a:pt x="406" y="8"/>
                      <a:pt x="360" y="22"/>
                    </a:cubicBezTo>
                    <a:cubicBezTo>
                      <a:pt x="128" y="96"/>
                      <a:pt x="0" y="342"/>
                      <a:pt x="69" y="574"/>
                    </a:cubicBezTo>
                    <a:cubicBezTo>
                      <a:pt x="133" y="777"/>
                      <a:pt x="312" y="884"/>
                      <a:pt x="492" y="884"/>
                    </a:cubicBezTo>
                    <a:cubicBezTo>
                      <a:pt x="644" y="884"/>
                      <a:pt x="796" y="808"/>
                      <a:pt x="882" y="648"/>
                    </a:cubicBezTo>
                    <a:cubicBezTo>
                      <a:pt x="1042" y="345"/>
                      <a:pt x="807" y="1"/>
                      <a:pt x="4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6" name="Google Shape;346;p1"/>
              <p:cNvSpPr/>
              <p:nvPr/>
            </p:nvSpPr>
            <p:spPr>
              <a:xfrm>
                <a:off x="8068195" y="2611606"/>
                <a:ext cx="72931" cy="61776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451" extrusionOk="0">
                    <a:moveTo>
                      <a:pt x="813" y="1"/>
                    </a:moveTo>
                    <a:cubicBezTo>
                      <a:pt x="743" y="1"/>
                      <a:pt x="670" y="11"/>
                      <a:pt x="596" y="34"/>
                    </a:cubicBezTo>
                    <a:cubicBezTo>
                      <a:pt x="217" y="152"/>
                      <a:pt x="0" y="561"/>
                      <a:pt x="119" y="940"/>
                    </a:cubicBezTo>
                    <a:cubicBezTo>
                      <a:pt x="223" y="1274"/>
                      <a:pt x="518" y="1450"/>
                      <a:pt x="814" y="1450"/>
                    </a:cubicBezTo>
                    <a:cubicBezTo>
                      <a:pt x="1062" y="1450"/>
                      <a:pt x="1311" y="1326"/>
                      <a:pt x="1448" y="1068"/>
                    </a:cubicBezTo>
                    <a:cubicBezTo>
                      <a:pt x="1713" y="565"/>
                      <a:pt x="1328" y="1"/>
                      <a:pt x="813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7" name="Google Shape;347;p1"/>
              <p:cNvSpPr/>
              <p:nvPr/>
            </p:nvSpPr>
            <p:spPr>
              <a:xfrm>
                <a:off x="7700807" y="2704720"/>
                <a:ext cx="72931" cy="61734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450" extrusionOk="0">
                    <a:moveTo>
                      <a:pt x="812" y="1"/>
                    </a:moveTo>
                    <a:cubicBezTo>
                      <a:pt x="742" y="1"/>
                      <a:pt x="670" y="11"/>
                      <a:pt x="596" y="33"/>
                    </a:cubicBezTo>
                    <a:cubicBezTo>
                      <a:pt x="212" y="152"/>
                      <a:pt x="0" y="555"/>
                      <a:pt x="118" y="940"/>
                    </a:cubicBezTo>
                    <a:cubicBezTo>
                      <a:pt x="220" y="1274"/>
                      <a:pt x="514" y="1450"/>
                      <a:pt x="810" y="1450"/>
                    </a:cubicBezTo>
                    <a:cubicBezTo>
                      <a:pt x="1060" y="1450"/>
                      <a:pt x="1311" y="1324"/>
                      <a:pt x="1448" y="1063"/>
                    </a:cubicBezTo>
                    <a:cubicBezTo>
                      <a:pt x="1713" y="564"/>
                      <a:pt x="1328" y="1"/>
                      <a:pt x="812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8" name="Google Shape;348;p1"/>
              <p:cNvSpPr/>
              <p:nvPr/>
            </p:nvSpPr>
            <p:spPr>
              <a:xfrm>
                <a:off x="7801456" y="2888562"/>
                <a:ext cx="248723" cy="274226"/>
              </a:xfrm>
              <a:custGeom>
                <a:avLst/>
                <a:gdLst/>
                <a:ahLst/>
                <a:cxnLst/>
                <a:rect l="l" t="t" r="r" b="b"/>
                <a:pathLst>
                  <a:path w="5842" h="6441" extrusionOk="0">
                    <a:moveTo>
                      <a:pt x="119" y="0"/>
                    </a:moveTo>
                    <a:lnTo>
                      <a:pt x="0" y="3906"/>
                    </a:lnTo>
                    <a:cubicBezTo>
                      <a:pt x="0" y="3906"/>
                      <a:pt x="453" y="5945"/>
                      <a:pt x="2586" y="6398"/>
                    </a:cubicBezTo>
                    <a:cubicBezTo>
                      <a:pt x="2723" y="6427"/>
                      <a:pt x="2857" y="6441"/>
                      <a:pt x="2985" y="6441"/>
                    </a:cubicBezTo>
                    <a:cubicBezTo>
                      <a:pt x="4863" y="6441"/>
                      <a:pt x="5842" y="3581"/>
                      <a:pt x="5842" y="3581"/>
                    </a:cubicBezTo>
                    <a:lnTo>
                      <a:pt x="5330" y="217"/>
                    </a:lnTo>
                    <a:lnTo>
                      <a:pt x="119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9" name="Google Shape;349;p1"/>
              <p:cNvSpPr/>
              <p:nvPr/>
            </p:nvSpPr>
            <p:spPr>
              <a:xfrm>
                <a:off x="7890781" y="2554512"/>
                <a:ext cx="94602" cy="135090"/>
              </a:xfrm>
              <a:custGeom>
                <a:avLst/>
                <a:gdLst/>
                <a:ahLst/>
                <a:cxnLst/>
                <a:rect l="l" t="t" r="r" b="b"/>
                <a:pathLst>
                  <a:path w="2222" h="3173" extrusionOk="0">
                    <a:moveTo>
                      <a:pt x="1" y="0"/>
                    </a:moveTo>
                    <a:lnTo>
                      <a:pt x="685" y="3172"/>
                    </a:lnTo>
                    <a:cubicBezTo>
                      <a:pt x="685" y="3172"/>
                      <a:pt x="2222" y="2798"/>
                      <a:pt x="2040" y="2473"/>
                    </a:cubicBezTo>
                    <a:cubicBezTo>
                      <a:pt x="1853" y="2148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0" name="Google Shape;350;p1"/>
              <p:cNvSpPr/>
              <p:nvPr/>
            </p:nvSpPr>
            <p:spPr>
              <a:xfrm>
                <a:off x="7817805" y="2706210"/>
                <a:ext cx="209001" cy="111930"/>
              </a:xfrm>
              <a:custGeom>
                <a:avLst/>
                <a:gdLst/>
                <a:ahLst/>
                <a:cxnLst/>
                <a:rect l="l" t="t" r="r" b="b"/>
                <a:pathLst>
                  <a:path w="4909" h="2629" extrusionOk="0">
                    <a:moveTo>
                      <a:pt x="1165" y="1"/>
                    </a:moveTo>
                    <a:cubicBezTo>
                      <a:pt x="840" y="1"/>
                      <a:pt x="543" y="137"/>
                      <a:pt x="321" y="545"/>
                    </a:cubicBezTo>
                    <a:cubicBezTo>
                      <a:pt x="1" y="1121"/>
                      <a:pt x="296" y="2210"/>
                      <a:pt x="1759" y="2564"/>
                    </a:cubicBezTo>
                    <a:cubicBezTo>
                      <a:pt x="1941" y="2609"/>
                      <a:pt x="2128" y="2629"/>
                      <a:pt x="2314" y="2629"/>
                    </a:cubicBezTo>
                    <a:cubicBezTo>
                      <a:pt x="3622" y="2629"/>
                      <a:pt x="4908" y="1621"/>
                      <a:pt x="4714" y="806"/>
                    </a:cubicBezTo>
                    <a:cubicBezTo>
                      <a:pt x="4637" y="482"/>
                      <a:pt x="4492" y="389"/>
                      <a:pt x="4292" y="389"/>
                    </a:cubicBezTo>
                    <a:cubicBezTo>
                      <a:pt x="4021" y="389"/>
                      <a:pt x="3648" y="561"/>
                      <a:pt x="3206" y="561"/>
                    </a:cubicBezTo>
                    <a:cubicBezTo>
                      <a:pt x="3099" y="561"/>
                      <a:pt x="2987" y="551"/>
                      <a:pt x="2872" y="525"/>
                    </a:cubicBezTo>
                    <a:cubicBezTo>
                      <a:pt x="2389" y="419"/>
                      <a:pt x="1735" y="1"/>
                      <a:pt x="1165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1" name="Google Shape;351;p1"/>
              <p:cNvSpPr/>
              <p:nvPr/>
            </p:nvSpPr>
            <p:spPr>
              <a:xfrm>
                <a:off x="7714644" y="2521474"/>
                <a:ext cx="84767" cy="92217"/>
              </a:xfrm>
              <a:custGeom>
                <a:avLst/>
                <a:gdLst/>
                <a:ahLst/>
                <a:cxnLst/>
                <a:rect l="l" t="t" r="r" b="b"/>
                <a:pathLst>
                  <a:path w="1991" h="2166" extrusionOk="0">
                    <a:moveTo>
                      <a:pt x="1328" y="0"/>
                    </a:moveTo>
                    <a:cubicBezTo>
                      <a:pt x="668" y="0"/>
                      <a:pt x="0" y="851"/>
                      <a:pt x="473" y="2165"/>
                    </a:cubicBezTo>
                    <a:cubicBezTo>
                      <a:pt x="473" y="2165"/>
                      <a:pt x="1079" y="909"/>
                      <a:pt x="1990" y="358"/>
                    </a:cubicBezTo>
                    <a:cubicBezTo>
                      <a:pt x="1807" y="113"/>
                      <a:pt x="1568" y="0"/>
                      <a:pt x="132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2" name="Google Shape;352;p1"/>
              <p:cNvSpPr/>
              <p:nvPr/>
            </p:nvSpPr>
            <p:spPr>
              <a:xfrm>
                <a:off x="7955879" y="2481325"/>
                <a:ext cx="106267" cy="45342"/>
              </a:xfrm>
              <a:custGeom>
                <a:avLst/>
                <a:gdLst/>
                <a:ahLst/>
                <a:cxnLst/>
                <a:rect l="l" t="t" r="r" b="b"/>
                <a:pathLst>
                  <a:path w="2496" h="1065" extrusionOk="0">
                    <a:moveTo>
                      <a:pt x="2496" y="0"/>
                    </a:moveTo>
                    <a:cubicBezTo>
                      <a:pt x="2495" y="0"/>
                      <a:pt x="1861" y="169"/>
                      <a:pt x="1136" y="169"/>
                    </a:cubicBezTo>
                    <a:cubicBezTo>
                      <a:pt x="803" y="169"/>
                      <a:pt x="451" y="134"/>
                      <a:pt x="131" y="30"/>
                    </a:cubicBezTo>
                    <a:lnTo>
                      <a:pt x="131" y="30"/>
                    </a:lnTo>
                    <a:cubicBezTo>
                      <a:pt x="0" y="636"/>
                      <a:pt x="432" y="1065"/>
                      <a:pt x="1003" y="1065"/>
                    </a:cubicBezTo>
                    <a:cubicBezTo>
                      <a:pt x="1486" y="1065"/>
                      <a:pt x="2067" y="760"/>
                      <a:pt x="249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3" name="Google Shape;353;p1"/>
              <p:cNvSpPr/>
              <p:nvPr/>
            </p:nvSpPr>
            <p:spPr>
              <a:xfrm>
                <a:off x="7534335" y="2332863"/>
                <a:ext cx="592601" cy="393010"/>
              </a:xfrm>
              <a:custGeom>
                <a:avLst/>
                <a:gdLst/>
                <a:ahLst/>
                <a:cxnLst/>
                <a:rect l="l" t="t" r="r" b="b"/>
                <a:pathLst>
                  <a:path w="13919" h="9231" extrusionOk="0">
                    <a:moveTo>
                      <a:pt x="9860" y="0"/>
                    </a:moveTo>
                    <a:cubicBezTo>
                      <a:pt x="4642" y="0"/>
                      <a:pt x="0" y="2608"/>
                      <a:pt x="635" y="7541"/>
                    </a:cubicBezTo>
                    <a:lnTo>
                      <a:pt x="1374" y="9230"/>
                    </a:lnTo>
                    <a:cubicBezTo>
                      <a:pt x="1374" y="9230"/>
                      <a:pt x="2585" y="8634"/>
                      <a:pt x="2541" y="7255"/>
                    </a:cubicBezTo>
                    <a:cubicBezTo>
                      <a:pt x="2502" y="5871"/>
                      <a:pt x="1999" y="4758"/>
                      <a:pt x="2502" y="3985"/>
                    </a:cubicBezTo>
                    <a:cubicBezTo>
                      <a:pt x="2999" y="3207"/>
                      <a:pt x="12667" y="3941"/>
                      <a:pt x="13919" y="522"/>
                    </a:cubicBezTo>
                    <a:cubicBezTo>
                      <a:pt x="12581" y="173"/>
                      <a:pt x="11201" y="0"/>
                      <a:pt x="986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4" name="Google Shape;354;p1"/>
              <p:cNvSpPr/>
              <p:nvPr/>
            </p:nvSpPr>
            <p:spPr>
              <a:xfrm>
                <a:off x="7637880" y="3477810"/>
                <a:ext cx="174941" cy="112015"/>
              </a:xfrm>
              <a:custGeom>
                <a:avLst/>
                <a:gdLst/>
                <a:ahLst/>
                <a:cxnLst/>
                <a:rect l="l" t="t" r="r" b="b"/>
                <a:pathLst>
                  <a:path w="4109" h="2631" extrusionOk="0">
                    <a:moveTo>
                      <a:pt x="345" y="1"/>
                    </a:moveTo>
                    <a:lnTo>
                      <a:pt x="1" y="577"/>
                    </a:lnTo>
                    <a:lnTo>
                      <a:pt x="3650" y="2631"/>
                    </a:lnTo>
                    <a:lnTo>
                      <a:pt x="4108" y="1715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5" name="Google Shape;355;p1"/>
              <p:cNvSpPr/>
              <p:nvPr/>
            </p:nvSpPr>
            <p:spPr>
              <a:xfrm>
                <a:off x="7639966" y="3223037"/>
                <a:ext cx="283507" cy="327785"/>
              </a:xfrm>
              <a:custGeom>
                <a:avLst/>
                <a:gdLst/>
                <a:ahLst/>
                <a:cxnLst/>
                <a:rect l="l" t="t" r="r" b="b"/>
                <a:pathLst>
                  <a:path w="6659" h="7699" extrusionOk="0">
                    <a:moveTo>
                      <a:pt x="3469" y="0"/>
                    </a:moveTo>
                    <a:cubicBezTo>
                      <a:pt x="3033" y="0"/>
                      <a:pt x="2447" y="444"/>
                      <a:pt x="2020" y="1887"/>
                    </a:cubicBezTo>
                    <a:cubicBezTo>
                      <a:pt x="1772" y="762"/>
                      <a:pt x="961" y="251"/>
                      <a:pt x="504" y="251"/>
                    </a:cubicBezTo>
                    <a:cubicBezTo>
                      <a:pt x="371" y="251"/>
                      <a:pt x="268" y="295"/>
                      <a:pt x="218" y="380"/>
                    </a:cubicBezTo>
                    <a:cubicBezTo>
                      <a:pt x="1" y="759"/>
                      <a:pt x="518" y="1320"/>
                      <a:pt x="351" y="2237"/>
                    </a:cubicBezTo>
                    <a:cubicBezTo>
                      <a:pt x="188" y="3148"/>
                      <a:pt x="976" y="3768"/>
                      <a:pt x="976" y="4167"/>
                    </a:cubicBezTo>
                    <a:cubicBezTo>
                      <a:pt x="976" y="4571"/>
                      <a:pt x="296" y="5985"/>
                      <a:pt x="296" y="5985"/>
                    </a:cubicBezTo>
                    <a:lnTo>
                      <a:pt x="4059" y="7699"/>
                    </a:lnTo>
                    <a:lnTo>
                      <a:pt x="4739" y="6320"/>
                    </a:lnTo>
                    <a:cubicBezTo>
                      <a:pt x="4739" y="6320"/>
                      <a:pt x="6044" y="4088"/>
                      <a:pt x="6364" y="3172"/>
                    </a:cubicBezTo>
                    <a:cubicBezTo>
                      <a:pt x="6659" y="2334"/>
                      <a:pt x="6574" y="1892"/>
                      <a:pt x="5979" y="1892"/>
                    </a:cubicBezTo>
                    <a:cubicBezTo>
                      <a:pt x="5928" y="1892"/>
                      <a:pt x="5872" y="1895"/>
                      <a:pt x="5813" y="1902"/>
                    </a:cubicBezTo>
                    <a:cubicBezTo>
                      <a:pt x="5726" y="1227"/>
                      <a:pt x="5300" y="1158"/>
                      <a:pt x="5129" y="1158"/>
                    </a:cubicBezTo>
                    <a:cubicBezTo>
                      <a:pt x="5086" y="1158"/>
                      <a:pt x="5059" y="1163"/>
                      <a:pt x="5059" y="1163"/>
                    </a:cubicBezTo>
                    <a:cubicBezTo>
                      <a:pt x="5059" y="1163"/>
                      <a:pt x="5014" y="439"/>
                      <a:pt x="4279" y="439"/>
                    </a:cubicBezTo>
                    <a:cubicBezTo>
                      <a:pt x="4211" y="439"/>
                      <a:pt x="4139" y="445"/>
                      <a:pt x="4059" y="458"/>
                    </a:cubicBezTo>
                    <a:cubicBezTo>
                      <a:pt x="4005" y="216"/>
                      <a:pt x="3773" y="0"/>
                      <a:pt x="34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6" name="Google Shape;356;p1"/>
              <p:cNvSpPr/>
              <p:nvPr/>
            </p:nvSpPr>
            <p:spPr>
              <a:xfrm>
                <a:off x="7525053" y="3589784"/>
                <a:ext cx="279377" cy="655570"/>
              </a:xfrm>
              <a:custGeom>
                <a:avLst/>
                <a:gdLst/>
                <a:ahLst/>
                <a:cxnLst/>
                <a:rect l="l" t="t" r="r" b="b"/>
                <a:pathLst>
                  <a:path w="6562" h="15398" extrusionOk="0">
                    <a:moveTo>
                      <a:pt x="6350" y="1"/>
                    </a:moveTo>
                    <a:lnTo>
                      <a:pt x="6350" y="1"/>
                    </a:lnTo>
                    <a:cubicBezTo>
                      <a:pt x="4552" y="7689"/>
                      <a:pt x="533" y="8399"/>
                      <a:pt x="533" y="8399"/>
                    </a:cubicBezTo>
                    <a:lnTo>
                      <a:pt x="1" y="15136"/>
                    </a:lnTo>
                    <a:cubicBezTo>
                      <a:pt x="1" y="15136"/>
                      <a:pt x="946" y="15260"/>
                      <a:pt x="2424" y="15398"/>
                    </a:cubicBezTo>
                    <a:cubicBezTo>
                      <a:pt x="1601" y="13334"/>
                      <a:pt x="2744" y="10718"/>
                      <a:pt x="3399" y="9743"/>
                    </a:cubicBezTo>
                    <a:cubicBezTo>
                      <a:pt x="4744" y="7744"/>
                      <a:pt x="6561" y="3695"/>
                      <a:pt x="6350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7" name="Google Shape;357;p1"/>
              <p:cNvSpPr/>
              <p:nvPr/>
            </p:nvSpPr>
            <p:spPr>
              <a:xfrm>
                <a:off x="7967119" y="4443470"/>
                <a:ext cx="172599" cy="700018"/>
              </a:xfrm>
              <a:custGeom>
                <a:avLst/>
                <a:gdLst/>
                <a:ahLst/>
                <a:cxnLst/>
                <a:rect l="l" t="t" r="r" b="b"/>
                <a:pathLst>
                  <a:path w="4054" h="16442" extrusionOk="0">
                    <a:moveTo>
                      <a:pt x="3330" y="1"/>
                    </a:moveTo>
                    <a:lnTo>
                      <a:pt x="1099" y="656"/>
                    </a:lnTo>
                    <a:lnTo>
                      <a:pt x="0" y="16442"/>
                    </a:lnTo>
                    <a:lnTo>
                      <a:pt x="4054" y="16442"/>
                    </a:lnTo>
                    <a:lnTo>
                      <a:pt x="3330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8" name="Google Shape;358;p1"/>
              <p:cNvSpPr/>
              <p:nvPr/>
            </p:nvSpPr>
            <p:spPr>
              <a:xfrm>
                <a:off x="8265108" y="4201512"/>
                <a:ext cx="878876" cy="941759"/>
              </a:xfrm>
              <a:custGeom>
                <a:avLst/>
                <a:gdLst/>
                <a:ahLst/>
                <a:cxnLst/>
                <a:rect l="l" t="t" r="r" b="b"/>
                <a:pathLst>
                  <a:path w="20643" h="22120" extrusionOk="0">
                    <a:moveTo>
                      <a:pt x="17150" y="0"/>
                    </a:moveTo>
                    <a:cubicBezTo>
                      <a:pt x="14038" y="1877"/>
                      <a:pt x="1030" y="2354"/>
                      <a:pt x="1030" y="2354"/>
                    </a:cubicBezTo>
                    <a:cubicBezTo>
                      <a:pt x="1030" y="2354"/>
                      <a:pt x="0" y="11461"/>
                      <a:pt x="2507" y="22120"/>
                    </a:cubicBezTo>
                    <a:lnTo>
                      <a:pt x="9038" y="22120"/>
                    </a:lnTo>
                    <a:lnTo>
                      <a:pt x="8605" y="9412"/>
                    </a:lnTo>
                    <a:lnTo>
                      <a:pt x="9413" y="9334"/>
                    </a:lnTo>
                    <a:lnTo>
                      <a:pt x="13589" y="22120"/>
                    </a:lnTo>
                    <a:lnTo>
                      <a:pt x="20643" y="22120"/>
                    </a:lnTo>
                    <a:lnTo>
                      <a:pt x="17682" y="7285"/>
                    </a:lnTo>
                    <a:cubicBezTo>
                      <a:pt x="17682" y="7285"/>
                      <a:pt x="18136" y="3620"/>
                      <a:pt x="1715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9" name="Google Shape;359;p1"/>
              <p:cNvSpPr/>
              <p:nvPr/>
            </p:nvSpPr>
            <p:spPr>
              <a:xfrm>
                <a:off x="8231771" y="3305208"/>
                <a:ext cx="880834" cy="1067100"/>
              </a:xfrm>
              <a:custGeom>
                <a:avLst/>
                <a:gdLst/>
                <a:ahLst/>
                <a:cxnLst/>
                <a:rect l="l" t="t" r="r" b="b"/>
                <a:pathLst>
                  <a:path w="20689" h="25064" extrusionOk="0">
                    <a:moveTo>
                      <a:pt x="9242" y="1"/>
                    </a:moveTo>
                    <a:cubicBezTo>
                      <a:pt x="8914" y="1"/>
                      <a:pt x="8577" y="12"/>
                      <a:pt x="8230" y="36"/>
                    </a:cubicBezTo>
                    <a:cubicBezTo>
                      <a:pt x="5009" y="257"/>
                      <a:pt x="419" y="3148"/>
                      <a:pt x="182" y="11482"/>
                    </a:cubicBezTo>
                    <a:cubicBezTo>
                      <a:pt x="0" y="17934"/>
                      <a:pt x="1502" y="24027"/>
                      <a:pt x="1502" y="24027"/>
                    </a:cubicBezTo>
                    <a:cubicBezTo>
                      <a:pt x="1502" y="24027"/>
                      <a:pt x="5095" y="25064"/>
                      <a:pt x="9283" y="25064"/>
                    </a:cubicBezTo>
                    <a:cubicBezTo>
                      <a:pt x="12425" y="25064"/>
                      <a:pt x="15901" y="24480"/>
                      <a:pt x="18446" y="22436"/>
                    </a:cubicBezTo>
                    <a:lnTo>
                      <a:pt x="18268" y="21111"/>
                    </a:lnTo>
                    <a:lnTo>
                      <a:pt x="17692" y="16806"/>
                    </a:lnTo>
                    <a:cubicBezTo>
                      <a:pt x="17692" y="16806"/>
                      <a:pt x="20460" y="16777"/>
                      <a:pt x="20583" y="13669"/>
                    </a:cubicBezTo>
                    <a:cubicBezTo>
                      <a:pt x="20688" y="10969"/>
                      <a:pt x="19370" y="1"/>
                      <a:pt x="924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0" name="Google Shape;360;p1"/>
              <p:cNvSpPr/>
              <p:nvPr/>
            </p:nvSpPr>
            <p:spPr>
              <a:xfrm>
                <a:off x="8046992" y="2621441"/>
                <a:ext cx="854565" cy="601627"/>
              </a:xfrm>
              <a:custGeom>
                <a:avLst/>
                <a:gdLst/>
                <a:ahLst/>
                <a:cxnLst/>
                <a:rect l="l" t="t" r="r" b="b"/>
                <a:pathLst>
                  <a:path w="20072" h="14131" extrusionOk="0">
                    <a:moveTo>
                      <a:pt x="8721" y="1"/>
                    </a:moveTo>
                    <a:cubicBezTo>
                      <a:pt x="7051" y="1"/>
                      <a:pt x="5118" y="998"/>
                      <a:pt x="4695" y="2876"/>
                    </a:cubicBezTo>
                    <a:cubicBezTo>
                      <a:pt x="2030" y="3304"/>
                      <a:pt x="966" y="5792"/>
                      <a:pt x="1582" y="7954"/>
                    </a:cubicBezTo>
                    <a:cubicBezTo>
                      <a:pt x="1" y="9762"/>
                      <a:pt x="1853" y="12313"/>
                      <a:pt x="1956" y="12633"/>
                    </a:cubicBezTo>
                    <a:cubicBezTo>
                      <a:pt x="1956" y="12633"/>
                      <a:pt x="12073" y="13830"/>
                      <a:pt x="15191" y="14130"/>
                    </a:cubicBezTo>
                    <a:cubicBezTo>
                      <a:pt x="15198" y="14130"/>
                      <a:pt x="15206" y="14130"/>
                      <a:pt x="15214" y="14130"/>
                    </a:cubicBezTo>
                    <a:cubicBezTo>
                      <a:pt x="19682" y="14130"/>
                      <a:pt x="20072" y="4223"/>
                      <a:pt x="16770" y="4223"/>
                    </a:cubicBezTo>
                    <a:cubicBezTo>
                      <a:pt x="16703" y="4223"/>
                      <a:pt x="16635" y="4227"/>
                      <a:pt x="16565" y="4235"/>
                    </a:cubicBezTo>
                    <a:cubicBezTo>
                      <a:pt x="17166" y="2276"/>
                      <a:pt x="15442" y="417"/>
                      <a:pt x="13383" y="417"/>
                    </a:cubicBezTo>
                    <a:cubicBezTo>
                      <a:pt x="12642" y="417"/>
                      <a:pt x="11857" y="658"/>
                      <a:pt x="11122" y="1221"/>
                    </a:cubicBezTo>
                    <a:cubicBezTo>
                      <a:pt x="10724" y="398"/>
                      <a:pt x="9775" y="1"/>
                      <a:pt x="87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1" name="Google Shape;361;p1"/>
              <p:cNvSpPr/>
              <p:nvPr/>
            </p:nvSpPr>
            <p:spPr>
              <a:xfrm>
                <a:off x="8073006" y="3074533"/>
                <a:ext cx="104053" cy="148374"/>
              </a:xfrm>
              <a:custGeom>
                <a:avLst/>
                <a:gdLst/>
                <a:ahLst/>
                <a:cxnLst/>
                <a:rect l="l" t="t" r="r" b="b"/>
                <a:pathLst>
                  <a:path w="2444" h="3485" extrusionOk="0">
                    <a:moveTo>
                      <a:pt x="1191" y="0"/>
                    </a:moveTo>
                    <a:cubicBezTo>
                      <a:pt x="898" y="0"/>
                      <a:pt x="572" y="137"/>
                      <a:pt x="267" y="568"/>
                    </a:cubicBezTo>
                    <a:cubicBezTo>
                      <a:pt x="35" y="893"/>
                      <a:pt x="1" y="1341"/>
                      <a:pt x="99" y="1789"/>
                    </a:cubicBezTo>
                    <a:cubicBezTo>
                      <a:pt x="280" y="2641"/>
                      <a:pt x="934" y="3485"/>
                      <a:pt x="1634" y="3485"/>
                    </a:cubicBezTo>
                    <a:cubicBezTo>
                      <a:pt x="1905" y="3485"/>
                      <a:pt x="2183" y="3358"/>
                      <a:pt x="2444" y="3055"/>
                    </a:cubicBezTo>
                    <a:lnTo>
                      <a:pt x="2276" y="1710"/>
                    </a:lnTo>
                    <a:lnTo>
                      <a:pt x="2114" y="425"/>
                    </a:lnTo>
                    <a:cubicBezTo>
                      <a:pt x="2114" y="425"/>
                      <a:pt x="1705" y="0"/>
                      <a:pt x="11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2" name="Google Shape;362;p1"/>
              <p:cNvSpPr/>
              <p:nvPr/>
            </p:nvSpPr>
            <p:spPr>
              <a:xfrm>
                <a:off x="8077221" y="3126305"/>
                <a:ext cx="100051" cy="96603"/>
              </a:xfrm>
              <a:custGeom>
                <a:avLst/>
                <a:gdLst/>
                <a:ahLst/>
                <a:cxnLst/>
                <a:rect l="l" t="t" r="r" b="b"/>
                <a:pathLst>
                  <a:path w="2350" h="2269" extrusionOk="0">
                    <a:moveTo>
                      <a:pt x="956" y="0"/>
                    </a:moveTo>
                    <a:cubicBezTo>
                      <a:pt x="615" y="0"/>
                      <a:pt x="275" y="149"/>
                      <a:pt x="0" y="573"/>
                    </a:cubicBezTo>
                    <a:cubicBezTo>
                      <a:pt x="185" y="1425"/>
                      <a:pt x="837" y="2269"/>
                      <a:pt x="1537" y="2269"/>
                    </a:cubicBezTo>
                    <a:cubicBezTo>
                      <a:pt x="1809" y="2269"/>
                      <a:pt x="2088" y="2142"/>
                      <a:pt x="2350" y="1839"/>
                    </a:cubicBezTo>
                    <a:lnTo>
                      <a:pt x="2177" y="494"/>
                    </a:lnTo>
                    <a:cubicBezTo>
                      <a:pt x="1872" y="268"/>
                      <a:pt x="1413" y="0"/>
                      <a:pt x="95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3" name="Google Shape;363;p1"/>
              <p:cNvSpPr/>
              <p:nvPr/>
            </p:nvSpPr>
            <p:spPr>
              <a:xfrm>
                <a:off x="8694146" y="2933820"/>
                <a:ext cx="107885" cy="150205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3528" extrusionOk="0">
                    <a:moveTo>
                      <a:pt x="1037" y="0"/>
                    </a:moveTo>
                    <a:cubicBezTo>
                      <a:pt x="332" y="0"/>
                      <a:pt x="1" y="789"/>
                      <a:pt x="1" y="789"/>
                    </a:cubicBezTo>
                    <a:lnTo>
                      <a:pt x="316" y="2045"/>
                    </a:lnTo>
                    <a:lnTo>
                      <a:pt x="641" y="3360"/>
                    </a:lnTo>
                    <a:cubicBezTo>
                      <a:pt x="857" y="3476"/>
                      <a:pt x="1056" y="3528"/>
                      <a:pt x="1236" y="3528"/>
                    </a:cubicBezTo>
                    <a:cubicBezTo>
                      <a:pt x="2105" y="3528"/>
                      <a:pt x="2534" y="2324"/>
                      <a:pt x="2375" y="1336"/>
                    </a:cubicBezTo>
                    <a:cubicBezTo>
                      <a:pt x="2301" y="883"/>
                      <a:pt x="2104" y="479"/>
                      <a:pt x="1774" y="257"/>
                    </a:cubicBezTo>
                    <a:cubicBezTo>
                      <a:pt x="1494" y="72"/>
                      <a:pt x="1248" y="0"/>
                      <a:pt x="103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4" name="Google Shape;364;p1"/>
              <p:cNvSpPr/>
              <p:nvPr/>
            </p:nvSpPr>
            <p:spPr>
              <a:xfrm>
                <a:off x="8707557" y="2979333"/>
                <a:ext cx="94474" cy="104564"/>
              </a:xfrm>
              <a:custGeom>
                <a:avLst/>
                <a:gdLst/>
                <a:ahLst/>
                <a:cxnLst/>
                <a:rect l="l" t="t" r="r" b="b"/>
                <a:pathLst>
                  <a:path w="2219" h="2456" extrusionOk="0">
                    <a:moveTo>
                      <a:pt x="1338" y="1"/>
                    </a:moveTo>
                    <a:cubicBezTo>
                      <a:pt x="729" y="1"/>
                      <a:pt x="260" y="564"/>
                      <a:pt x="1" y="971"/>
                    </a:cubicBezTo>
                    <a:lnTo>
                      <a:pt x="331" y="2286"/>
                    </a:lnTo>
                    <a:cubicBezTo>
                      <a:pt x="548" y="2403"/>
                      <a:pt x="747" y="2455"/>
                      <a:pt x="927" y="2455"/>
                    </a:cubicBezTo>
                    <a:cubicBezTo>
                      <a:pt x="1794" y="2455"/>
                      <a:pt x="2219" y="1249"/>
                      <a:pt x="2060" y="262"/>
                    </a:cubicBezTo>
                    <a:cubicBezTo>
                      <a:pt x="1802" y="76"/>
                      <a:pt x="1561" y="1"/>
                      <a:pt x="133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5" name="Google Shape;365;p1"/>
              <p:cNvSpPr/>
              <p:nvPr/>
            </p:nvSpPr>
            <p:spPr>
              <a:xfrm>
                <a:off x="8112857" y="2812990"/>
                <a:ext cx="669194" cy="571740"/>
              </a:xfrm>
              <a:custGeom>
                <a:avLst/>
                <a:gdLst/>
                <a:ahLst/>
                <a:cxnLst/>
                <a:rect l="l" t="t" r="r" b="b"/>
                <a:pathLst>
                  <a:path w="15718" h="13429" extrusionOk="0">
                    <a:moveTo>
                      <a:pt x="9032" y="0"/>
                    </a:moveTo>
                    <a:cubicBezTo>
                      <a:pt x="6135" y="0"/>
                      <a:pt x="2417" y="1096"/>
                      <a:pt x="1311" y="3356"/>
                    </a:cubicBezTo>
                    <a:cubicBezTo>
                      <a:pt x="1" y="6036"/>
                      <a:pt x="1247" y="12478"/>
                      <a:pt x="4621" y="13256"/>
                    </a:cubicBezTo>
                    <a:cubicBezTo>
                      <a:pt x="5110" y="13369"/>
                      <a:pt x="5728" y="13428"/>
                      <a:pt x="6415" y="13428"/>
                    </a:cubicBezTo>
                    <a:cubicBezTo>
                      <a:pt x="9103" y="13428"/>
                      <a:pt x="12857" y="12522"/>
                      <a:pt x="14171" y="10346"/>
                    </a:cubicBezTo>
                    <a:cubicBezTo>
                      <a:pt x="15717" y="7784"/>
                      <a:pt x="14255" y="2076"/>
                      <a:pt x="12137" y="662"/>
                    </a:cubicBezTo>
                    <a:cubicBezTo>
                      <a:pt x="11478" y="223"/>
                      <a:pt x="10338" y="0"/>
                      <a:pt x="903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6" name="Google Shape;366;p1"/>
              <p:cNvSpPr/>
              <p:nvPr/>
            </p:nvSpPr>
            <p:spPr>
              <a:xfrm>
                <a:off x="8160670" y="2760962"/>
                <a:ext cx="505195" cy="173493"/>
              </a:xfrm>
              <a:custGeom>
                <a:avLst/>
                <a:gdLst/>
                <a:ahLst/>
                <a:cxnLst/>
                <a:rect l="l" t="t" r="r" b="b"/>
                <a:pathLst>
                  <a:path w="11866" h="4075" extrusionOk="0">
                    <a:moveTo>
                      <a:pt x="9343" y="1"/>
                    </a:moveTo>
                    <a:cubicBezTo>
                      <a:pt x="7083" y="1"/>
                      <a:pt x="4143" y="742"/>
                      <a:pt x="4143" y="742"/>
                    </a:cubicBezTo>
                    <a:cubicBezTo>
                      <a:pt x="4143" y="742"/>
                      <a:pt x="764" y="742"/>
                      <a:pt x="0" y="4056"/>
                    </a:cubicBezTo>
                    <a:cubicBezTo>
                      <a:pt x="0" y="4056"/>
                      <a:pt x="149" y="4075"/>
                      <a:pt x="388" y="4075"/>
                    </a:cubicBezTo>
                    <a:cubicBezTo>
                      <a:pt x="1012" y="4075"/>
                      <a:pt x="2252" y="3949"/>
                      <a:pt x="3064" y="3037"/>
                    </a:cubicBezTo>
                    <a:cubicBezTo>
                      <a:pt x="3291" y="3248"/>
                      <a:pt x="3650" y="3342"/>
                      <a:pt x="4056" y="3342"/>
                    </a:cubicBezTo>
                    <a:cubicBezTo>
                      <a:pt x="5150" y="3342"/>
                      <a:pt x="6581" y="2655"/>
                      <a:pt x="6660" y="1692"/>
                    </a:cubicBezTo>
                    <a:cubicBezTo>
                      <a:pt x="7312" y="2300"/>
                      <a:pt x="8199" y="2580"/>
                      <a:pt x="9062" y="2580"/>
                    </a:cubicBezTo>
                    <a:cubicBezTo>
                      <a:pt x="10317" y="2580"/>
                      <a:pt x="11518" y="1989"/>
                      <a:pt x="11866" y="958"/>
                    </a:cubicBezTo>
                    <a:cubicBezTo>
                      <a:pt x="11662" y="233"/>
                      <a:pt x="10610" y="1"/>
                      <a:pt x="93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7" name="Google Shape;367;p1"/>
              <p:cNvSpPr/>
              <p:nvPr/>
            </p:nvSpPr>
            <p:spPr>
              <a:xfrm>
                <a:off x="8208482" y="3108636"/>
                <a:ext cx="70291" cy="58839"/>
              </a:xfrm>
              <a:custGeom>
                <a:avLst/>
                <a:gdLst/>
                <a:ahLst/>
                <a:cxnLst/>
                <a:rect l="l" t="t" r="r" b="b"/>
                <a:pathLst>
                  <a:path w="1651" h="1382" extrusionOk="0">
                    <a:moveTo>
                      <a:pt x="898" y="1"/>
                    </a:moveTo>
                    <a:cubicBezTo>
                      <a:pt x="865" y="1"/>
                      <a:pt x="832" y="3"/>
                      <a:pt x="798" y="8"/>
                    </a:cubicBezTo>
                    <a:cubicBezTo>
                      <a:pt x="193" y="102"/>
                      <a:pt x="0" y="885"/>
                      <a:pt x="493" y="1244"/>
                    </a:cubicBezTo>
                    <a:cubicBezTo>
                      <a:pt x="621" y="1339"/>
                      <a:pt x="762" y="1381"/>
                      <a:pt x="899" y="1381"/>
                    </a:cubicBezTo>
                    <a:cubicBezTo>
                      <a:pt x="1291" y="1381"/>
                      <a:pt x="1651" y="1038"/>
                      <a:pt x="1582" y="589"/>
                    </a:cubicBezTo>
                    <a:cubicBezTo>
                      <a:pt x="1528" y="244"/>
                      <a:pt x="123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8" name="Google Shape;368;p1"/>
              <p:cNvSpPr/>
              <p:nvPr/>
            </p:nvSpPr>
            <p:spPr>
              <a:xfrm>
                <a:off x="8559734" y="3022250"/>
                <a:ext cx="70291" cy="58753"/>
              </a:xfrm>
              <a:custGeom>
                <a:avLst/>
                <a:gdLst/>
                <a:ahLst/>
                <a:cxnLst/>
                <a:rect l="l" t="t" r="r" b="b"/>
                <a:pathLst>
                  <a:path w="1651" h="1380" extrusionOk="0">
                    <a:moveTo>
                      <a:pt x="899" y="1"/>
                    </a:moveTo>
                    <a:cubicBezTo>
                      <a:pt x="865" y="1"/>
                      <a:pt x="832" y="3"/>
                      <a:pt x="798" y="8"/>
                    </a:cubicBezTo>
                    <a:cubicBezTo>
                      <a:pt x="193" y="101"/>
                      <a:pt x="0" y="880"/>
                      <a:pt x="498" y="1244"/>
                    </a:cubicBezTo>
                    <a:cubicBezTo>
                      <a:pt x="625" y="1338"/>
                      <a:pt x="765" y="1380"/>
                      <a:pt x="901" y="1380"/>
                    </a:cubicBezTo>
                    <a:cubicBezTo>
                      <a:pt x="1292" y="1380"/>
                      <a:pt x="1651" y="1034"/>
                      <a:pt x="1582" y="584"/>
                    </a:cubicBezTo>
                    <a:cubicBezTo>
                      <a:pt x="1532" y="243"/>
                      <a:pt x="1234" y="1"/>
                      <a:pt x="8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9" name="Google Shape;369;p1"/>
              <p:cNvSpPr/>
              <p:nvPr/>
            </p:nvSpPr>
            <p:spPr>
              <a:xfrm>
                <a:off x="8402033" y="3204389"/>
                <a:ext cx="236802" cy="231012"/>
              </a:xfrm>
              <a:custGeom>
                <a:avLst/>
                <a:gdLst/>
                <a:ahLst/>
                <a:cxnLst/>
                <a:rect l="l" t="t" r="r" b="b"/>
                <a:pathLst>
                  <a:path w="5562" h="5426" extrusionOk="0">
                    <a:moveTo>
                      <a:pt x="4867" y="0"/>
                    </a:moveTo>
                    <a:lnTo>
                      <a:pt x="1" y="985"/>
                    </a:lnTo>
                    <a:lnTo>
                      <a:pt x="631" y="4226"/>
                    </a:lnTo>
                    <a:cubicBezTo>
                      <a:pt x="631" y="4226"/>
                      <a:pt x="1215" y="5426"/>
                      <a:pt x="2792" y="5426"/>
                    </a:cubicBezTo>
                    <a:cubicBezTo>
                      <a:pt x="2983" y="5426"/>
                      <a:pt x="3188" y="5408"/>
                      <a:pt x="3409" y="5369"/>
                    </a:cubicBezTo>
                    <a:cubicBezTo>
                      <a:pt x="5561" y="4984"/>
                      <a:pt x="5561" y="3655"/>
                      <a:pt x="5561" y="3655"/>
                    </a:cubicBezTo>
                    <a:lnTo>
                      <a:pt x="486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0" name="Google Shape;370;p1"/>
              <p:cNvSpPr/>
              <p:nvPr/>
            </p:nvSpPr>
            <p:spPr>
              <a:xfrm>
                <a:off x="8368483" y="3000323"/>
                <a:ext cx="59605" cy="136155"/>
              </a:xfrm>
              <a:custGeom>
                <a:avLst/>
                <a:gdLst/>
                <a:ahLst/>
                <a:cxnLst/>
                <a:rect l="l" t="t" r="r" b="b"/>
                <a:pathLst>
                  <a:path w="1400" h="3198" extrusionOk="0">
                    <a:moveTo>
                      <a:pt x="823" y="1"/>
                    </a:moveTo>
                    <a:cubicBezTo>
                      <a:pt x="823" y="1"/>
                      <a:pt x="1" y="2291"/>
                      <a:pt x="237" y="2734"/>
                    </a:cubicBezTo>
                    <a:cubicBezTo>
                      <a:pt x="404" y="3049"/>
                      <a:pt x="1399" y="3197"/>
                      <a:pt x="1399" y="3197"/>
                    </a:cubicBezTo>
                    <a:lnTo>
                      <a:pt x="823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1" name="Google Shape;371;p1"/>
              <p:cNvSpPr/>
              <p:nvPr/>
            </p:nvSpPr>
            <p:spPr>
              <a:xfrm>
                <a:off x="8237689" y="2960642"/>
                <a:ext cx="100860" cy="75571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1775" extrusionOk="0">
                    <a:moveTo>
                      <a:pt x="1339" y="1"/>
                    </a:moveTo>
                    <a:cubicBezTo>
                      <a:pt x="671" y="1"/>
                      <a:pt x="1" y="585"/>
                      <a:pt x="103" y="1775"/>
                    </a:cubicBezTo>
                    <a:cubicBezTo>
                      <a:pt x="103" y="1775"/>
                      <a:pt x="533" y="579"/>
                      <a:pt x="1901" y="579"/>
                    </a:cubicBezTo>
                    <a:cubicBezTo>
                      <a:pt x="2046" y="579"/>
                      <a:pt x="2201" y="593"/>
                      <a:pt x="2368" y="622"/>
                    </a:cubicBezTo>
                    <a:cubicBezTo>
                      <a:pt x="2136" y="210"/>
                      <a:pt x="1738" y="1"/>
                      <a:pt x="133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2" name="Google Shape;372;p1"/>
              <p:cNvSpPr/>
              <p:nvPr/>
            </p:nvSpPr>
            <p:spPr>
              <a:xfrm>
                <a:off x="8453847" y="2917726"/>
                <a:ext cx="107374" cy="56625"/>
              </a:xfrm>
              <a:custGeom>
                <a:avLst/>
                <a:gdLst/>
                <a:ahLst/>
                <a:cxnLst/>
                <a:rect l="l" t="t" r="r" b="b"/>
                <a:pathLst>
                  <a:path w="2522" h="1330" extrusionOk="0">
                    <a:moveTo>
                      <a:pt x="1144" y="1"/>
                    </a:moveTo>
                    <a:cubicBezTo>
                      <a:pt x="608" y="1"/>
                      <a:pt x="107" y="378"/>
                      <a:pt x="0" y="995"/>
                    </a:cubicBezTo>
                    <a:cubicBezTo>
                      <a:pt x="408" y="764"/>
                      <a:pt x="777" y="679"/>
                      <a:pt x="1099" y="679"/>
                    </a:cubicBezTo>
                    <a:cubicBezTo>
                      <a:pt x="1990" y="679"/>
                      <a:pt x="2522" y="1330"/>
                      <a:pt x="2522" y="1330"/>
                    </a:cubicBezTo>
                    <a:cubicBezTo>
                      <a:pt x="2278" y="394"/>
                      <a:pt x="1692" y="1"/>
                      <a:pt x="11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3" name="Google Shape;373;p1"/>
              <p:cNvSpPr/>
              <p:nvPr/>
            </p:nvSpPr>
            <p:spPr>
              <a:xfrm>
                <a:off x="8285247" y="3037194"/>
                <a:ext cx="57051" cy="23374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549" extrusionOk="0">
                    <a:moveTo>
                      <a:pt x="748" y="1"/>
                    </a:moveTo>
                    <a:cubicBezTo>
                      <a:pt x="737" y="1"/>
                      <a:pt x="726" y="1"/>
                      <a:pt x="714" y="2"/>
                    </a:cubicBezTo>
                    <a:cubicBezTo>
                      <a:pt x="325" y="26"/>
                      <a:pt x="40" y="396"/>
                      <a:pt x="30" y="410"/>
                    </a:cubicBezTo>
                    <a:cubicBezTo>
                      <a:pt x="0" y="450"/>
                      <a:pt x="10" y="504"/>
                      <a:pt x="44" y="529"/>
                    </a:cubicBezTo>
                    <a:cubicBezTo>
                      <a:pt x="59" y="543"/>
                      <a:pt x="79" y="548"/>
                      <a:pt x="99" y="548"/>
                    </a:cubicBezTo>
                    <a:cubicBezTo>
                      <a:pt x="123" y="548"/>
                      <a:pt x="148" y="538"/>
                      <a:pt x="163" y="519"/>
                    </a:cubicBezTo>
                    <a:cubicBezTo>
                      <a:pt x="163" y="514"/>
                      <a:pt x="414" y="194"/>
                      <a:pt x="724" y="179"/>
                    </a:cubicBezTo>
                    <a:cubicBezTo>
                      <a:pt x="734" y="178"/>
                      <a:pt x="745" y="178"/>
                      <a:pt x="755" y="178"/>
                    </a:cubicBezTo>
                    <a:cubicBezTo>
                      <a:pt x="896" y="178"/>
                      <a:pt x="1029" y="242"/>
                      <a:pt x="1153" y="366"/>
                    </a:cubicBezTo>
                    <a:cubicBezTo>
                      <a:pt x="1172" y="386"/>
                      <a:pt x="1194" y="394"/>
                      <a:pt x="1215" y="394"/>
                    </a:cubicBezTo>
                    <a:cubicBezTo>
                      <a:pt x="1283" y="394"/>
                      <a:pt x="1340" y="307"/>
                      <a:pt x="1276" y="243"/>
                    </a:cubicBezTo>
                    <a:cubicBezTo>
                      <a:pt x="1113" y="80"/>
                      <a:pt x="937" y="1"/>
                      <a:pt x="7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4" name="Google Shape;374;p1"/>
              <p:cNvSpPr/>
              <p:nvPr/>
            </p:nvSpPr>
            <p:spPr>
              <a:xfrm>
                <a:off x="8464534" y="3001771"/>
                <a:ext cx="56795" cy="23970"/>
              </a:xfrm>
              <a:custGeom>
                <a:avLst/>
                <a:gdLst/>
                <a:ahLst/>
                <a:cxnLst/>
                <a:rect l="l" t="t" r="r" b="b"/>
                <a:pathLst>
                  <a:path w="1334" h="563" extrusionOk="0">
                    <a:moveTo>
                      <a:pt x="664" y="1"/>
                    </a:moveTo>
                    <a:cubicBezTo>
                      <a:pt x="601" y="1"/>
                      <a:pt x="537" y="8"/>
                      <a:pt x="473" y="26"/>
                    </a:cubicBezTo>
                    <a:cubicBezTo>
                      <a:pt x="276" y="80"/>
                      <a:pt x="128" y="223"/>
                      <a:pt x="25" y="439"/>
                    </a:cubicBezTo>
                    <a:cubicBezTo>
                      <a:pt x="0" y="484"/>
                      <a:pt x="20" y="533"/>
                      <a:pt x="64" y="553"/>
                    </a:cubicBezTo>
                    <a:cubicBezTo>
                      <a:pt x="74" y="558"/>
                      <a:pt x="89" y="563"/>
                      <a:pt x="99" y="563"/>
                    </a:cubicBezTo>
                    <a:cubicBezTo>
                      <a:pt x="133" y="563"/>
                      <a:pt x="163" y="543"/>
                      <a:pt x="178" y="513"/>
                    </a:cubicBezTo>
                    <a:cubicBezTo>
                      <a:pt x="256" y="341"/>
                      <a:pt x="375" y="233"/>
                      <a:pt x="518" y="193"/>
                    </a:cubicBezTo>
                    <a:cubicBezTo>
                      <a:pt x="565" y="180"/>
                      <a:pt x="614" y="174"/>
                      <a:pt x="663" y="174"/>
                    </a:cubicBezTo>
                    <a:cubicBezTo>
                      <a:pt x="916" y="174"/>
                      <a:pt x="1158" y="326"/>
                      <a:pt x="1158" y="326"/>
                    </a:cubicBezTo>
                    <a:cubicBezTo>
                      <a:pt x="1175" y="337"/>
                      <a:pt x="1192" y="342"/>
                      <a:pt x="1208" y="342"/>
                    </a:cubicBezTo>
                    <a:cubicBezTo>
                      <a:pt x="1283" y="342"/>
                      <a:pt x="1333" y="236"/>
                      <a:pt x="1256" y="183"/>
                    </a:cubicBezTo>
                    <a:cubicBezTo>
                      <a:pt x="1240" y="175"/>
                      <a:pt x="969" y="1"/>
                      <a:pt x="66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5" name="Google Shape;375;p1"/>
              <p:cNvSpPr/>
              <p:nvPr/>
            </p:nvSpPr>
            <p:spPr>
              <a:xfrm>
                <a:off x="8369973" y="3112084"/>
                <a:ext cx="172131" cy="118529"/>
              </a:xfrm>
              <a:custGeom>
                <a:avLst/>
                <a:gdLst/>
                <a:ahLst/>
                <a:cxnLst/>
                <a:rect l="l" t="t" r="r" b="b"/>
                <a:pathLst>
                  <a:path w="4043" h="2784" extrusionOk="0">
                    <a:moveTo>
                      <a:pt x="3187" y="1"/>
                    </a:moveTo>
                    <a:lnTo>
                      <a:pt x="3187" y="1"/>
                    </a:lnTo>
                    <a:cubicBezTo>
                      <a:pt x="2354" y="1449"/>
                      <a:pt x="0" y="1656"/>
                      <a:pt x="0" y="1656"/>
                    </a:cubicBezTo>
                    <a:cubicBezTo>
                      <a:pt x="410" y="2440"/>
                      <a:pt x="1102" y="2783"/>
                      <a:pt x="1763" y="2783"/>
                    </a:cubicBezTo>
                    <a:cubicBezTo>
                      <a:pt x="2954" y="2783"/>
                      <a:pt x="4042" y="1667"/>
                      <a:pt x="318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6" name="Google Shape;376;p1"/>
              <p:cNvSpPr/>
              <p:nvPr/>
            </p:nvSpPr>
            <p:spPr>
              <a:xfrm>
                <a:off x="8878074" y="3306485"/>
                <a:ext cx="180986" cy="236376"/>
              </a:xfrm>
              <a:custGeom>
                <a:avLst/>
                <a:gdLst/>
                <a:ahLst/>
                <a:cxnLst/>
                <a:rect l="l" t="t" r="r" b="b"/>
                <a:pathLst>
                  <a:path w="4251" h="5552" extrusionOk="0">
                    <a:moveTo>
                      <a:pt x="2133" y="1"/>
                    </a:moveTo>
                    <a:cubicBezTo>
                      <a:pt x="2133" y="1"/>
                      <a:pt x="936" y="355"/>
                      <a:pt x="232" y="1725"/>
                    </a:cubicBezTo>
                    <a:cubicBezTo>
                      <a:pt x="419" y="2114"/>
                      <a:pt x="0" y="3626"/>
                      <a:pt x="507" y="3961"/>
                    </a:cubicBezTo>
                    <a:cubicBezTo>
                      <a:pt x="567" y="4001"/>
                      <a:pt x="624" y="4018"/>
                      <a:pt x="677" y="4018"/>
                    </a:cubicBezTo>
                    <a:cubicBezTo>
                      <a:pt x="1128" y="4018"/>
                      <a:pt x="1345" y="2729"/>
                      <a:pt x="1345" y="2729"/>
                    </a:cubicBezTo>
                    <a:cubicBezTo>
                      <a:pt x="1345" y="2729"/>
                      <a:pt x="2778" y="4325"/>
                      <a:pt x="3443" y="5552"/>
                    </a:cubicBezTo>
                    <a:cubicBezTo>
                      <a:pt x="4251" y="3207"/>
                      <a:pt x="3384" y="897"/>
                      <a:pt x="21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7" name="Google Shape;377;p1"/>
              <p:cNvSpPr/>
              <p:nvPr/>
            </p:nvSpPr>
            <p:spPr>
              <a:xfrm>
                <a:off x="8507536" y="4577286"/>
                <a:ext cx="142201" cy="565992"/>
              </a:xfrm>
              <a:custGeom>
                <a:avLst/>
                <a:gdLst/>
                <a:ahLst/>
                <a:cxnLst/>
                <a:rect l="l" t="t" r="r" b="b"/>
                <a:pathLst>
                  <a:path w="3340" h="13294" extrusionOk="0">
                    <a:moveTo>
                      <a:pt x="0" y="0"/>
                    </a:moveTo>
                    <a:lnTo>
                      <a:pt x="163" y="13294"/>
                    </a:lnTo>
                    <a:lnTo>
                      <a:pt x="3339" y="13294"/>
                    </a:lnTo>
                    <a:lnTo>
                      <a:pt x="2911" y="5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378;p1"/>
              <p:cNvSpPr/>
              <p:nvPr/>
            </p:nvSpPr>
            <p:spPr>
              <a:xfrm>
                <a:off x="8521586" y="3964110"/>
                <a:ext cx="488208" cy="239953"/>
              </a:xfrm>
              <a:custGeom>
                <a:avLst/>
                <a:gdLst/>
                <a:ahLst/>
                <a:cxnLst/>
                <a:rect l="l" t="t" r="r" b="b"/>
                <a:pathLst>
                  <a:path w="11467" h="5636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522" y="1680"/>
                      <a:pt x="6768" y="5231"/>
                      <a:pt x="11466" y="5635"/>
                    </a:cubicBezTo>
                    <a:lnTo>
                      <a:pt x="10885" y="1335"/>
                    </a:lnTo>
                    <a:cubicBezTo>
                      <a:pt x="10885" y="1335"/>
                      <a:pt x="6876" y="799"/>
                      <a:pt x="3581" y="385"/>
                    </a:cubicBezTo>
                    <a:cubicBezTo>
                      <a:pt x="2044" y="193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9" name="Google Shape;379;p1"/>
              <p:cNvSpPr/>
              <p:nvPr/>
            </p:nvSpPr>
            <p:spPr>
              <a:xfrm>
                <a:off x="8665833" y="3593361"/>
                <a:ext cx="242677" cy="245615"/>
              </a:xfrm>
              <a:custGeom>
                <a:avLst/>
                <a:gdLst/>
                <a:ahLst/>
                <a:cxnLst/>
                <a:rect l="l" t="t" r="r" b="b"/>
                <a:pathLst>
                  <a:path w="5700" h="5769" extrusionOk="0">
                    <a:moveTo>
                      <a:pt x="5005" y="1"/>
                    </a:moveTo>
                    <a:lnTo>
                      <a:pt x="5005" y="1"/>
                    </a:lnTo>
                    <a:cubicBezTo>
                      <a:pt x="5005" y="1"/>
                      <a:pt x="4434" y="3532"/>
                      <a:pt x="5069" y="4650"/>
                    </a:cubicBezTo>
                    <a:cubicBezTo>
                      <a:pt x="4943" y="4590"/>
                      <a:pt x="4854" y="4565"/>
                      <a:pt x="4793" y="4565"/>
                    </a:cubicBezTo>
                    <a:cubicBezTo>
                      <a:pt x="4514" y="4565"/>
                      <a:pt x="4798" y="5074"/>
                      <a:pt x="4798" y="5074"/>
                    </a:cubicBezTo>
                    <a:cubicBezTo>
                      <a:pt x="4798" y="5074"/>
                      <a:pt x="4789" y="5074"/>
                      <a:pt x="4772" y="5074"/>
                    </a:cubicBezTo>
                    <a:cubicBezTo>
                      <a:pt x="4437" y="5074"/>
                      <a:pt x="892" y="5083"/>
                      <a:pt x="1" y="5458"/>
                    </a:cubicBezTo>
                    <a:lnTo>
                      <a:pt x="5699" y="5768"/>
                    </a:lnTo>
                    <a:lnTo>
                      <a:pt x="5005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0" name="Google Shape;380;p1"/>
              <p:cNvSpPr/>
              <p:nvPr/>
            </p:nvSpPr>
            <p:spPr>
              <a:xfrm>
                <a:off x="8356519" y="3775585"/>
                <a:ext cx="317524" cy="204913"/>
              </a:xfrm>
              <a:custGeom>
                <a:avLst/>
                <a:gdLst/>
                <a:ahLst/>
                <a:cxnLst/>
                <a:rect l="l" t="t" r="r" b="b"/>
                <a:pathLst>
                  <a:path w="7458" h="4813" extrusionOk="0">
                    <a:moveTo>
                      <a:pt x="3077" y="0"/>
                    </a:moveTo>
                    <a:cubicBezTo>
                      <a:pt x="3070" y="0"/>
                      <a:pt x="3065" y="0"/>
                      <a:pt x="3059" y="1"/>
                    </a:cubicBezTo>
                    <a:cubicBezTo>
                      <a:pt x="2621" y="30"/>
                      <a:pt x="144" y="247"/>
                      <a:pt x="55" y="690"/>
                    </a:cubicBezTo>
                    <a:cubicBezTo>
                      <a:pt x="1" y="937"/>
                      <a:pt x="75" y="1193"/>
                      <a:pt x="257" y="1370"/>
                    </a:cubicBezTo>
                    <a:lnTo>
                      <a:pt x="1877" y="1523"/>
                    </a:lnTo>
                    <a:cubicBezTo>
                      <a:pt x="1877" y="1523"/>
                      <a:pt x="1336" y="1858"/>
                      <a:pt x="1877" y="2557"/>
                    </a:cubicBezTo>
                    <a:cubicBezTo>
                      <a:pt x="1572" y="2835"/>
                      <a:pt x="1819" y="3426"/>
                      <a:pt x="2085" y="3426"/>
                    </a:cubicBezTo>
                    <a:cubicBezTo>
                      <a:pt x="2106" y="3426"/>
                      <a:pt x="2127" y="3422"/>
                      <a:pt x="2148" y="3414"/>
                    </a:cubicBezTo>
                    <a:lnTo>
                      <a:pt x="2148" y="3414"/>
                    </a:lnTo>
                    <a:cubicBezTo>
                      <a:pt x="2015" y="3764"/>
                      <a:pt x="2513" y="4172"/>
                      <a:pt x="2848" y="4256"/>
                    </a:cubicBezTo>
                    <a:cubicBezTo>
                      <a:pt x="3710" y="4473"/>
                      <a:pt x="7458" y="4813"/>
                      <a:pt x="7458" y="4813"/>
                    </a:cubicBezTo>
                    <a:lnTo>
                      <a:pt x="7266" y="1183"/>
                    </a:lnTo>
                    <a:cubicBezTo>
                      <a:pt x="7266" y="1183"/>
                      <a:pt x="3588" y="0"/>
                      <a:pt x="307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81" name="Google Shape;381;p1"/>
            <p:cNvGrpSpPr/>
            <p:nvPr/>
          </p:nvGrpSpPr>
          <p:grpSpPr>
            <a:xfrm>
              <a:off x="5902825" y="2143614"/>
              <a:ext cx="1155017" cy="2999874"/>
              <a:chOff x="5902825" y="2143614"/>
              <a:chExt cx="1155017" cy="2999874"/>
            </a:xfrm>
          </p:grpSpPr>
          <p:sp>
            <p:nvSpPr>
              <p:cNvPr id="382" name="Google Shape;382;p1"/>
              <p:cNvSpPr/>
              <p:nvPr/>
            </p:nvSpPr>
            <p:spPr>
              <a:xfrm>
                <a:off x="6061122" y="4150549"/>
                <a:ext cx="914766" cy="992934"/>
              </a:xfrm>
              <a:custGeom>
                <a:avLst/>
                <a:gdLst/>
                <a:ahLst/>
                <a:cxnLst/>
                <a:rect l="l" t="t" r="r" b="b"/>
                <a:pathLst>
                  <a:path w="21486" h="23322" extrusionOk="0">
                    <a:moveTo>
                      <a:pt x="20564" y="0"/>
                    </a:moveTo>
                    <a:cubicBezTo>
                      <a:pt x="14920" y="0"/>
                      <a:pt x="1" y="803"/>
                      <a:pt x="1" y="803"/>
                    </a:cubicBezTo>
                    <a:lnTo>
                      <a:pt x="1" y="5300"/>
                    </a:lnTo>
                    <a:cubicBezTo>
                      <a:pt x="1" y="5300"/>
                      <a:pt x="1065" y="17155"/>
                      <a:pt x="3547" y="23322"/>
                    </a:cubicBezTo>
                    <a:lnTo>
                      <a:pt x="20426" y="23322"/>
                    </a:lnTo>
                    <a:lnTo>
                      <a:pt x="20426" y="8408"/>
                    </a:lnTo>
                    <a:cubicBezTo>
                      <a:pt x="20426" y="8408"/>
                      <a:pt x="21485" y="4605"/>
                      <a:pt x="205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3" name="Google Shape;383;p1"/>
              <p:cNvSpPr/>
              <p:nvPr/>
            </p:nvSpPr>
            <p:spPr>
              <a:xfrm>
                <a:off x="5902825" y="3054650"/>
                <a:ext cx="1155017" cy="1321358"/>
              </a:xfrm>
              <a:custGeom>
                <a:avLst/>
                <a:gdLst/>
                <a:ahLst/>
                <a:cxnLst/>
                <a:rect l="l" t="t" r="r" b="b"/>
                <a:pathLst>
                  <a:path w="27129" h="31036" extrusionOk="0">
                    <a:moveTo>
                      <a:pt x="16421" y="0"/>
                    </a:moveTo>
                    <a:lnTo>
                      <a:pt x="10575" y="547"/>
                    </a:lnTo>
                    <a:cubicBezTo>
                      <a:pt x="10575" y="547"/>
                      <a:pt x="5585" y="793"/>
                      <a:pt x="3960" y="4743"/>
                    </a:cubicBezTo>
                    <a:cubicBezTo>
                      <a:pt x="2862" y="7403"/>
                      <a:pt x="0" y="19746"/>
                      <a:pt x="3719" y="31035"/>
                    </a:cubicBezTo>
                    <a:lnTo>
                      <a:pt x="3719" y="26543"/>
                    </a:lnTo>
                    <a:lnTo>
                      <a:pt x="19899" y="26543"/>
                    </a:lnTo>
                    <a:lnTo>
                      <a:pt x="19327" y="29469"/>
                    </a:lnTo>
                    <a:lnTo>
                      <a:pt x="23489" y="30360"/>
                    </a:lnTo>
                    <a:cubicBezTo>
                      <a:pt x="23489" y="30360"/>
                      <a:pt x="26996" y="22820"/>
                      <a:pt x="27080" y="15284"/>
                    </a:cubicBezTo>
                    <a:cubicBezTo>
                      <a:pt x="27129" y="10679"/>
                      <a:pt x="25568" y="6014"/>
                      <a:pt x="23824" y="3522"/>
                    </a:cubicBezTo>
                    <a:cubicBezTo>
                      <a:pt x="21475" y="173"/>
                      <a:pt x="16421" y="0"/>
                      <a:pt x="164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4" name="Google Shape;384;p1"/>
              <p:cNvSpPr/>
              <p:nvPr/>
            </p:nvSpPr>
            <p:spPr>
              <a:xfrm>
                <a:off x="6353023" y="2866976"/>
                <a:ext cx="248979" cy="290021"/>
              </a:xfrm>
              <a:custGeom>
                <a:avLst/>
                <a:gdLst/>
                <a:ahLst/>
                <a:cxnLst/>
                <a:rect l="l" t="t" r="r" b="b"/>
                <a:pathLst>
                  <a:path w="5848" h="6812" extrusionOk="0">
                    <a:moveTo>
                      <a:pt x="5118" y="0"/>
                    </a:moveTo>
                    <a:lnTo>
                      <a:pt x="2222" y="562"/>
                    </a:lnTo>
                    <a:lnTo>
                      <a:pt x="2217" y="562"/>
                    </a:lnTo>
                    <a:lnTo>
                      <a:pt x="1" y="990"/>
                    </a:lnTo>
                    <a:lnTo>
                      <a:pt x="1" y="4950"/>
                    </a:lnTo>
                    <a:cubicBezTo>
                      <a:pt x="1" y="4950"/>
                      <a:pt x="669" y="6812"/>
                      <a:pt x="2394" y="6812"/>
                    </a:cubicBezTo>
                    <a:cubicBezTo>
                      <a:pt x="2566" y="6812"/>
                      <a:pt x="2748" y="6793"/>
                      <a:pt x="2941" y="6753"/>
                    </a:cubicBezTo>
                    <a:cubicBezTo>
                      <a:pt x="5079" y="6305"/>
                      <a:pt x="5847" y="4413"/>
                      <a:pt x="5847" y="4413"/>
                    </a:cubicBezTo>
                    <a:lnTo>
                      <a:pt x="5118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1"/>
              <p:cNvSpPr/>
              <p:nvPr/>
            </p:nvSpPr>
            <p:spPr>
              <a:xfrm>
                <a:off x="6352810" y="2890861"/>
                <a:ext cx="183541" cy="128449"/>
              </a:xfrm>
              <a:custGeom>
                <a:avLst/>
                <a:gdLst/>
                <a:ahLst/>
                <a:cxnLst/>
                <a:rect l="l" t="t" r="r" b="b"/>
                <a:pathLst>
                  <a:path w="4311" h="3017" extrusionOk="0">
                    <a:moveTo>
                      <a:pt x="2217" y="1"/>
                    </a:moveTo>
                    <a:lnTo>
                      <a:pt x="1" y="1449"/>
                    </a:lnTo>
                    <a:lnTo>
                      <a:pt x="1" y="3015"/>
                    </a:lnTo>
                    <a:cubicBezTo>
                      <a:pt x="67" y="3016"/>
                      <a:pt x="131" y="3017"/>
                      <a:pt x="195" y="3017"/>
                    </a:cubicBezTo>
                    <a:cubicBezTo>
                      <a:pt x="4044" y="3017"/>
                      <a:pt x="4311" y="567"/>
                      <a:pt x="4311" y="567"/>
                    </a:cubicBezTo>
                    <a:lnTo>
                      <a:pt x="2227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6" name="Google Shape;386;p1"/>
              <p:cNvSpPr/>
              <p:nvPr/>
            </p:nvSpPr>
            <p:spPr>
              <a:xfrm>
                <a:off x="6321389" y="4392550"/>
                <a:ext cx="263624" cy="750938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17638" extrusionOk="0">
                    <a:moveTo>
                      <a:pt x="0" y="0"/>
                    </a:moveTo>
                    <a:lnTo>
                      <a:pt x="557" y="17638"/>
                    </a:lnTo>
                    <a:lnTo>
                      <a:pt x="6191" y="17638"/>
                    </a:lnTo>
                    <a:lnTo>
                      <a:pt x="4660" y="183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7" name="Google Shape;387;p1"/>
              <p:cNvSpPr/>
              <p:nvPr/>
            </p:nvSpPr>
            <p:spPr>
              <a:xfrm>
                <a:off x="6071426" y="3969986"/>
                <a:ext cx="733354" cy="69227"/>
              </a:xfrm>
              <a:custGeom>
                <a:avLst/>
                <a:gdLst/>
                <a:ahLst/>
                <a:cxnLst/>
                <a:rect l="l" t="t" r="r" b="b"/>
                <a:pathLst>
                  <a:path w="17225" h="1626" extrusionOk="0">
                    <a:moveTo>
                      <a:pt x="17224" y="1"/>
                    </a:moveTo>
                    <a:lnTo>
                      <a:pt x="0" y="247"/>
                    </a:lnTo>
                    <a:lnTo>
                      <a:pt x="0" y="1626"/>
                    </a:lnTo>
                    <a:lnTo>
                      <a:pt x="16810" y="1626"/>
                    </a:lnTo>
                    <a:lnTo>
                      <a:pt x="1722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8" name="Google Shape;388;p1"/>
              <p:cNvSpPr/>
              <p:nvPr/>
            </p:nvSpPr>
            <p:spPr>
              <a:xfrm>
                <a:off x="6071426" y="3653988"/>
                <a:ext cx="766052" cy="76124"/>
              </a:xfrm>
              <a:custGeom>
                <a:avLst/>
                <a:gdLst/>
                <a:ahLst/>
                <a:cxnLst/>
                <a:rect l="l" t="t" r="r" b="b"/>
                <a:pathLst>
                  <a:path w="17993" h="1788" extrusionOk="0">
                    <a:moveTo>
                      <a:pt x="17707" y="0"/>
                    </a:moveTo>
                    <a:lnTo>
                      <a:pt x="0" y="409"/>
                    </a:lnTo>
                    <a:lnTo>
                      <a:pt x="0" y="1788"/>
                    </a:lnTo>
                    <a:lnTo>
                      <a:pt x="17992" y="1660"/>
                    </a:lnTo>
                    <a:lnTo>
                      <a:pt x="17707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9" name="Google Shape;389;p1"/>
              <p:cNvSpPr/>
              <p:nvPr/>
            </p:nvSpPr>
            <p:spPr>
              <a:xfrm>
                <a:off x="6071426" y="3794063"/>
                <a:ext cx="778016" cy="83702"/>
              </a:xfrm>
              <a:custGeom>
                <a:avLst/>
                <a:gdLst/>
                <a:ahLst/>
                <a:cxnLst/>
                <a:rect l="l" t="t" r="r" b="b"/>
                <a:pathLst>
                  <a:path w="18274" h="1966" extrusionOk="0">
                    <a:moveTo>
                      <a:pt x="18273" y="0"/>
                    </a:moveTo>
                    <a:lnTo>
                      <a:pt x="0" y="591"/>
                    </a:lnTo>
                    <a:lnTo>
                      <a:pt x="0" y="1965"/>
                    </a:lnTo>
                    <a:lnTo>
                      <a:pt x="17859" y="1630"/>
                    </a:lnTo>
                    <a:lnTo>
                      <a:pt x="1827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0" name="Google Shape;390;p1"/>
              <p:cNvSpPr/>
              <p:nvPr/>
            </p:nvSpPr>
            <p:spPr>
              <a:xfrm>
                <a:off x="6703465" y="4309485"/>
                <a:ext cx="222710" cy="268010"/>
              </a:xfrm>
              <a:custGeom>
                <a:avLst/>
                <a:gdLst/>
                <a:ahLst/>
                <a:cxnLst/>
                <a:rect l="l" t="t" r="r" b="b"/>
                <a:pathLst>
                  <a:path w="5231" h="6295" extrusionOk="0">
                    <a:moveTo>
                      <a:pt x="522" y="1"/>
                    </a:moveTo>
                    <a:cubicBezTo>
                      <a:pt x="522" y="1"/>
                      <a:pt x="0" y="3897"/>
                      <a:pt x="1670" y="5773"/>
                    </a:cubicBezTo>
                    <a:cubicBezTo>
                      <a:pt x="1992" y="6134"/>
                      <a:pt x="2327" y="6294"/>
                      <a:pt x="2653" y="6294"/>
                    </a:cubicBezTo>
                    <a:cubicBezTo>
                      <a:pt x="4020" y="6294"/>
                      <a:pt x="5230" y="3478"/>
                      <a:pt x="4689" y="892"/>
                    </a:cubicBezTo>
                    <a:lnTo>
                      <a:pt x="522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1" name="Google Shape;391;p1"/>
              <p:cNvSpPr/>
              <p:nvPr/>
            </p:nvSpPr>
            <p:spPr>
              <a:xfrm>
                <a:off x="6017950" y="2143614"/>
                <a:ext cx="813225" cy="538914"/>
              </a:xfrm>
              <a:custGeom>
                <a:avLst/>
                <a:gdLst/>
                <a:ahLst/>
                <a:cxnLst/>
                <a:rect l="l" t="t" r="r" b="b"/>
                <a:pathLst>
                  <a:path w="19101" h="12658" extrusionOk="0">
                    <a:moveTo>
                      <a:pt x="7402" y="0"/>
                    </a:moveTo>
                    <a:cubicBezTo>
                      <a:pt x="6472" y="0"/>
                      <a:pt x="5469" y="400"/>
                      <a:pt x="4975" y="1406"/>
                    </a:cubicBezTo>
                    <a:cubicBezTo>
                      <a:pt x="4771" y="1186"/>
                      <a:pt x="4491" y="1083"/>
                      <a:pt x="4184" y="1083"/>
                    </a:cubicBezTo>
                    <a:cubicBezTo>
                      <a:pt x="3216" y="1083"/>
                      <a:pt x="1975" y="2101"/>
                      <a:pt x="1975" y="3711"/>
                    </a:cubicBezTo>
                    <a:cubicBezTo>
                      <a:pt x="473" y="4150"/>
                      <a:pt x="113" y="6051"/>
                      <a:pt x="1158" y="6913"/>
                    </a:cubicBezTo>
                    <a:cubicBezTo>
                      <a:pt x="74" y="7258"/>
                      <a:pt x="0" y="9198"/>
                      <a:pt x="1167" y="9967"/>
                    </a:cubicBezTo>
                    <a:cubicBezTo>
                      <a:pt x="571" y="11543"/>
                      <a:pt x="2596" y="11548"/>
                      <a:pt x="2596" y="11548"/>
                    </a:cubicBezTo>
                    <a:lnTo>
                      <a:pt x="15072" y="12543"/>
                    </a:lnTo>
                    <a:cubicBezTo>
                      <a:pt x="15338" y="12622"/>
                      <a:pt x="15575" y="12658"/>
                      <a:pt x="15786" y="12658"/>
                    </a:cubicBezTo>
                    <a:cubicBezTo>
                      <a:pt x="17805" y="12658"/>
                      <a:pt x="17490" y="9385"/>
                      <a:pt x="17490" y="9385"/>
                    </a:cubicBezTo>
                    <a:cubicBezTo>
                      <a:pt x="17490" y="9385"/>
                      <a:pt x="19101" y="7844"/>
                      <a:pt x="17594" y="6253"/>
                    </a:cubicBezTo>
                    <a:cubicBezTo>
                      <a:pt x="18697" y="4627"/>
                      <a:pt x="16924" y="3894"/>
                      <a:pt x="16924" y="3894"/>
                    </a:cubicBezTo>
                    <a:cubicBezTo>
                      <a:pt x="16924" y="3894"/>
                      <a:pt x="16628" y="2390"/>
                      <a:pt x="15242" y="2390"/>
                    </a:cubicBezTo>
                    <a:cubicBezTo>
                      <a:pt x="15069" y="2390"/>
                      <a:pt x="14880" y="2413"/>
                      <a:pt x="14673" y="2465"/>
                    </a:cubicBezTo>
                    <a:cubicBezTo>
                      <a:pt x="14308" y="1310"/>
                      <a:pt x="13557" y="1036"/>
                      <a:pt x="12927" y="1036"/>
                    </a:cubicBezTo>
                    <a:cubicBezTo>
                      <a:pt x="12359" y="1036"/>
                      <a:pt x="11890" y="1259"/>
                      <a:pt x="11890" y="1259"/>
                    </a:cubicBezTo>
                    <a:cubicBezTo>
                      <a:pt x="11890" y="1259"/>
                      <a:pt x="11361" y="239"/>
                      <a:pt x="10432" y="239"/>
                    </a:cubicBezTo>
                    <a:cubicBezTo>
                      <a:pt x="10093" y="239"/>
                      <a:pt x="9700" y="375"/>
                      <a:pt x="9260" y="746"/>
                    </a:cubicBezTo>
                    <a:cubicBezTo>
                      <a:pt x="8937" y="292"/>
                      <a:pt x="8197" y="0"/>
                      <a:pt x="74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2" name="Google Shape;392;p1"/>
              <p:cNvSpPr/>
              <p:nvPr/>
            </p:nvSpPr>
            <p:spPr>
              <a:xfrm>
                <a:off x="6021058" y="2582910"/>
                <a:ext cx="99668" cy="158038"/>
              </a:xfrm>
              <a:custGeom>
                <a:avLst/>
                <a:gdLst/>
                <a:ahLst/>
                <a:cxnLst/>
                <a:rect l="l" t="t" r="r" b="b"/>
                <a:pathLst>
                  <a:path w="2341" h="3712" extrusionOk="0">
                    <a:moveTo>
                      <a:pt x="1304" y="1"/>
                    </a:moveTo>
                    <a:cubicBezTo>
                      <a:pt x="1033" y="1"/>
                      <a:pt x="725" y="117"/>
                      <a:pt x="400" y="451"/>
                    </a:cubicBezTo>
                    <a:cubicBezTo>
                      <a:pt x="109" y="757"/>
                      <a:pt x="1" y="1215"/>
                      <a:pt x="26" y="1698"/>
                    </a:cubicBezTo>
                    <a:cubicBezTo>
                      <a:pt x="86" y="2666"/>
                      <a:pt x="696" y="3711"/>
                      <a:pt x="1491" y="3711"/>
                    </a:cubicBezTo>
                    <a:cubicBezTo>
                      <a:pt x="1736" y="3711"/>
                      <a:pt x="1998" y="3613"/>
                      <a:pt x="2267" y="3382"/>
                    </a:cubicBezTo>
                    <a:lnTo>
                      <a:pt x="2306" y="1954"/>
                    </a:lnTo>
                    <a:lnTo>
                      <a:pt x="2341" y="599"/>
                    </a:lnTo>
                    <a:cubicBezTo>
                      <a:pt x="2341" y="599"/>
                      <a:pt x="1918" y="1"/>
                      <a:pt x="130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3" name="Google Shape;393;p1"/>
              <p:cNvSpPr/>
              <p:nvPr/>
            </p:nvSpPr>
            <p:spPr>
              <a:xfrm>
                <a:off x="6022123" y="2635662"/>
                <a:ext cx="97156" cy="105288"/>
              </a:xfrm>
              <a:custGeom>
                <a:avLst/>
                <a:gdLst/>
                <a:ahLst/>
                <a:cxnLst/>
                <a:rect l="l" t="t" r="r" b="b"/>
                <a:pathLst>
                  <a:path w="2282" h="2473" extrusionOk="0">
                    <a:moveTo>
                      <a:pt x="918" y="0"/>
                    </a:moveTo>
                    <a:cubicBezTo>
                      <a:pt x="615" y="0"/>
                      <a:pt x="301" y="125"/>
                      <a:pt x="1" y="459"/>
                    </a:cubicBezTo>
                    <a:cubicBezTo>
                      <a:pt x="61" y="1427"/>
                      <a:pt x="671" y="2472"/>
                      <a:pt x="1466" y="2472"/>
                    </a:cubicBezTo>
                    <a:cubicBezTo>
                      <a:pt x="1711" y="2472"/>
                      <a:pt x="1973" y="2374"/>
                      <a:pt x="2242" y="2143"/>
                    </a:cubicBezTo>
                    <a:lnTo>
                      <a:pt x="2281" y="720"/>
                    </a:lnTo>
                    <a:cubicBezTo>
                      <a:pt x="1965" y="400"/>
                      <a:pt x="1460" y="0"/>
                      <a:pt x="9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4" name="Google Shape;394;p1"/>
              <p:cNvSpPr/>
              <p:nvPr/>
            </p:nvSpPr>
            <p:spPr>
              <a:xfrm>
                <a:off x="6700102" y="2582868"/>
                <a:ext cx="99626" cy="157868"/>
              </a:xfrm>
              <a:custGeom>
                <a:avLst/>
                <a:gdLst/>
                <a:ahLst/>
                <a:cxnLst/>
                <a:rect l="l" t="t" r="r" b="b"/>
                <a:pathLst>
                  <a:path w="2340" h="3708" extrusionOk="0">
                    <a:moveTo>
                      <a:pt x="1040" y="0"/>
                    </a:moveTo>
                    <a:cubicBezTo>
                      <a:pt x="424" y="0"/>
                      <a:pt x="0" y="600"/>
                      <a:pt x="0" y="600"/>
                    </a:cubicBezTo>
                    <a:lnTo>
                      <a:pt x="35" y="1955"/>
                    </a:lnTo>
                    <a:lnTo>
                      <a:pt x="74" y="3378"/>
                    </a:lnTo>
                    <a:cubicBezTo>
                      <a:pt x="343" y="3609"/>
                      <a:pt x="605" y="3708"/>
                      <a:pt x="849" y="3708"/>
                    </a:cubicBezTo>
                    <a:cubicBezTo>
                      <a:pt x="1644" y="3708"/>
                      <a:pt x="2254" y="2662"/>
                      <a:pt x="2310" y="1694"/>
                    </a:cubicBezTo>
                    <a:cubicBezTo>
                      <a:pt x="2340" y="1211"/>
                      <a:pt x="2232" y="753"/>
                      <a:pt x="1941" y="447"/>
                    </a:cubicBezTo>
                    <a:cubicBezTo>
                      <a:pt x="1617" y="116"/>
                      <a:pt x="1310" y="0"/>
                      <a:pt x="10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5" name="Google Shape;395;p1"/>
              <p:cNvSpPr/>
              <p:nvPr/>
            </p:nvSpPr>
            <p:spPr>
              <a:xfrm>
                <a:off x="6701550" y="2635662"/>
                <a:ext cx="96943" cy="105288"/>
              </a:xfrm>
              <a:custGeom>
                <a:avLst/>
                <a:gdLst/>
                <a:ahLst/>
                <a:cxnLst/>
                <a:rect l="l" t="t" r="r" b="b"/>
                <a:pathLst>
                  <a:path w="2277" h="2473" extrusionOk="0">
                    <a:moveTo>
                      <a:pt x="1362" y="0"/>
                    </a:moveTo>
                    <a:cubicBezTo>
                      <a:pt x="821" y="0"/>
                      <a:pt x="317" y="400"/>
                      <a:pt x="1" y="720"/>
                    </a:cubicBezTo>
                    <a:lnTo>
                      <a:pt x="40" y="2143"/>
                    </a:lnTo>
                    <a:cubicBezTo>
                      <a:pt x="309" y="2374"/>
                      <a:pt x="571" y="2472"/>
                      <a:pt x="815" y="2472"/>
                    </a:cubicBezTo>
                    <a:cubicBezTo>
                      <a:pt x="1610" y="2472"/>
                      <a:pt x="2220" y="1427"/>
                      <a:pt x="2276" y="459"/>
                    </a:cubicBezTo>
                    <a:cubicBezTo>
                      <a:pt x="1978" y="125"/>
                      <a:pt x="1665" y="0"/>
                      <a:pt x="136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6" name="Google Shape;396;p1"/>
              <p:cNvSpPr/>
              <p:nvPr/>
            </p:nvSpPr>
            <p:spPr>
              <a:xfrm>
                <a:off x="6072235" y="2364667"/>
                <a:ext cx="683244" cy="589579"/>
              </a:xfrm>
              <a:custGeom>
                <a:avLst/>
                <a:gdLst/>
                <a:ahLst/>
                <a:cxnLst/>
                <a:rect l="l" t="t" r="r" b="b"/>
                <a:pathLst>
                  <a:path w="16048" h="13848" extrusionOk="0">
                    <a:moveTo>
                      <a:pt x="8296" y="0"/>
                    </a:moveTo>
                    <a:cubicBezTo>
                      <a:pt x="5715" y="0"/>
                      <a:pt x="2972" y="702"/>
                      <a:pt x="1789" y="2405"/>
                    </a:cubicBezTo>
                    <a:cubicBezTo>
                      <a:pt x="1" y="4986"/>
                      <a:pt x="272" y="11877"/>
                      <a:pt x="3650" y="13222"/>
                    </a:cubicBezTo>
                    <a:cubicBezTo>
                      <a:pt x="4605" y="13600"/>
                      <a:pt x="6095" y="13847"/>
                      <a:pt x="7681" y="13847"/>
                    </a:cubicBezTo>
                    <a:cubicBezTo>
                      <a:pt x="10098" y="13847"/>
                      <a:pt x="12736" y="13273"/>
                      <a:pt x="14033" y="11714"/>
                    </a:cubicBezTo>
                    <a:cubicBezTo>
                      <a:pt x="16048" y="9301"/>
                      <a:pt x="15437" y="3139"/>
                      <a:pt x="13462" y="1332"/>
                    </a:cubicBezTo>
                    <a:cubicBezTo>
                      <a:pt x="12556" y="505"/>
                      <a:pt x="10484" y="0"/>
                      <a:pt x="82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7" name="Google Shape;397;p1"/>
              <p:cNvSpPr/>
              <p:nvPr/>
            </p:nvSpPr>
            <p:spPr>
              <a:xfrm>
                <a:off x="6116301" y="2298419"/>
                <a:ext cx="593453" cy="189544"/>
              </a:xfrm>
              <a:custGeom>
                <a:avLst/>
                <a:gdLst/>
                <a:ahLst/>
                <a:cxnLst/>
                <a:rect l="l" t="t" r="r" b="b"/>
                <a:pathLst>
                  <a:path w="13939" h="4452" extrusionOk="0">
                    <a:moveTo>
                      <a:pt x="7010" y="0"/>
                    </a:moveTo>
                    <a:cubicBezTo>
                      <a:pt x="4654" y="0"/>
                      <a:pt x="2097" y="869"/>
                      <a:pt x="0" y="3070"/>
                    </a:cubicBezTo>
                    <a:cubicBezTo>
                      <a:pt x="0" y="3070"/>
                      <a:pt x="423" y="3721"/>
                      <a:pt x="1298" y="3721"/>
                    </a:cubicBezTo>
                    <a:cubicBezTo>
                      <a:pt x="1444" y="3721"/>
                      <a:pt x="1602" y="3703"/>
                      <a:pt x="1773" y="3661"/>
                    </a:cubicBezTo>
                    <a:cubicBezTo>
                      <a:pt x="2104" y="4194"/>
                      <a:pt x="2674" y="4451"/>
                      <a:pt x="3253" y="4451"/>
                    </a:cubicBezTo>
                    <a:cubicBezTo>
                      <a:pt x="4070" y="4451"/>
                      <a:pt x="4905" y="3940"/>
                      <a:pt x="5113" y="2971"/>
                    </a:cubicBezTo>
                    <a:cubicBezTo>
                      <a:pt x="5477" y="3171"/>
                      <a:pt x="5894" y="3266"/>
                      <a:pt x="6301" y="3266"/>
                    </a:cubicBezTo>
                    <a:cubicBezTo>
                      <a:pt x="7203" y="3266"/>
                      <a:pt x="8053" y="2796"/>
                      <a:pt x="8161" y="1937"/>
                    </a:cubicBezTo>
                    <a:cubicBezTo>
                      <a:pt x="8743" y="2788"/>
                      <a:pt x="9588" y="2979"/>
                      <a:pt x="10228" y="2979"/>
                    </a:cubicBezTo>
                    <a:cubicBezTo>
                      <a:pt x="10747" y="2979"/>
                      <a:pt x="11131" y="2853"/>
                      <a:pt x="11131" y="2853"/>
                    </a:cubicBezTo>
                    <a:cubicBezTo>
                      <a:pt x="11131" y="2853"/>
                      <a:pt x="11883" y="4335"/>
                      <a:pt x="12958" y="4335"/>
                    </a:cubicBezTo>
                    <a:cubicBezTo>
                      <a:pt x="13262" y="4335"/>
                      <a:pt x="13592" y="4216"/>
                      <a:pt x="13939" y="3912"/>
                    </a:cubicBezTo>
                    <a:cubicBezTo>
                      <a:pt x="13283" y="1744"/>
                      <a:pt x="10348" y="0"/>
                      <a:pt x="701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8" name="Google Shape;398;p1"/>
              <p:cNvSpPr/>
              <p:nvPr/>
            </p:nvSpPr>
            <p:spPr>
              <a:xfrm>
                <a:off x="6238025" y="2501718"/>
                <a:ext cx="99072" cy="62500"/>
              </a:xfrm>
              <a:custGeom>
                <a:avLst/>
                <a:gdLst/>
                <a:ahLst/>
                <a:cxnLst/>
                <a:rect l="l" t="t" r="r" b="b"/>
                <a:pathLst>
                  <a:path w="2327" h="1468" extrusionOk="0">
                    <a:moveTo>
                      <a:pt x="1624" y="1"/>
                    </a:moveTo>
                    <a:cubicBezTo>
                      <a:pt x="988" y="1"/>
                      <a:pt x="1" y="795"/>
                      <a:pt x="254" y="1354"/>
                    </a:cubicBezTo>
                    <a:cubicBezTo>
                      <a:pt x="288" y="1432"/>
                      <a:pt x="399" y="1467"/>
                      <a:pt x="551" y="1467"/>
                    </a:cubicBezTo>
                    <a:cubicBezTo>
                      <a:pt x="1135" y="1467"/>
                      <a:pt x="2327" y="938"/>
                      <a:pt x="2076" y="285"/>
                    </a:cubicBezTo>
                    <a:cubicBezTo>
                      <a:pt x="1998" y="84"/>
                      <a:pt x="1829" y="1"/>
                      <a:pt x="16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399;p1"/>
              <p:cNvSpPr/>
              <p:nvPr/>
            </p:nvSpPr>
            <p:spPr>
              <a:xfrm>
                <a:off x="6463209" y="2501420"/>
                <a:ext cx="99413" cy="63692"/>
              </a:xfrm>
              <a:custGeom>
                <a:avLst/>
                <a:gdLst/>
                <a:ahLst/>
                <a:cxnLst/>
                <a:rect l="l" t="t" r="r" b="b"/>
                <a:pathLst>
                  <a:path w="2335" h="1496" extrusionOk="0">
                    <a:moveTo>
                      <a:pt x="714" y="0"/>
                    </a:moveTo>
                    <a:cubicBezTo>
                      <a:pt x="517" y="0"/>
                      <a:pt x="355" y="80"/>
                      <a:pt x="274" y="272"/>
                    </a:cubicBezTo>
                    <a:cubicBezTo>
                      <a:pt x="0" y="924"/>
                      <a:pt x="1217" y="1495"/>
                      <a:pt x="1793" y="1495"/>
                    </a:cubicBezTo>
                    <a:cubicBezTo>
                      <a:pt x="1931" y="1495"/>
                      <a:pt x="2032" y="1463"/>
                      <a:pt x="2067" y="1390"/>
                    </a:cubicBezTo>
                    <a:cubicBezTo>
                      <a:pt x="2334" y="830"/>
                      <a:pt x="1347" y="0"/>
                      <a:pt x="71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0" name="Google Shape;400;p1"/>
              <p:cNvSpPr/>
              <p:nvPr/>
            </p:nvSpPr>
            <p:spPr>
              <a:xfrm>
                <a:off x="6279622" y="2582825"/>
                <a:ext cx="37594" cy="37551"/>
              </a:xfrm>
              <a:custGeom>
                <a:avLst/>
                <a:gdLst/>
                <a:ahLst/>
                <a:cxnLst/>
                <a:rect l="l" t="t" r="r" b="b"/>
                <a:pathLst>
                  <a:path w="883" h="882" extrusionOk="0">
                    <a:moveTo>
                      <a:pt x="439" y="0"/>
                    </a:moveTo>
                    <a:cubicBezTo>
                      <a:pt x="198" y="0"/>
                      <a:pt x="1" y="202"/>
                      <a:pt x="1" y="444"/>
                    </a:cubicBezTo>
                    <a:cubicBezTo>
                      <a:pt x="1" y="685"/>
                      <a:pt x="198" y="882"/>
                      <a:pt x="439" y="882"/>
                    </a:cubicBezTo>
                    <a:cubicBezTo>
                      <a:pt x="686" y="882"/>
                      <a:pt x="883" y="685"/>
                      <a:pt x="883" y="444"/>
                    </a:cubicBezTo>
                    <a:cubicBezTo>
                      <a:pt x="883" y="202"/>
                      <a:pt x="686" y="0"/>
                      <a:pt x="43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1" name="Google Shape;401;p1"/>
              <p:cNvSpPr/>
              <p:nvPr/>
            </p:nvSpPr>
            <p:spPr>
              <a:xfrm>
                <a:off x="6475940" y="2582825"/>
                <a:ext cx="37551" cy="37551"/>
              </a:xfrm>
              <a:custGeom>
                <a:avLst/>
                <a:gdLst/>
                <a:ahLst/>
                <a:cxnLst/>
                <a:rect l="l" t="t" r="r" b="b"/>
                <a:pathLst>
                  <a:path w="882" h="882" extrusionOk="0">
                    <a:moveTo>
                      <a:pt x="438" y="0"/>
                    </a:moveTo>
                    <a:cubicBezTo>
                      <a:pt x="197" y="0"/>
                      <a:pt x="0" y="202"/>
                      <a:pt x="0" y="444"/>
                    </a:cubicBezTo>
                    <a:cubicBezTo>
                      <a:pt x="0" y="685"/>
                      <a:pt x="197" y="882"/>
                      <a:pt x="438" y="882"/>
                    </a:cubicBezTo>
                    <a:cubicBezTo>
                      <a:pt x="680" y="882"/>
                      <a:pt x="882" y="685"/>
                      <a:pt x="882" y="444"/>
                    </a:cubicBezTo>
                    <a:cubicBezTo>
                      <a:pt x="882" y="202"/>
                      <a:pt x="680" y="0"/>
                      <a:pt x="43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2" name="Google Shape;402;p1"/>
              <p:cNvSpPr/>
              <p:nvPr/>
            </p:nvSpPr>
            <p:spPr>
              <a:xfrm>
                <a:off x="6351618" y="2533097"/>
                <a:ext cx="109035" cy="174813"/>
              </a:xfrm>
              <a:custGeom>
                <a:avLst/>
                <a:gdLst/>
                <a:ahLst/>
                <a:cxnLst/>
                <a:rect l="l" t="t" r="r" b="b"/>
                <a:pathLst>
                  <a:path w="2561" h="4106" extrusionOk="0">
                    <a:moveTo>
                      <a:pt x="1152" y="0"/>
                    </a:moveTo>
                    <a:cubicBezTo>
                      <a:pt x="1146" y="0"/>
                      <a:pt x="1139" y="1"/>
                      <a:pt x="1132" y="1"/>
                    </a:cubicBezTo>
                    <a:cubicBezTo>
                      <a:pt x="300" y="31"/>
                      <a:pt x="438" y="3222"/>
                      <a:pt x="438" y="3222"/>
                    </a:cubicBezTo>
                    <a:cubicBezTo>
                      <a:pt x="438" y="3222"/>
                      <a:pt x="417" y="3220"/>
                      <a:pt x="385" y="3220"/>
                    </a:cubicBezTo>
                    <a:cubicBezTo>
                      <a:pt x="283" y="3220"/>
                      <a:pt x="64" y="3240"/>
                      <a:pt x="34" y="3409"/>
                    </a:cubicBezTo>
                    <a:cubicBezTo>
                      <a:pt x="0" y="3624"/>
                      <a:pt x="442" y="4105"/>
                      <a:pt x="1233" y="4105"/>
                    </a:cubicBezTo>
                    <a:cubicBezTo>
                      <a:pt x="1260" y="4105"/>
                      <a:pt x="1287" y="4105"/>
                      <a:pt x="1314" y="4104"/>
                    </a:cubicBezTo>
                    <a:cubicBezTo>
                      <a:pt x="2157" y="4069"/>
                      <a:pt x="2561" y="3483"/>
                      <a:pt x="2413" y="3296"/>
                    </a:cubicBezTo>
                    <a:cubicBezTo>
                      <a:pt x="2310" y="3169"/>
                      <a:pt x="2101" y="3150"/>
                      <a:pt x="1984" y="3150"/>
                    </a:cubicBezTo>
                    <a:cubicBezTo>
                      <a:pt x="1934" y="3150"/>
                      <a:pt x="1901" y="3153"/>
                      <a:pt x="1901" y="3153"/>
                    </a:cubicBezTo>
                    <a:cubicBezTo>
                      <a:pt x="1901" y="3153"/>
                      <a:pt x="2119" y="0"/>
                      <a:pt x="115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3" name="Google Shape;403;p1"/>
              <p:cNvSpPr/>
              <p:nvPr/>
            </p:nvSpPr>
            <p:spPr>
              <a:xfrm>
                <a:off x="6413012" y="2727881"/>
                <a:ext cx="69227" cy="34912"/>
              </a:xfrm>
              <a:custGeom>
                <a:avLst/>
                <a:gdLst/>
                <a:ahLst/>
                <a:cxnLst/>
                <a:rect l="l" t="t" r="r" b="b"/>
                <a:pathLst>
                  <a:path w="1626" h="820" extrusionOk="0">
                    <a:moveTo>
                      <a:pt x="941" y="1"/>
                    </a:moveTo>
                    <a:cubicBezTo>
                      <a:pt x="573" y="1"/>
                      <a:pt x="172" y="230"/>
                      <a:pt x="0" y="819"/>
                    </a:cubicBezTo>
                    <a:cubicBezTo>
                      <a:pt x="0" y="819"/>
                      <a:pt x="813" y="410"/>
                      <a:pt x="1626" y="381"/>
                    </a:cubicBezTo>
                    <a:cubicBezTo>
                      <a:pt x="1512" y="150"/>
                      <a:pt x="1237" y="1"/>
                      <a:pt x="94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4" name="Google Shape;404;p1"/>
              <p:cNvSpPr/>
              <p:nvPr/>
            </p:nvSpPr>
            <p:spPr>
              <a:xfrm>
                <a:off x="6169350" y="2604837"/>
                <a:ext cx="61691" cy="61691"/>
              </a:xfrm>
              <a:custGeom>
                <a:avLst/>
                <a:gdLst/>
                <a:ahLst/>
                <a:cxnLst/>
                <a:rect l="l" t="t" r="r" b="b"/>
                <a:pathLst>
                  <a:path w="1449" h="1449" extrusionOk="0">
                    <a:moveTo>
                      <a:pt x="724" y="0"/>
                    </a:moveTo>
                    <a:cubicBezTo>
                      <a:pt x="325" y="0"/>
                      <a:pt x="0" y="326"/>
                      <a:pt x="0" y="724"/>
                    </a:cubicBezTo>
                    <a:cubicBezTo>
                      <a:pt x="0" y="1123"/>
                      <a:pt x="325" y="1448"/>
                      <a:pt x="724" y="1448"/>
                    </a:cubicBezTo>
                    <a:cubicBezTo>
                      <a:pt x="1123" y="1448"/>
                      <a:pt x="1448" y="1123"/>
                      <a:pt x="1448" y="724"/>
                    </a:cubicBezTo>
                    <a:cubicBezTo>
                      <a:pt x="1448" y="326"/>
                      <a:pt x="1123" y="0"/>
                      <a:pt x="724" y="0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5" name="Google Shape;405;p1"/>
              <p:cNvSpPr/>
              <p:nvPr/>
            </p:nvSpPr>
            <p:spPr>
              <a:xfrm>
                <a:off x="6571139" y="2604837"/>
                <a:ext cx="61478" cy="616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449" extrusionOk="0">
                    <a:moveTo>
                      <a:pt x="719" y="0"/>
                    </a:moveTo>
                    <a:cubicBezTo>
                      <a:pt x="320" y="0"/>
                      <a:pt x="0" y="326"/>
                      <a:pt x="0" y="724"/>
                    </a:cubicBezTo>
                    <a:cubicBezTo>
                      <a:pt x="0" y="1123"/>
                      <a:pt x="320" y="1448"/>
                      <a:pt x="719" y="1448"/>
                    </a:cubicBezTo>
                    <a:cubicBezTo>
                      <a:pt x="1123" y="1448"/>
                      <a:pt x="1443" y="1123"/>
                      <a:pt x="1443" y="724"/>
                    </a:cubicBezTo>
                    <a:cubicBezTo>
                      <a:pt x="1443" y="326"/>
                      <a:pt x="1123" y="0"/>
                      <a:pt x="719" y="0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6" name="Google Shape;406;p1"/>
              <p:cNvSpPr/>
              <p:nvPr/>
            </p:nvSpPr>
            <p:spPr>
              <a:xfrm>
                <a:off x="6616014" y="3442600"/>
                <a:ext cx="233439" cy="742167"/>
              </a:xfrm>
              <a:custGeom>
                <a:avLst/>
                <a:gdLst/>
                <a:ahLst/>
                <a:cxnLst/>
                <a:rect l="l" t="t" r="r" b="b"/>
                <a:pathLst>
                  <a:path w="5483" h="17432" extrusionOk="0">
                    <a:moveTo>
                      <a:pt x="4054" y="0"/>
                    </a:moveTo>
                    <a:lnTo>
                      <a:pt x="0" y="17431"/>
                    </a:lnTo>
                    <a:lnTo>
                      <a:pt x="3148" y="17431"/>
                    </a:lnTo>
                    <a:lnTo>
                      <a:pt x="5482" y="8255"/>
                    </a:lnTo>
                    <a:lnTo>
                      <a:pt x="4054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"/>
          <p:cNvSpPr txBox="1">
            <a:spLocks noGrp="1"/>
          </p:cNvSpPr>
          <p:nvPr>
            <p:ph type="subTitle" idx="1"/>
          </p:nvPr>
        </p:nvSpPr>
        <p:spPr>
          <a:xfrm>
            <a:off x="715100" y="1463400"/>
            <a:ext cx="3270900" cy="734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endParaRPr/>
          </a:p>
        </p:txBody>
      </p:sp>
      <p:sp>
        <p:nvSpPr>
          <p:cNvPr id="412" name="Google Shape;412;p2"/>
          <p:cNvSpPr txBox="1">
            <a:spLocks noGrp="1"/>
          </p:cNvSpPr>
          <p:nvPr>
            <p:ph type="title"/>
          </p:nvPr>
        </p:nvSpPr>
        <p:spPr>
          <a:xfrm>
            <a:off x="71505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endParaRPr/>
          </a:p>
        </p:txBody>
      </p:sp>
      <p:pic>
        <p:nvPicPr>
          <p:cNvPr id="413" name="Google Shape;41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578" y="222512"/>
            <a:ext cx="8352844" cy="469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"/>
          <p:cNvSpPr txBox="1">
            <a:spLocks noGrp="1"/>
          </p:cNvSpPr>
          <p:nvPr>
            <p:ph type="title"/>
          </p:nvPr>
        </p:nvSpPr>
        <p:spPr>
          <a:xfrm>
            <a:off x="715099" y="535000"/>
            <a:ext cx="4501551" cy="12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</a:pPr>
            <a:r>
              <a:rPr lang="en-GB" sz="2800"/>
              <a:t>30% of children have been bullied in the past year.</a:t>
            </a:r>
            <a:endParaRPr sz="2800"/>
          </a:p>
        </p:txBody>
      </p:sp>
      <p:grpSp>
        <p:nvGrpSpPr>
          <p:cNvPr id="419" name="Google Shape;419;p3"/>
          <p:cNvGrpSpPr/>
          <p:nvPr/>
        </p:nvGrpSpPr>
        <p:grpSpPr>
          <a:xfrm>
            <a:off x="-10" y="2921807"/>
            <a:ext cx="1362966" cy="817467"/>
            <a:chOff x="-1967700" y="670075"/>
            <a:chExt cx="2116078" cy="1269161"/>
          </a:xfrm>
        </p:grpSpPr>
        <p:sp>
          <p:nvSpPr>
            <p:cNvPr id="420" name="Google Shape;420;p3"/>
            <p:cNvSpPr/>
            <p:nvPr/>
          </p:nvSpPr>
          <p:spPr>
            <a:xfrm>
              <a:off x="-694636" y="1417179"/>
              <a:ext cx="843014" cy="522057"/>
            </a:xfrm>
            <a:custGeom>
              <a:avLst/>
              <a:gdLst/>
              <a:ahLst/>
              <a:cxnLst/>
              <a:rect l="l" t="t" r="r" b="b"/>
              <a:pathLst>
                <a:path w="17028" h="10545" extrusionOk="0">
                  <a:moveTo>
                    <a:pt x="2532" y="1"/>
                  </a:moveTo>
                  <a:lnTo>
                    <a:pt x="1247" y="3266"/>
                  </a:lnTo>
                  <a:lnTo>
                    <a:pt x="1" y="6429"/>
                  </a:lnTo>
                  <a:cubicBezTo>
                    <a:pt x="355" y="6906"/>
                    <a:pt x="774" y="7335"/>
                    <a:pt x="1252" y="7689"/>
                  </a:cubicBezTo>
                  <a:cubicBezTo>
                    <a:pt x="3645" y="9517"/>
                    <a:pt x="7261" y="9990"/>
                    <a:pt x="8157" y="10334"/>
                  </a:cubicBezTo>
                  <a:cubicBezTo>
                    <a:pt x="8265" y="10379"/>
                    <a:pt x="8384" y="10418"/>
                    <a:pt x="8502" y="10448"/>
                  </a:cubicBezTo>
                  <a:cubicBezTo>
                    <a:pt x="8745" y="10512"/>
                    <a:pt x="8987" y="10545"/>
                    <a:pt x="9215" y="10545"/>
                  </a:cubicBezTo>
                  <a:cubicBezTo>
                    <a:pt x="9894" y="10545"/>
                    <a:pt x="10454" y="10256"/>
                    <a:pt x="10561" y="9655"/>
                  </a:cubicBezTo>
                  <a:cubicBezTo>
                    <a:pt x="10669" y="9710"/>
                    <a:pt x="10791" y="9734"/>
                    <a:pt x="10917" y="9734"/>
                  </a:cubicBezTo>
                  <a:cubicBezTo>
                    <a:pt x="11362" y="9734"/>
                    <a:pt x="11855" y="9438"/>
                    <a:pt x="11974" y="9211"/>
                  </a:cubicBezTo>
                  <a:cubicBezTo>
                    <a:pt x="12127" y="8921"/>
                    <a:pt x="11841" y="8034"/>
                    <a:pt x="11841" y="8034"/>
                  </a:cubicBezTo>
                  <a:lnTo>
                    <a:pt x="11841" y="8034"/>
                  </a:lnTo>
                  <a:cubicBezTo>
                    <a:pt x="11841" y="8034"/>
                    <a:pt x="12843" y="8365"/>
                    <a:pt x="13007" y="8365"/>
                  </a:cubicBezTo>
                  <a:cubicBezTo>
                    <a:pt x="13011" y="8365"/>
                    <a:pt x="13015" y="8365"/>
                    <a:pt x="13018" y="8364"/>
                  </a:cubicBezTo>
                  <a:cubicBezTo>
                    <a:pt x="13137" y="8345"/>
                    <a:pt x="13378" y="8039"/>
                    <a:pt x="13442" y="7625"/>
                  </a:cubicBezTo>
                  <a:cubicBezTo>
                    <a:pt x="13501" y="7212"/>
                    <a:pt x="12708" y="6148"/>
                    <a:pt x="12708" y="6148"/>
                  </a:cubicBezTo>
                  <a:lnTo>
                    <a:pt x="12708" y="6148"/>
                  </a:lnTo>
                  <a:cubicBezTo>
                    <a:pt x="12708" y="6148"/>
                    <a:pt x="15597" y="7222"/>
                    <a:pt x="16255" y="7222"/>
                  </a:cubicBezTo>
                  <a:cubicBezTo>
                    <a:pt x="16265" y="7222"/>
                    <a:pt x="16275" y="7222"/>
                    <a:pt x="16284" y="7222"/>
                  </a:cubicBezTo>
                  <a:cubicBezTo>
                    <a:pt x="16880" y="7182"/>
                    <a:pt x="17028" y="6153"/>
                    <a:pt x="16663" y="5946"/>
                  </a:cubicBezTo>
                  <a:cubicBezTo>
                    <a:pt x="16294" y="5744"/>
                    <a:pt x="11920" y="3404"/>
                    <a:pt x="11920" y="3404"/>
                  </a:cubicBezTo>
                  <a:cubicBezTo>
                    <a:pt x="11920" y="3404"/>
                    <a:pt x="10117" y="1109"/>
                    <a:pt x="9541" y="873"/>
                  </a:cubicBezTo>
                  <a:cubicBezTo>
                    <a:pt x="9147" y="715"/>
                    <a:pt x="6108" y="375"/>
                    <a:pt x="4163" y="168"/>
                  </a:cubicBezTo>
                  <a:cubicBezTo>
                    <a:pt x="3217" y="70"/>
                    <a:pt x="2532" y="1"/>
                    <a:pt x="253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1" name="Google Shape;421;p3"/>
            <p:cNvSpPr/>
            <p:nvPr/>
          </p:nvSpPr>
          <p:spPr>
            <a:xfrm>
              <a:off x="89549" y="1717586"/>
              <a:ext cx="48814" cy="43567"/>
            </a:xfrm>
            <a:custGeom>
              <a:avLst/>
              <a:gdLst/>
              <a:ahLst/>
              <a:cxnLst/>
              <a:rect l="l" t="t" r="r" b="b"/>
              <a:pathLst>
                <a:path w="986" h="880" extrusionOk="0">
                  <a:moveTo>
                    <a:pt x="281" y="1"/>
                  </a:moveTo>
                  <a:lnTo>
                    <a:pt x="1" y="794"/>
                  </a:lnTo>
                  <a:cubicBezTo>
                    <a:pt x="1" y="794"/>
                    <a:pt x="183" y="879"/>
                    <a:pt x="373" y="879"/>
                  </a:cubicBezTo>
                  <a:cubicBezTo>
                    <a:pt x="519" y="879"/>
                    <a:pt x="669" y="829"/>
                    <a:pt x="744" y="651"/>
                  </a:cubicBezTo>
                  <a:cubicBezTo>
                    <a:pt x="986" y="95"/>
                    <a:pt x="281" y="1"/>
                    <a:pt x="28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2" name="Google Shape;422;p3"/>
            <p:cNvSpPr/>
            <p:nvPr/>
          </p:nvSpPr>
          <p:spPr>
            <a:xfrm>
              <a:off x="-1967700" y="670075"/>
              <a:ext cx="1508939" cy="1133920"/>
            </a:xfrm>
            <a:custGeom>
              <a:avLst/>
              <a:gdLst/>
              <a:ahLst/>
              <a:cxnLst/>
              <a:rect l="l" t="t" r="r" b="b"/>
              <a:pathLst>
                <a:path w="30479" h="22904" extrusionOk="0">
                  <a:moveTo>
                    <a:pt x="0" y="1"/>
                  </a:moveTo>
                  <a:lnTo>
                    <a:pt x="0" y="17791"/>
                  </a:lnTo>
                  <a:cubicBezTo>
                    <a:pt x="0" y="17791"/>
                    <a:pt x="24056" y="22894"/>
                    <a:pt x="26139" y="22904"/>
                  </a:cubicBezTo>
                  <a:cubicBezTo>
                    <a:pt x="26420" y="22904"/>
                    <a:pt x="26701" y="22864"/>
                    <a:pt x="26972" y="22785"/>
                  </a:cubicBezTo>
                  <a:cubicBezTo>
                    <a:pt x="28385" y="22362"/>
                    <a:pt x="29351" y="20864"/>
                    <a:pt x="29873" y="19318"/>
                  </a:cubicBezTo>
                  <a:cubicBezTo>
                    <a:pt x="30429" y="17678"/>
                    <a:pt x="30479" y="15979"/>
                    <a:pt x="30045" y="15442"/>
                  </a:cubicBezTo>
                  <a:cubicBezTo>
                    <a:pt x="29991" y="15378"/>
                    <a:pt x="29937" y="15319"/>
                    <a:pt x="29878" y="15264"/>
                  </a:cubicBezTo>
                  <a:cubicBezTo>
                    <a:pt x="26809" y="12349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3" name="Google Shape;423;p3"/>
            <p:cNvSpPr/>
            <p:nvPr/>
          </p:nvSpPr>
          <p:spPr>
            <a:xfrm>
              <a:off x="-1967700" y="1140685"/>
              <a:ext cx="1789102" cy="793754"/>
            </a:xfrm>
            <a:custGeom>
              <a:avLst/>
              <a:gdLst/>
              <a:ahLst/>
              <a:cxnLst/>
              <a:rect l="l" t="t" r="r" b="b"/>
              <a:pathLst>
                <a:path w="36138" h="16033" extrusionOk="0">
                  <a:moveTo>
                    <a:pt x="0" y="1"/>
                  </a:moveTo>
                  <a:lnTo>
                    <a:pt x="0" y="8285"/>
                  </a:lnTo>
                  <a:cubicBezTo>
                    <a:pt x="0" y="8285"/>
                    <a:pt x="24056" y="13388"/>
                    <a:pt x="26139" y="13398"/>
                  </a:cubicBezTo>
                  <a:cubicBezTo>
                    <a:pt x="26420" y="13398"/>
                    <a:pt x="26701" y="13358"/>
                    <a:pt x="26972" y="13274"/>
                  </a:cubicBezTo>
                  <a:cubicBezTo>
                    <a:pt x="29360" y="15102"/>
                    <a:pt x="32976" y="15575"/>
                    <a:pt x="33872" y="15924"/>
                  </a:cubicBezTo>
                  <a:cubicBezTo>
                    <a:pt x="33985" y="15969"/>
                    <a:pt x="34099" y="16003"/>
                    <a:pt x="34217" y="16033"/>
                  </a:cubicBezTo>
                  <a:cubicBezTo>
                    <a:pt x="34547" y="15535"/>
                    <a:pt x="34729" y="14959"/>
                    <a:pt x="34616" y="14575"/>
                  </a:cubicBezTo>
                  <a:cubicBezTo>
                    <a:pt x="35089" y="14575"/>
                    <a:pt x="35561" y="13900"/>
                    <a:pt x="35616" y="13270"/>
                  </a:cubicBezTo>
                  <a:cubicBezTo>
                    <a:pt x="36138" y="12718"/>
                    <a:pt x="35931" y="11802"/>
                    <a:pt x="35931" y="11802"/>
                  </a:cubicBezTo>
                  <a:lnTo>
                    <a:pt x="29873" y="9812"/>
                  </a:lnTo>
                  <a:lnTo>
                    <a:pt x="26967" y="885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24" name="Google Shape;424;p3"/>
          <p:cNvGrpSpPr/>
          <p:nvPr/>
        </p:nvGrpSpPr>
        <p:grpSpPr>
          <a:xfrm>
            <a:off x="4496300" y="1636058"/>
            <a:ext cx="4154722" cy="3507584"/>
            <a:chOff x="4496300" y="1636058"/>
            <a:chExt cx="4154722" cy="3507584"/>
          </a:xfrm>
        </p:grpSpPr>
        <p:sp>
          <p:nvSpPr>
            <p:cNvPr id="425" name="Google Shape;425;p3"/>
            <p:cNvSpPr/>
            <p:nvPr/>
          </p:nvSpPr>
          <p:spPr>
            <a:xfrm>
              <a:off x="4496300" y="2668700"/>
              <a:ext cx="4154722" cy="2474749"/>
            </a:xfrm>
            <a:custGeom>
              <a:avLst/>
              <a:gdLst/>
              <a:ahLst/>
              <a:cxnLst/>
              <a:rect l="l" t="t" r="r" b="b"/>
              <a:pathLst>
                <a:path w="86751" h="51673" extrusionOk="0">
                  <a:moveTo>
                    <a:pt x="43378" y="1"/>
                  </a:moveTo>
                  <a:cubicBezTo>
                    <a:pt x="19421" y="1"/>
                    <a:pt x="0" y="19422"/>
                    <a:pt x="0" y="43379"/>
                  </a:cubicBezTo>
                  <a:cubicBezTo>
                    <a:pt x="0" y="46161"/>
                    <a:pt x="266" y="48939"/>
                    <a:pt x="793" y="51673"/>
                  </a:cubicBezTo>
                  <a:lnTo>
                    <a:pt x="85953" y="51673"/>
                  </a:lnTo>
                  <a:cubicBezTo>
                    <a:pt x="86480" y="48939"/>
                    <a:pt x="86750" y="46161"/>
                    <a:pt x="86750" y="43379"/>
                  </a:cubicBezTo>
                  <a:cubicBezTo>
                    <a:pt x="86750" y="19422"/>
                    <a:pt x="67330" y="1"/>
                    <a:pt x="433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26" name="Google Shape;426;p3"/>
            <p:cNvGrpSpPr/>
            <p:nvPr/>
          </p:nvGrpSpPr>
          <p:grpSpPr>
            <a:xfrm>
              <a:off x="5176928" y="1636058"/>
              <a:ext cx="1619537" cy="3507584"/>
              <a:chOff x="5405138" y="1485686"/>
              <a:chExt cx="1287083" cy="2787558"/>
            </a:xfrm>
          </p:grpSpPr>
          <p:sp>
            <p:nvSpPr>
              <p:cNvPr id="427" name="Google Shape;427;p3"/>
              <p:cNvSpPr/>
              <p:nvPr/>
            </p:nvSpPr>
            <p:spPr>
              <a:xfrm>
                <a:off x="5487689" y="2041990"/>
                <a:ext cx="1132788" cy="767112"/>
              </a:xfrm>
              <a:custGeom>
                <a:avLst/>
                <a:gdLst/>
                <a:ahLst/>
                <a:cxnLst/>
                <a:rect l="l" t="t" r="r" b="b"/>
                <a:pathLst>
                  <a:path w="28859" h="19543" extrusionOk="0">
                    <a:moveTo>
                      <a:pt x="16801" y="1"/>
                    </a:moveTo>
                    <a:cubicBezTo>
                      <a:pt x="15268" y="1"/>
                      <a:pt x="14166" y="126"/>
                      <a:pt x="14166" y="126"/>
                    </a:cubicBezTo>
                    <a:cubicBezTo>
                      <a:pt x="14166" y="126"/>
                      <a:pt x="13026" y="5"/>
                      <a:pt x="11447" y="5"/>
                    </a:cubicBezTo>
                    <a:cubicBezTo>
                      <a:pt x="8451" y="5"/>
                      <a:pt x="3878" y="442"/>
                      <a:pt x="2542" y="2978"/>
                    </a:cubicBezTo>
                    <a:cubicBezTo>
                      <a:pt x="1075" y="5776"/>
                      <a:pt x="1" y="16754"/>
                      <a:pt x="1567" y="18458"/>
                    </a:cubicBezTo>
                    <a:cubicBezTo>
                      <a:pt x="2264" y="19217"/>
                      <a:pt x="7011" y="19543"/>
                      <a:pt x="12233" y="19543"/>
                    </a:cubicBezTo>
                    <a:cubicBezTo>
                      <a:pt x="18778" y="19543"/>
                      <a:pt x="26069" y="19031"/>
                      <a:pt x="27066" y="18217"/>
                    </a:cubicBezTo>
                    <a:cubicBezTo>
                      <a:pt x="28859" y="16754"/>
                      <a:pt x="27066" y="4574"/>
                      <a:pt x="25125" y="2382"/>
                    </a:cubicBezTo>
                    <a:cubicBezTo>
                      <a:pt x="23341" y="371"/>
                      <a:pt x="19434" y="1"/>
                      <a:pt x="168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8" name="Google Shape;428;p3"/>
              <p:cNvSpPr/>
              <p:nvPr/>
            </p:nvSpPr>
            <p:spPr>
              <a:xfrm>
                <a:off x="5467787" y="3004413"/>
                <a:ext cx="1141855" cy="1089218"/>
              </a:xfrm>
              <a:custGeom>
                <a:avLst/>
                <a:gdLst/>
                <a:ahLst/>
                <a:cxnLst/>
                <a:rect l="l" t="t" r="r" b="b"/>
                <a:pathLst>
                  <a:path w="29090" h="27749" extrusionOk="0">
                    <a:moveTo>
                      <a:pt x="21098" y="0"/>
                    </a:moveTo>
                    <a:cubicBezTo>
                      <a:pt x="13140" y="0"/>
                      <a:pt x="2035" y="1782"/>
                      <a:pt x="2035" y="1782"/>
                    </a:cubicBezTo>
                    <a:cubicBezTo>
                      <a:pt x="2035" y="1782"/>
                      <a:pt x="1" y="13873"/>
                      <a:pt x="6340" y="27748"/>
                    </a:cubicBezTo>
                    <a:lnTo>
                      <a:pt x="13447" y="27748"/>
                    </a:lnTo>
                    <a:lnTo>
                      <a:pt x="14348" y="9943"/>
                    </a:lnTo>
                    <a:lnTo>
                      <a:pt x="14860" y="9726"/>
                    </a:lnTo>
                    <a:lnTo>
                      <a:pt x="16525" y="27748"/>
                    </a:lnTo>
                    <a:lnTo>
                      <a:pt x="23549" y="27748"/>
                    </a:lnTo>
                    <a:cubicBezTo>
                      <a:pt x="23549" y="27748"/>
                      <a:pt x="29090" y="11352"/>
                      <a:pt x="26603" y="467"/>
                    </a:cubicBezTo>
                    <a:cubicBezTo>
                      <a:pt x="25191" y="132"/>
                      <a:pt x="23261" y="0"/>
                      <a:pt x="2109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9" name="Google Shape;429;p3"/>
              <p:cNvSpPr/>
              <p:nvPr/>
            </p:nvSpPr>
            <p:spPr>
              <a:xfrm>
                <a:off x="5667510" y="3184352"/>
                <a:ext cx="752706" cy="104804"/>
              </a:xfrm>
              <a:custGeom>
                <a:avLst/>
                <a:gdLst/>
                <a:ahLst/>
                <a:cxnLst/>
                <a:rect l="l" t="t" r="r" b="b"/>
                <a:pathLst>
                  <a:path w="19176" h="2670" extrusionOk="0">
                    <a:moveTo>
                      <a:pt x="1" y="0"/>
                    </a:moveTo>
                    <a:cubicBezTo>
                      <a:pt x="1" y="0"/>
                      <a:pt x="2798" y="2537"/>
                      <a:pt x="9221" y="2665"/>
                    </a:cubicBezTo>
                    <a:cubicBezTo>
                      <a:pt x="9371" y="2668"/>
                      <a:pt x="9520" y="2669"/>
                      <a:pt x="9668" y="2669"/>
                    </a:cubicBezTo>
                    <a:cubicBezTo>
                      <a:pt x="15793" y="2669"/>
                      <a:pt x="19175" y="35"/>
                      <a:pt x="19175" y="35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0" name="Google Shape;430;p3"/>
              <p:cNvSpPr/>
              <p:nvPr/>
            </p:nvSpPr>
            <p:spPr>
              <a:xfrm>
                <a:off x="5743702" y="3193616"/>
                <a:ext cx="40038" cy="67122"/>
              </a:xfrm>
              <a:custGeom>
                <a:avLst/>
                <a:gdLst/>
                <a:ahLst/>
                <a:cxnLst/>
                <a:rect l="l" t="t" r="r" b="b"/>
                <a:pathLst>
                  <a:path w="1020" h="1710" extrusionOk="0">
                    <a:moveTo>
                      <a:pt x="379" y="1"/>
                    </a:moveTo>
                    <a:lnTo>
                      <a:pt x="0" y="1552"/>
                    </a:lnTo>
                    <a:lnTo>
                      <a:pt x="640" y="1710"/>
                    </a:lnTo>
                    <a:lnTo>
                      <a:pt x="1020" y="158"/>
                    </a:lnTo>
                    <a:lnTo>
                      <a:pt x="379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1" name="Google Shape;431;p3"/>
              <p:cNvSpPr/>
              <p:nvPr/>
            </p:nvSpPr>
            <p:spPr>
              <a:xfrm>
                <a:off x="5889451" y="3227845"/>
                <a:ext cx="28262" cy="63825"/>
              </a:xfrm>
              <a:custGeom>
                <a:avLst/>
                <a:gdLst/>
                <a:ahLst/>
                <a:cxnLst/>
                <a:rect l="l" t="t" r="r" b="b"/>
                <a:pathLst>
                  <a:path w="720" h="1626" extrusionOk="0">
                    <a:moveTo>
                      <a:pt x="60" y="0"/>
                    </a:moveTo>
                    <a:lnTo>
                      <a:pt x="1" y="1601"/>
                    </a:lnTo>
                    <a:lnTo>
                      <a:pt x="661" y="1626"/>
                    </a:lnTo>
                    <a:lnTo>
                      <a:pt x="720" y="25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2" name="Google Shape;432;p3"/>
              <p:cNvSpPr/>
              <p:nvPr/>
            </p:nvSpPr>
            <p:spPr>
              <a:xfrm>
                <a:off x="6297807" y="3193419"/>
                <a:ext cx="40234" cy="67122"/>
              </a:xfrm>
              <a:custGeom>
                <a:avLst/>
                <a:gdLst/>
                <a:ahLst/>
                <a:cxnLst/>
                <a:rect l="l" t="t" r="r" b="b"/>
                <a:pathLst>
                  <a:path w="1025" h="1710" extrusionOk="0">
                    <a:moveTo>
                      <a:pt x="641" y="1"/>
                    </a:moveTo>
                    <a:lnTo>
                      <a:pt x="0" y="153"/>
                    </a:lnTo>
                    <a:lnTo>
                      <a:pt x="380" y="1710"/>
                    </a:lnTo>
                    <a:lnTo>
                      <a:pt x="1025" y="1552"/>
                    </a:lnTo>
                    <a:lnTo>
                      <a:pt x="64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3" name="Google Shape;433;p3"/>
              <p:cNvSpPr/>
              <p:nvPr/>
            </p:nvSpPr>
            <p:spPr>
              <a:xfrm>
                <a:off x="6162264" y="3227845"/>
                <a:ext cx="28262" cy="63825"/>
              </a:xfrm>
              <a:custGeom>
                <a:avLst/>
                <a:gdLst/>
                <a:ahLst/>
                <a:cxnLst/>
                <a:rect l="l" t="t" r="r" b="b"/>
                <a:pathLst>
                  <a:path w="720" h="1626" extrusionOk="0">
                    <a:moveTo>
                      <a:pt x="661" y="0"/>
                    </a:moveTo>
                    <a:lnTo>
                      <a:pt x="1" y="25"/>
                    </a:lnTo>
                    <a:lnTo>
                      <a:pt x="60" y="1626"/>
                    </a:lnTo>
                    <a:lnTo>
                      <a:pt x="720" y="1601"/>
                    </a:lnTo>
                    <a:lnTo>
                      <a:pt x="66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4" name="Google Shape;434;p3"/>
              <p:cNvSpPr/>
              <p:nvPr/>
            </p:nvSpPr>
            <p:spPr>
              <a:xfrm>
                <a:off x="5405138" y="2064443"/>
                <a:ext cx="1287050" cy="1260241"/>
              </a:xfrm>
              <a:custGeom>
                <a:avLst/>
                <a:gdLst/>
                <a:ahLst/>
                <a:cxnLst/>
                <a:rect l="l" t="t" r="r" b="b"/>
                <a:pathLst>
                  <a:path w="32789" h="32106" extrusionOk="0">
                    <a:moveTo>
                      <a:pt x="15861" y="1"/>
                    </a:moveTo>
                    <a:cubicBezTo>
                      <a:pt x="15780" y="1"/>
                      <a:pt x="15700" y="1"/>
                      <a:pt x="15619" y="3"/>
                    </a:cubicBezTo>
                    <a:cubicBezTo>
                      <a:pt x="12827" y="37"/>
                      <a:pt x="10566" y="682"/>
                      <a:pt x="8817" y="1569"/>
                    </a:cubicBezTo>
                    <a:cubicBezTo>
                      <a:pt x="6965" y="2510"/>
                      <a:pt x="5685" y="3726"/>
                      <a:pt x="4951" y="4800"/>
                    </a:cubicBezTo>
                    <a:cubicBezTo>
                      <a:pt x="4429" y="5568"/>
                      <a:pt x="1405" y="12557"/>
                      <a:pt x="597" y="19379"/>
                    </a:cubicBezTo>
                    <a:cubicBezTo>
                      <a:pt x="1" y="24398"/>
                      <a:pt x="597" y="29323"/>
                      <a:pt x="4266" y="31618"/>
                    </a:cubicBezTo>
                    <a:lnTo>
                      <a:pt x="4966" y="30727"/>
                    </a:lnTo>
                    <a:lnTo>
                      <a:pt x="6680" y="28535"/>
                    </a:lnTo>
                    <a:cubicBezTo>
                      <a:pt x="9293" y="29605"/>
                      <a:pt x="12810" y="30171"/>
                      <a:pt x="16358" y="30171"/>
                    </a:cubicBezTo>
                    <a:cubicBezTo>
                      <a:pt x="19752" y="30171"/>
                      <a:pt x="23174" y="29653"/>
                      <a:pt x="25859" y="28565"/>
                    </a:cubicBezTo>
                    <a:lnTo>
                      <a:pt x="25864" y="28575"/>
                    </a:lnTo>
                    <a:cubicBezTo>
                      <a:pt x="26164" y="28890"/>
                      <a:pt x="26760" y="29688"/>
                      <a:pt x="27307" y="30451"/>
                    </a:cubicBezTo>
                    <a:cubicBezTo>
                      <a:pt x="27775" y="31101"/>
                      <a:pt x="28203" y="31722"/>
                      <a:pt x="28386" y="31983"/>
                    </a:cubicBezTo>
                    <a:lnTo>
                      <a:pt x="28469" y="32106"/>
                    </a:lnTo>
                    <a:cubicBezTo>
                      <a:pt x="32006" y="29018"/>
                      <a:pt x="32789" y="24309"/>
                      <a:pt x="32385" y="19704"/>
                    </a:cubicBezTo>
                    <a:cubicBezTo>
                      <a:pt x="31809" y="13119"/>
                      <a:pt x="28814" y="6735"/>
                      <a:pt x="27997" y="5617"/>
                    </a:cubicBezTo>
                    <a:cubicBezTo>
                      <a:pt x="27071" y="4342"/>
                      <a:pt x="25642" y="3051"/>
                      <a:pt x="23810" y="2027"/>
                    </a:cubicBezTo>
                    <a:cubicBezTo>
                      <a:pt x="21669" y="831"/>
                      <a:pt x="18966" y="1"/>
                      <a:pt x="1586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5" name="Google Shape;435;p3"/>
              <p:cNvSpPr/>
              <p:nvPr/>
            </p:nvSpPr>
            <p:spPr>
              <a:xfrm>
                <a:off x="5716617" y="4093625"/>
                <a:ext cx="279007" cy="179619"/>
              </a:xfrm>
              <a:custGeom>
                <a:avLst/>
                <a:gdLst/>
                <a:ahLst/>
                <a:cxnLst/>
                <a:rect l="l" t="t" r="r" b="b"/>
                <a:pathLst>
                  <a:path w="7108" h="4576" extrusionOk="0">
                    <a:moveTo>
                      <a:pt x="1" y="0"/>
                    </a:moveTo>
                    <a:lnTo>
                      <a:pt x="508" y="1197"/>
                    </a:lnTo>
                    <a:lnTo>
                      <a:pt x="1941" y="4576"/>
                    </a:lnTo>
                    <a:lnTo>
                      <a:pt x="6783" y="4576"/>
                    </a:lnTo>
                    <a:lnTo>
                      <a:pt x="7024" y="1197"/>
                    </a:lnTo>
                    <a:lnTo>
                      <a:pt x="7108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6" name="Google Shape;436;p3"/>
              <p:cNvSpPr/>
              <p:nvPr/>
            </p:nvSpPr>
            <p:spPr>
              <a:xfrm>
                <a:off x="6116455" y="4093625"/>
                <a:ext cx="275710" cy="179619"/>
              </a:xfrm>
              <a:custGeom>
                <a:avLst/>
                <a:gdLst/>
                <a:ahLst/>
                <a:cxnLst/>
                <a:rect l="l" t="t" r="r" b="b"/>
                <a:pathLst>
                  <a:path w="7024" h="4576" extrusionOk="0">
                    <a:moveTo>
                      <a:pt x="0" y="0"/>
                    </a:moveTo>
                    <a:lnTo>
                      <a:pt x="202" y="1197"/>
                    </a:lnTo>
                    <a:lnTo>
                      <a:pt x="759" y="4576"/>
                    </a:lnTo>
                    <a:lnTo>
                      <a:pt x="5802" y="4576"/>
                    </a:lnTo>
                    <a:lnTo>
                      <a:pt x="6704" y="1197"/>
                    </a:lnTo>
                    <a:lnTo>
                      <a:pt x="7024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7" name="Google Shape;437;p3"/>
              <p:cNvSpPr/>
              <p:nvPr/>
            </p:nvSpPr>
            <p:spPr>
              <a:xfrm>
                <a:off x="5716617" y="4093625"/>
                <a:ext cx="279007" cy="47024"/>
              </a:xfrm>
              <a:custGeom>
                <a:avLst/>
                <a:gdLst/>
                <a:ahLst/>
                <a:cxnLst/>
                <a:rect l="l" t="t" r="r" b="b"/>
                <a:pathLst>
                  <a:path w="7108" h="1198" extrusionOk="0">
                    <a:moveTo>
                      <a:pt x="1" y="0"/>
                    </a:moveTo>
                    <a:lnTo>
                      <a:pt x="508" y="1197"/>
                    </a:lnTo>
                    <a:lnTo>
                      <a:pt x="7024" y="1197"/>
                    </a:lnTo>
                    <a:lnTo>
                      <a:pt x="710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8" name="Google Shape;438;p3"/>
              <p:cNvSpPr/>
              <p:nvPr/>
            </p:nvSpPr>
            <p:spPr>
              <a:xfrm>
                <a:off x="6116455" y="4093625"/>
                <a:ext cx="275710" cy="47024"/>
              </a:xfrm>
              <a:custGeom>
                <a:avLst/>
                <a:gdLst/>
                <a:ahLst/>
                <a:cxnLst/>
                <a:rect l="l" t="t" r="r" b="b"/>
                <a:pathLst>
                  <a:path w="7024" h="1198" extrusionOk="0">
                    <a:moveTo>
                      <a:pt x="0" y="0"/>
                    </a:moveTo>
                    <a:lnTo>
                      <a:pt x="202" y="1197"/>
                    </a:lnTo>
                    <a:lnTo>
                      <a:pt x="6704" y="1197"/>
                    </a:lnTo>
                    <a:lnTo>
                      <a:pt x="70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9" name="Google Shape;439;p3"/>
              <p:cNvSpPr/>
              <p:nvPr/>
            </p:nvSpPr>
            <p:spPr>
              <a:xfrm>
                <a:off x="5751238" y="2064443"/>
                <a:ext cx="588552" cy="306209"/>
              </a:xfrm>
              <a:custGeom>
                <a:avLst/>
                <a:gdLst/>
                <a:ahLst/>
                <a:cxnLst/>
                <a:rect l="l" t="t" r="r" b="b"/>
                <a:pathLst>
                  <a:path w="14994" h="7801" extrusionOk="0">
                    <a:moveTo>
                      <a:pt x="7048" y="1"/>
                    </a:moveTo>
                    <a:cubicBezTo>
                      <a:pt x="6968" y="1"/>
                      <a:pt x="6888" y="1"/>
                      <a:pt x="6807" y="3"/>
                    </a:cubicBezTo>
                    <a:cubicBezTo>
                      <a:pt x="4014" y="37"/>
                      <a:pt x="1754" y="682"/>
                      <a:pt x="0" y="1569"/>
                    </a:cubicBezTo>
                    <a:cubicBezTo>
                      <a:pt x="235" y="3508"/>
                      <a:pt x="1401" y="7800"/>
                      <a:pt x="7194" y="7800"/>
                    </a:cubicBezTo>
                    <a:cubicBezTo>
                      <a:pt x="7358" y="7800"/>
                      <a:pt x="7527" y="7797"/>
                      <a:pt x="7699" y="7790"/>
                    </a:cubicBezTo>
                    <a:cubicBezTo>
                      <a:pt x="12732" y="7588"/>
                      <a:pt x="14432" y="4381"/>
                      <a:pt x="14993" y="2027"/>
                    </a:cubicBezTo>
                    <a:cubicBezTo>
                      <a:pt x="12852" y="831"/>
                      <a:pt x="10149" y="1"/>
                      <a:pt x="704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0" name="Google Shape;440;p3"/>
              <p:cNvSpPr/>
              <p:nvPr/>
            </p:nvSpPr>
            <p:spPr>
              <a:xfrm>
                <a:off x="5646431" y="2519629"/>
                <a:ext cx="773785" cy="729076"/>
              </a:xfrm>
              <a:custGeom>
                <a:avLst/>
                <a:gdLst/>
                <a:ahLst/>
                <a:cxnLst/>
                <a:rect l="l" t="t" r="r" b="b"/>
                <a:pathLst>
                  <a:path w="19713" h="18574" extrusionOk="0">
                    <a:moveTo>
                      <a:pt x="1163" y="1"/>
                    </a:moveTo>
                    <a:cubicBezTo>
                      <a:pt x="1" y="6448"/>
                      <a:pt x="863" y="16530"/>
                      <a:pt x="863" y="16530"/>
                    </a:cubicBezTo>
                    <a:lnTo>
                      <a:pt x="533" y="16934"/>
                    </a:lnTo>
                    <a:cubicBezTo>
                      <a:pt x="3147" y="18007"/>
                      <a:pt x="6667" y="18574"/>
                      <a:pt x="10217" y="18574"/>
                    </a:cubicBezTo>
                    <a:cubicBezTo>
                      <a:pt x="13609" y="18574"/>
                      <a:pt x="17029" y="18056"/>
                      <a:pt x="19712" y="16969"/>
                    </a:cubicBezTo>
                    <a:cubicBezTo>
                      <a:pt x="19712" y="16969"/>
                      <a:pt x="19259" y="16644"/>
                      <a:pt x="19259" y="16535"/>
                    </a:cubicBezTo>
                    <a:cubicBezTo>
                      <a:pt x="19083" y="16541"/>
                      <a:pt x="18909" y="16544"/>
                      <a:pt x="18736" y="16544"/>
                    </a:cubicBezTo>
                    <a:cubicBezTo>
                      <a:pt x="8945" y="16544"/>
                      <a:pt x="3394" y="7319"/>
                      <a:pt x="1163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1" name="Google Shape;441;p3"/>
              <p:cNvSpPr/>
              <p:nvPr/>
            </p:nvSpPr>
            <p:spPr>
              <a:xfrm>
                <a:off x="5572595" y="3184352"/>
                <a:ext cx="94952" cy="225270"/>
              </a:xfrm>
              <a:custGeom>
                <a:avLst/>
                <a:gdLst/>
                <a:ahLst/>
                <a:cxnLst/>
                <a:rect l="l" t="t" r="r" b="b"/>
                <a:pathLst>
                  <a:path w="2419" h="5739" extrusionOk="0">
                    <a:moveTo>
                      <a:pt x="2419" y="0"/>
                    </a:moveTo>
                    <a:lnTo>
                      <a:pt x="700" y="2197"/>
                    </a:lnTo>
                    <a:lnTo>
                      <a:pt x="0" y="3088"/>
                    </a:lnTo>
                    <a:cubicBezTo>
                      <a:pt x="0" y="3088"/>
                      <a:pt x="596" y="5034"/>
                      <a:pt x="1571" y="5738"/>
                    </a:cubicBezTo>
                    <a:cubicBezTo>
                      <a:pt x="1660" y="5152"/>
                      <a:pt x="1778" y="4349"/>
                      <a:pt x="1896" y="3537"/>
                    </a:cubicBezTo>
                    <a:lnTo>
                      <a:pt x="2419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2" name="Google Shape;442;p3"/>
              <p:cNvSpPr/>
              <p:nvPr/>
            </p:nvSpPr>
            <p:spPr>
              <a:xfrm>
                <a:off x="6420200" y="3185686"/>
                <a:ext cx="102488" cy="223936"/>
              </a:xfrm>
              <a:custGeom>
                <a:avLst/>
                <a:gdLst/>
                <a:ahLst/>
                <a:cxnLst/>
                <a:rect l="l" t="t" r="r" b="b"/>
                <a:pathLst>
                  <a:path w="2611" h="5705" extrusionOk="0">
                    <a:moveTo>
                      <a:pt x="0" y="1"/>
                    </a:moveTo>
                    <a:lnTo>
                      <a:pt x="429" y="2971"/>
                    </a:lnTo>
                    <a:lnTo>
                      <a:pt x="827" y="5704"/>
                    </a:lnTo>
                    <a:cubicBezTo>
                      <a:pt x="1463" y="5015"/>
                      <a:pt x="2059" y="4296"/>
                      <a:pt x="2610" y="3542"/>
                    </a:cubicBezTo>
                    <a:lnTo>
                      <a:pt x="2522" y="3414"/>
                    </a:lnTo>
                    <a:cubicBezTo>
                      <a:pt x="2256" y="3040"/>
                      <a:pt x="1842" y="2473"/>
                      <a:pt x="1423" y="1907"/>
                    </a:cubicBezTo>
                    <a:cubicBezTo>
                      <a:pt x="754" y="1001"/>
                      <a:pt x="74" y="99"/>
                      <a:pt x="5" y="6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3" name="Google Shape;443;p3"/>
              <p:cNvSpPr/>
              <p:nvPr/>
            </p:nvSpPr>
            <p:spPr>
              <a:xfrm>
                <a:off x="6361791" y="2469581"/>
                <a:ext cx="132870" cy="593930"/>
              </a:xfrm>
              <a:custGeom>
                <a:avLst/>
                <a:gdLst/>
                <a:ahLst/>
                <a:cxnLst/>
                <a:rect l="l" t="t" r="r" b="b"/>
                <a:pathLst>
                  <a:path w="3385" h="15131" extrusionOk="0">
                    <a:moveTo>
                      <a:pt x="1" y="0"/>
                    </a:moveTo>
                    <a:cubicBezTo>
                      <a:pt x="1" y="1"/>
                      <a:pt x="941" y="11186"/>
                      <a:pt x="1877" y="15131"/>
                    </a:cubicBezTo>
                    <a:cubicBezTo>
                      <a:pt x="3384" y="752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4" name="Google Shape;444;p3"/>
              <p:cNvSpPr/>
              <p:nvPr/>
            </p:nvSpPr>
            <p:spPr>
              <a:xfrm>
                <a:off x="5938950" y="2217454"/>
                <a:ext cx="190296" cy="252197"/>
              </a:xfrm>
              <a:custGeom>
                <a:avLst/>
                <a:gdLst/>
                <a:ahLst/>
                <a:cxnLst/>
                <a:rect l="l" t="t" r="r" b="b"/>
                <a:pathLst>
                  <a:path w="4848" h="6425" extrusionOk="0">
                    <a:moveTo>
                      <a:pt x="1" y="0"/>
                    </a:moveTo>
                    <a:cubicBezTo>
                      <a:pt x="1" y="0"/>
                      <a:pt x="2220" y="6424"/>
                      <a:pt x="2656" y="6424"/>
                    </a:cubicBezTo>
                    <a:cubicBezTo>
                      <a:pt x="2659" y="6424"/>
                      <a:pt x="2662" y="6424"/>
                      <a:pt x="2665" y="6423"/>
                    </a:cubicBezTo>
                    <a:cubicBezTo>
                      <a:pt x="3084" y="6330"/>
                      <a:pt x="4847" y="0"/>
                      <a:pt x="484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5" name="Google Shape;445;p3"/>
              <p:cNvSpPr/>
              <p:nvPr/>
            </p:nvSpPr>
            <p:spPr>
              <a:xfrm>
                <a:off x="5614361" y="1485686"/>
                <a:ext cx="828463" cy="561114"/>
              </a:xfrm>
              <a:custGeom>
                <a:avLst/>
                <a:gdLst/>
                <a:ahLst/>
                <a:cxnLst/>
                <a:rect l="l" t="t" r="r" b="b"/>
                <a:pathLst>
                  <a:path w="21106" h="14295" extrusionOk="0">
                    <a:moveTo>
                      <a:pt x="10224" y="1"/>
                    </a:moveTo>
                    <a:cubicBezTo>
                      <a:pt x="6711" y="1"/>
                      <a:pt x="2891" y="2529"/>
                      <a:pt x="3295" y="4792"/>
                    </a:cubicBezTo>
                    <a:cubicBezTo>
                      <a:pt x="246" y="5039"/>
                      <a:pt x="0" y="10402"/>
                      <a:pt x="2561" y="11501"/>
                    </a:cubicBezTo>
                    <a:cubicBezTo>
                      <a:pt x="2394" y="13785"/>
                      <a:pt x="4217" y="14135"/>
                      <a:pt x="5352" y="14135"/>
                    </a:cubicBezTo>
                    <a:cubicBezTo>
                      <a:pt x="5854" y="14135"/>
                      <a:pt x="6221" y="14067"/>
                      <a:pt x="6221" y="14067"/>
                    </a:cubicBezTo>
                    <a:lnTo>
                      <a:pt x="15008" y="14131"/>
                    </a:lnTo>
                    <a:cubicBezTo>
                      <a:pt x="15337" y="14243"/>
                      <a:pt x="15657" y="14295"/>
                      <a:pt x="15968" y="14295"/>
                    </a:cubicBezTo>
                    <a:cubicBezTo>
                      <a:pt x="18880" y="14295"/>
                      <a:pt x="20876" y="9750"/>
                      <a:pt x="19884" y="8206"/>
                    </a:cubicBezTo>
                    <a:cubicBezTo>
                      <a:pt x="21105" y="5157"/>
                      <a:pt x="17569" y="4058"/>
                      <a:pt x="17569" y="4058"/>
                    </a:cubicBezTo>
                    <a:cubicBezTo>
                      <a:pt x="17569" y="4058"/>
                      <a:pt x="17297" y="2176"/>
                      <a:pt x="15683" y="2176"/>
                    </a:cubicBezTo>
                    <a:cubicBezTo>
                      <a:pt x="15415" y="2176"/>
                      <a:pt x="15109" y="2228"/>
                      <a:pt x="14761" y="2349"/>
                    </a:cubicBezTo>
                    <a:cubicBezTo>
                      <a:pt x="13731" y="660"/>
                      <a:pt x="12018" y="1"/>
                      <a:pt x="1022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6" name="Google Shape;446;p3"/>
              <p:cNvSpPr/>
              <p:nvPr/>
            </p:nvSpPr>
            <p:spPr>
              <a:xfrm>
                <a:off x="5710807" y="1620601"/>
                <a:ext cx="49733" cy="73127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1863" extrusionOk="0">
                    <a:moveTo>
                      <a:pt x="230" y="0"/>
                    </a:moveTo>
                    <a:cubicBezTo>
                      <a:pt x="144" y="0"/>
                      <a:pt x="70" y="71"/>
                      <a:pt x="70" y="163"/>
                    </a:cubicBezTo>
                    <a:cubicBezTo>
                      <a:pt x="1" y="1390"/>
                      <a:pt x="922" y="1828"/>
                      <a:pt x="961" y="1848"/>
                    </a:cubicBezTo>
                    <a:cubicBezTo>
                      <a:pt x="981" y="1858"/>
                      <a:pt x="1006" y="1863"/>
                      <a:pt x="1030" y="1863"/>
                    </a:cubicBezTo>
                    <a:cubicBezTo>
                      <a:pt x="1212" y="1863"/>
                      <a:pt x="1267" y="1611"/>
                      <a:pt x="1099" y="1533"/>
                    </a:cubicBezTo>
                    <a:cubicBezTo>
                      <a:pt x="1094" y="1533"/>
                      <a:pt x="355" y="1183"/>
                      <a:pt x="410" y="178"/>
                    </a:cubicBezTo>
                    <a:cubicBezTo>
                      <a:pt x="415" y="85"/>
                      <a:pt x="341" y="6"/>
                      <a:pt x="247" y="1"/>
                    </a:cubicBezTo>
                    <a:cubicBezTo>
                      <a:pt x="241" y="0"/>
                      <a:pt x="236" y="0"/>
                      <a:pt x="23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7" name="Google Shape;447;p3"/>
              <p:cNvSpPr/>
              <p:nvPr/>
            </p:nvSpPr>
            <p:spPr>
              <a:xfrm>
                <a:off x="6185071" y="1545705"/>
                <a:ext cx="56092" cy="50204"/>
              </a:xfrm>
              <a:custGeom>
                <a:avLst/>
                <a:gdLst/>
                <a:ahLst/>
                <a:cxnLst/>
                <a:rect l="l" t="t" r="r" b="b"/>
                <a:pathLst>
                  <a:path w="1429" h="1279" extrusionOk="0">
                    <a:moveTo>
                      <a:pt x="1199" y="0"/>
                    </a:moveTo>
                    <a:cubicBezTo>
                      <a:pt x="1189" y="0"/>
                      <a:pt x="1179" y="1"/>
                      <a:pt x="1168" y="3"/>
                    </a:cubicBezTo>
                    <a:cubicBezTo>
                      <a:pt x="252" y="106"/>
                      <a:pt x="30" y="1027"/>
                      <a:pt x="20" y="1067"/>
                    </a:cubicBezTo>
                    <a:cubicBezTo>
                      <a:pt x="1" y="1160"/>
                      <a:pt x="55" y="1254"/>
                      <a:pt x="149" y="1274"/>
                    </a:cubicBezTo>
                    <a:cubicBezTo>
                      <a:pt x="158" y="1274"/>
                      <a:pt x="173" y="1278"/>
                      <a:pt x="188" y="1278"/>
                    </a:cubicBezTo>
                    <a:cubicBezTo>
                      <a:pt x="267" y="1278"/>
                      <a:pt x="336" y="1224"/>
                      <a:pt x="355" y="1145"/>
                    </a:cubicBezTo>
                    <a:cubicBezTo>
                      <a:pt x="360" y="1116"/>
                      <a:pt x="538" y="421"/>
                      <a:pt x="1207" y="343"/>
                    </a:cubicBezTo>
                    <a:cubicBezTo>
                      <a:pt x="1428" y="324"/>
                      <a:pt x="1403" y="0"/>
                      <a:pt x="119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8" name="Google Shape;448;p3"/>
              <p:cNvSpPr/>
              <p:nvPr/>
            </p:nvSpPr>
            <p:spPr>
              <a:xfrm>
                <a:off x="6370505" y="1789039"/>
                <a:ext cx="58015" cy="32894"/>
              </a:xfrm>
              <a:custGeom>
                <a:avLst/>
                <a:gdLst/>
                <a:ahLst/>
                <a:cxnLst/>
                <a:rect l="l" t="t" r="r" b="b"/>
                <a:pathLst>
                  <a:path w="1478" h="838" extrusionOk="0">
                    <a:moveTo>
                      <a:pt x="1251" y="0"/>
                    </a:moveTo>
                    <a:cubicBezTo>
                      <a:pt x="1193" y="0"/>
                      <a:pt x="1137" y="29"/>
                      <a:pt x="1103" y="98"/>
                    </a:cubicBezTo>
                    <a:cubicBezTo>
                      <a:pt x="951" y="399"/>
                      <a:pt x="567" y="443"/>
                      <a:pt x="335" y="468"/>
                    </a:cubicBezTo>
                    <a:cubicBezTo>
                      <a:pt x="261" y="468"/>
                      <a:pt x="192" y="483"/>
                      <a:pt x="128" y="502"/>
                    </a:cubicBezTo>
                    <a:cubicBezTo>
                      <a:pt x="40" y="542"/>
                      <a:pt x="0" y="640"/>
                      <a:pt x="35" y="729"/>
                    </a:cubicBezTo>
                    <a:cubicBezTo>
                      <a:pt x="59" y="793"/>
                      <a:pt x="123" y="832"/>
                      <a:pt x="192" y="837"/>
                    </a:cubicBezTo>
                    <a:cubicBezTo>
                      <a:pt x="212" y="832"/>
                      <a:pt x="237" y="827"/>
                      <a:pt x="256" y="817"/>
                    </a:cubicBezTo>
                    <a:cubicBezTo>
                      <a:pt x="276" y="813"/>
                      <a:pt x="330" y="808"/>
                      <a:pt x="375" y="803"/>
                    </a:cubicBezTo>
                    <a:cubicBezTo>
                      <a:pt x="631" y="778"/>
                      <a:pt x="1172" y="719"/>
                      <a:pt x="1409" y="251"/>
                    </a:cubicBezTo>
                    <a:cubicBezTo>
                      <a:pt x="1478" y="114"/>
                      <a:pt x="1364" y="0"/>
                      <a:pt x="125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9" name="Google Shape;449;p3"/>
              <p:cNvSpPr/>
              <p:nvPr/>
            </p:nvSpPr>
            <p:spPr>
              <a:xfrm>
                <a:off x="5796262" y="1855927"/>
                <a:ext cx="469264" cy="417136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0627" extrusionOk="0">
                    <a:moveTo>
                      <a:pt x="7689" y="0"/>
                    </a:moveTo>
                    <a:cubicBezTo>
                      <a:pt x="7158" y="1218"/>
                      <a:pt x="6433" y="1563"/>
                      <a:pt x="5782" y="1563"/>
                    </a:cubicBezTo>
                    <a:cubicBezTo>
                      <a:pt x="4936" y="1563"/>
                      <a:pt x="4217" y="980"/>
                      <a:pt x="4217" y="980"/>
                    </a:cubicBezTo>
                    <a:cubicBezTo>
                      <a:pt x="4217" y="980"/>
                      <a:pt x="3971" y="2478"/>
                      <a:pt x="2547" y="3019"/>
                    </a:cubicBezTo>
                    <a:cubicBezTo>
                      <a:pt x="2393" y="3078"/>
                      <a:pt x="2218" y="3102"/>
                      <a:pt x="2035" y="3102"/>
                    </a:cubicBezTo>
                    <a:cubicBezTo>
                      <a:pt x="1126" y="3102"/>
                      <a:pt x="1" y="2502"/>
                      <a:pt x="1" y="2502"/>
                    </a:cubicBezTo>
                    <a:lnTo>
                      <a:pt x="1" y="2502"/>
                    </a:lnTo>
                    <a:cubicBezTo>
                      <a:pt x="1" y="2502"/>
                      <a:pt x="489" y="8048"/>
                      <a:pt x="2808" y="9634"/>
                    </a:cubicBezTo>
                    <a:cubicBezTo>
                      <a:pt x="3788" y="10305"/>
                      <a:pt x="5052" y="10627"/>
                      <a:pt x="6277" y="10627"/>
                    </a:cubicBezTo>
                    <a:cubicBezTo>
                      <a:pt x="7948" y="10627"/>
                      <a:pt x="9546" y="10028"/>
                      <a:pt x="10251" y="8900"/>
                    </a:cubicBezTo>
                    <a:cubicBezTo>
                      <a:pt x="11467" y="6950"/>
                      <a:pt x="11955" y="2561"/>
                      <a:pt x="11955" y="2561"/>
                    </a:cubicBezTo>
                    <a:lnTo>
                      <a:pt x="11955" y="2561"/>
                    </a:lnTo>
                    <a:cubicBezTo>
                      <a:pt x="11955" y="2561"/>
                      <a:pt x="11930" y="2562"/>
                      <a:pt x="11884" y="2562"/>
                    </a:cubicBezTo>
                    <a:cubicBezTo>
                      <a:pt x="11380" y="2562"/>
                      <a:pt x="8357" y="2459"/>
                      <a:pt x="768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0" name="Google Shape;450;p3"/>
              <p:cNvSpPr/>
              <p:nvPr/>
            </p:nvSpPr>
            <p:spPr>
              <a:xfrm>
                <a:off x="5731729" y="1974277"/>
                <a:ext cx="104608" cy="114931"/>
              </a:xfrm>
              <a:custGeom>
                <a:avLst/>
                <a:gdLst/>
                <a:ahLst/>
                <a:cxnLst/>
                <a:rect l="l" t="t" r="r" b="b"/>
                <a:pathLst>
                  <a:path w="2665" h="2928" extrusionOk="0">
                    <a:moveTo>
                      <a:pt x="1077" y="1"/>
                    </a:moveTo>
                    <a:cubicBezTo>
                      <a:pt x="948" y="1"/>
                      <a:pt x="811" y="35"/>
                      <a:pt x="670" y="118"/>
                    </a:cubicBezTo>
                    <a:cubicBezTo>
                      <a:pt x="0" y="514"/>
                      <a:pt x="901" y="2927"/>
                      <a:pt x="1984" y="2927"/>
                    </a:cubicBezTo>
                    <a:cubicBezTo>
                      <a:pt x="2207" y="2927"/>
                      <a:pt x="2438" y="2825"/>
                      <a:pt x="2664" y="2580"/>
                    </a:cubicBezTo>
                    <a:lnTo>
                      <a:pt x="2123" y="763"/>
                    </a:lnTo>
                    <a:cubicBezTo>
                      <a:pt x="2123" y="763"/>
                      <a:pt x="1686" y="1"/>
                      <a:pt x="107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1" name="Google Shape;451;p3"/>
              <p:cNvSpPr/>
              <p:nvPr/>
            </p:nvSpPr>
            <p:spPr>
              <a:xfrm>
                <a:off x="6231665" y="1974277"/>
                <a:ext cx="104647" cy="114931"/>
              </a:xfrm>
              <a:custGeom>
                <a:avLst/>
                <a:gdLst/>
                <a:ahLst/>
                <a:cxnLst/>
                <a:rect l="l" t="t" r="r" b="b"/>
                <a:pathLst>
                  <a:path w="2666" h="2928" extrusionOk="0">
                    <a:moveTo>
                      <a:pt x="1588" y="1"/>
                    </a:moveTo>
                    <a:cubicBezTo>
                      <a:pt x="977" y="1"/>
                      <a:pt x="538" y="763"/>
                      <a:pt x="538" y="763"/>
                    </a:cubicBezTo>
                    <a:lnTo>
                      <a:pt x="1" y="2580"/>
                    </a:lnTo>
                    <a:cubicBezTo>
                      <a:pt x="227" y="2825"/>
                      <a:pt x="458" y="2927"/>
                      <a:pt x="682" y="2927"/>
                    </a:cubicBezTo>
                    <a:cubicBezTo>
                      <a:pt x="1764" y="2927"/>
                      <a:pt x="2665" y="514"/>
                      <a:pt x="1996" y="118"/>
                    </a:cubicBezTo>
                    <a:cubicBezTo>
                      <a:pt x="1854" y="35"/>
                      <a:pt x="1717" y="1"/>
                      <a:pt x="15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2" name="Google Shape;452;p3"/>
              <p:cNvSpPr/>
              <p:nvPr/>
            </p:nvSpPr>
            <p:spPr>
              <a:xfrm>
                <a:off x="5757048" y="1993040"/>
                <a:ext cx="47260" cy="7819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1992" extrusionOk="0">
                    <a:moveTo>
                      <a:pt x="480" y="1"/>
                    </a:moveTo>
                    <a:cubicBezTo>
                      <a:pt x="459" y="1"/>
                      <a:pt x="437" y="2"/>
                      <a:pt x="414" y="4"/>
                    </a:cubicBezTo>
                    <a:cubicBezTo>
                      <a:pt x="0" y="48"/>
                      <a:pt x="133" y="1162"/>
                      <a:pt x="734" y="1767"/>
                    </a:cubicBezTo>
                    <a:cubicBezTo>
                      <a:pt x="892" y="1928"/>
                      <a:pt x="991" y="1991"/>
                      <a:pt x="1047" y="1991"/>
                    </a:cubicBezTo>
                    <a:cubicBezTo>
                      <a:pt x="1204" y="1991"/>
                      <a:pt x="1027" y="1502"/>
                      <a:pt x="842" y="1245"/>
                    </a:cubicBezTo>
                    <a:cubicBezTo>
                      <a:pt x="595" y="908"/>
                      <a:pt x="1064" y="1"/>
                      <a:pt x="4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3" name="Google Shape;453;p3"/>
              <p:cNvSpPr/>
              <p:nvPr/>
            </p:nvSpPr>
            <p:spPr>
              <a:xfrm>
                <a:off x="6261772" y="1993040"/>
                <a:ext cx="47260" cy="78191"/>
              </a:xfrm>
              <a:custGeom>
                <a:avLst/>
                <a:gdLst/>
                <a:ahLst/>
                <a:cxnLst/>
                <a:rect l="l" t="t" r="r" b="b"/>
                <a:pathLst>
                  <a:path w="1204" h="1992" extrusionOk="0">
                    <a:moveTo>
                      <a:pt x="729" y="1"/>
                    </a:moveTo>
                    <a:cubicBezTo>
                      <a:pt x="145" y="1"/>
                      <a:pt x="609" y="908"/>
                      <a:pt x="367" y="1245"/>
                    </a:cubicBezTo>
                    <a:cubicBezTo>
                      <a:pt x="178" y="1502"/>
                      <a:pt x="1" y="1991"/>
                      <a:pt x="159" y="1991"/>
                    </a:cubicBezTo>
                    <a:cubicBezTo>
                      <a:pt x="215" y="1991"/>
                      <a:pt x="316" y="1928"/>
                      <a:pt x="475" y="1767"/>
                    </a:cubicBezTo>
                    <a:cubicBezTo>
                      <a:pt x="1071" y="1162"/>
                      <a:pt x="1204" y="48"/>
                      <a:pt x="795" y="4"/>
                    </a:cubicBezTo>
                    <a:cubicBezTo>
                      <a:pt x="772" y="2"/>
                      <a:pt x="749" y="1"/>
                      <a:pt x="72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4" name="Google Shape;454;p3"/>
              <p:cNvSpPr/>
              <p:nvPr/>
            </p:nvSpPr>
            <p:spPr>
              <a:xfrm>
                <a:off x="5919441" y="1950921"/>
                <a:ext cx="71557" cy="44434"/>
              </a:xfrm>
              <a:custGeom>
                <a:avLst/>
                <a:gdLst/>
                <a:ahLst/>
                <a:cxnLst/>
                <a:rect l="l" t="t" r="r" b="b"/>
                <a:pathLst>
                  <a:path w="1823" h="1132" extrusionOk="0">
                    <a:moveTo>
                      <a:pt x="1609" y="1"/>
                    </a:moveTo>
                    <a:cubicBezTo>
                      <a:pt x="1550" y="1"/>
                      <a:pt x="1490" y="31"/>
                      <a:pt x="1458" y="102"/>
                    </a:cubicBezTo>
                    <a:cubicBezTo>
                      <a:pt x="1197" y="774"/>
                      <a:pt x="290" y="791"/>
                      <a:pt x="187" y="791"/>
                    </a:cubicBezTo>
                    <a:cubicBezTo>
                      <a:pt x="181" y="791"/>
                      <a:pt x="178" y="791"/>
                      <a:pt x="178" y="791"/>
                    </a:cubicBezTo>
                    <a:cubicBezTo>
                      <a:pt x="84" y="791"/>
                      <a:pt x="10" y="865"/>
                      <a:pt x="5" y="954"/>
                    </a:cubicBezTo>
                    <a:cubicBezTo>
                      <a:pt x="0" y="1052"/>
                      <a:pt x="74" y="1131"/>
                      <a:pt x="168" y="1131"/>
                    </a:cubicBezTo>
                    <a:lnTo>
                      <a:pt x="197" y="1131"/>
                    </a:lnTo>
                    <a:cubicBezTo>
                      <a:pt x="389" y="1131"/>
                      <a:pt x="1439" y="1092"/>
                      <a:pt x="1778" y="225"/>
                    </a:cubicBezTo>
                    <a:cubicBezTo>
                      <a:pt x="1823" y="96"/>
                      <a:pt x="1715" y="1"/>
                      <a:pt x="160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5" name="Google Shape;455;p3"/>
              <p:cNvSpPr/>
              <p:nvPr/>
            </p:nvSpPr>
            <p:spPr>
              <a:xfrm>
                <a:off x="5929019" y="2020753"/>
                <a:ext cx="60056" cy="19234"/>
              </a:xfrm>
              <a:custGeom>
                <a:avLst/>
                <a:gdLst/>
                <a:ahLst/>
                <a:cxnLst/>
                <a:rect l="l" t="t" r="r" b="b"/>
                <a:pathLst>
                  <a:path w="1530" h="490" extrusionOk="0">
                    <a:moveTo>
                      <a:pt x="794" y="1"/>
                    </a:moveTo>
                    <a:cubicBezTo>
                      <a:pt x="470" y="1"/>
                      <a:pt x="200" y="116"/>
                      <a:pt x="185" y="126"/>
                    </a:cubicBezTo>
                    <a:cubicBezTo>
                      <a:pt x="0" y="207"/>
                      <a:pt x="85" y="453"/>
                      <a:pt x="247" y="453"/>
                    </a:cubicBezTo>
                    <a:cubicBezTo>
                      <a:pt x="271" y="453"/>
                      <a:pt x="296" y="448"/>
                      <a:pt x="323" y="436"/>
                    </a:cubicBezTo>
                    <a:cubicBezTo>
                      <a:pt x="326" y="436"/>
                      <a:pt x="548" y="341"/>
                      <a:pt x="798" y="341"/>
                    </a:cubicBezTo>
                    <a:cubicBezTo>
                      <a:pt x="934" y="341"/>
                      <a:pt x="1078" y="369"/>
                      <a:pt x="1199" y="456"/>
                    </a:cubicBezTo>
                    <a:cubicBezTo>
                      <a:pt x="1229" y="475"/>
                      <a:pt x="1263" y="490"/>
                      <a:pt x="1303" y="490"/>
                    </a:cubicBezTo>
                    <a:lnTo>
                      <a:pt x="1303" y="485"/>
                    </a:lnTo>
                    <a:cubicBezTo>
                      <a:pt x="1465" y="485"/>
                      <a:pt x="1529" y="278"/>
                      <a:pt x="1401" y="180"/>
                    </a:cubicBezTo>
                    <a:cubicBezTo>
                      <a:pt x="1209" y="44"/>
                      <a:pt x="992" y="1"/>
                      <a:pt x="79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6" name="Google Shape;456;p3"/>
              <p:cNvSpPr/>
              <p:nvPr/>
            </p:nvSpPr>
            <p:spPr>
              <a:xfrm>
                <a:off x="6077398" y="1950921"/>
                <a:ext cx="71557" cy="44434"/>
              </a:xfrm>
              <a:custGeom>
                <a:avLst/>
                <a:gdLst/>
                <a:ahLst/>
                <a:cxnLst/>
                <a:rect l="l" t="t" r="r" b="b"/>
                <a:pathLst>
                  <a:path w="1823" h="1132" extrusionOk="0">
                    <a:moveTo>
                      <a:pt x="210" y="1"/>
                    </a:moveTo>
                    <a:cubicBezTo>
                      <a:pt x="106" y="1"/>
                      <a:pt x="1" y="96"/>
                      <a:pt x="45" y="225"/>
                    </a:cubicBezTo>
                    <a:cubicBezTo>
                      <a:pt x="380" y="1092"/>
                      <a:pt x="1429" y="1131"/>
                      <a:pt x="1626" y="1131"/>
                    </a:cubicBezTo>
                    <a:lnTo>
                      <a:pt x="1655" y="1131"/>
                    </a:lnTo>
                    <a:cubicBezTo>
                      <a:pt x="1749" y="1131"/>
                      <a:pt x="1823" y="1052"/>
                      <a:pt x="1818" y="959"/>
                    </a:cubicBezTo>
                    <a:cubicBezTo>
                      <a:pt x="1818" y="866"/>
                      <a:pt x="1748" y="791"/>
                      <a:pt x="1657" y="791"/>
                    </a:cubicBezTo>
                    <a:cubicBezTo>
                      <a:pt x="1652" y="791"/>
                      <a:pt x="1646" y="791"/>
                      <a:pt x="1640" y="791"/>
                    </a:cubicBezTo>
                    <a:cubicBezTo>
                      <a:pt x="1640" y="791"/>
                      <a:pt x="1635" y="791"/>
                      <a:pt x="1627" y="791"/>
                    </a:cubicBezTo>
                    <a:cubicBezTo>
                      <a:pt x="1506" y="791"/>
                      <a:pt x="623" y="770"/>
                      <a:pt x="360" y="102"/>
                    </a:cubicBezTo>
                    <a:cubicBezTo>
                      <a:pt x="328" y="31"/>
                      <a:pt x="269" y="1"/>
                      <a:pt x="2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7" name="Google Shape;457;p3"/>
              <p:cNvSpPr/>
              <p:nvPr/>
            </p:nvSpPr>
            <p:spPr>
              <a:xfrm>
                <a:off x="6079125" y="2020832"/>
                <a:ext cx="60488" cy="19155"/>
              </a:xfrm>
              <a:custGeom>
                <a:avLst/>
                <a:gdLst/>
                <a:ahLst/>
                <a:cxnLst/>
                <a:rect l="l" t="t" r="r" b="b"/>
                <a:pathLst>
                  <a:path w="1541" h="488" extrusionOk="0">
                    <a:moveTo>
                      <a:pt x="730" y="0"/>
                    </a:moveTo>
                    <a:cubicBezTo>
                      <a:pt x="534" y="0"/>
                      <a:pt x="319" y="43"/>
                      <a:pt x="129" y="178"/>
                    </a:cubicBezTo>
                    <a:cubicBezTo>
                      <a:pt x="1" y="276"/>
                      <a:pt x="65" y="483"/>
                      <a:pt x="232" y="488"/>
                    </a:cubicBezTo>
                    <a:cubicBezTo>
                      <a:pt x="267" y="488"/>
                      <a:pt x="301" y="478"/>
                      <a:pt x="331" y="458"/>
                    </a:cubicBezTo>
                    <a:cubicBezTo>
                      <a:pt x="453" y="371"/>
                      <a:pt x="598" y="342"/>
                      <a:pt x="735" y="342"/>
                    </a:cubicBezTo>
                    <a:cubicBezTo>
                      <a:pt x="982" y="342"/>
                      <a:pt x="1201" y="436"/>
                      <a:pt x="1207" y="439"/>
                    </a:cubicBezTo>
                    <a:cubicBezTo>
                      <a:pt x="1237" y="454"/>
                      <a:pt x="1265" y="460"/>
                      <a:pt x="1292" y="460"/>
                    </a:cubicBezTo>
                    <a:cubicBezTo>
                      <a:pt x="1458" y="460"/>
                      <a:pt x="1541" y="201"/>
                      <a:pt x="1345" y="128"/>
                    </a:cubicBezTo>
                    <a:cubicBezTo>
                      <a:pt x="1330" y="119"/>
                      <a:pt x="1056" y="0"/>
                      <a:pt x="73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8" name="Google Shape;458;p3"/>
              <p:cNvSpPr/>
              <p:nvPr/>
            </p:nvSpPr>
            <p:spPr>
              <a:xfrm>
                <a:off x="6013022" y="2020596"/>
                <a:ext cx="48163" cy="111242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2834" extrusionOk="0">
                    <a:moveTo>
                      <a:pt x="315" y="0"/>
                    </a:moveTo>
                    <a:cubicBezTo>
                      <a:pt x="236" y="0"/>
                      <a:pt x="157" y="49"/>
                      <a:pt x="148" y="154"/>
                    </a:cubicBezTo>
                    <a:cubicBezTo>
                      <a:pt x="0" y="1696"/>
                      <a:pt x="20" y="2553"/>
                      <a:pt x="207" y="2710"/>
                    </a:cubicBezTo>
                    <a:cubicBezTo>
                      <a:pt x="310" y="2790"/>
                      <a:pt x="435" y="2834"/>
                      <a:pt x="566" y="2834"/>
                    </a:cubicBezTo>
                    <a:cubicBezTo>
                      <a:pt x="572" y="2834"/>
                      <a:pt x="579" y="2834"/>
                      <a:pt x="586" y="2834"/>
                    </a:cubicBezTo>
                    <a:cubicBezTo>
                      <a:pt x="739" y="2829"/>
                      <a:pt x="892" y="2799"/>
                      <a:pt x="1035" y="2740"/>
                    </a:cubicBezTo>
                    <a:cubicBezTo>
                      <a:pt x="1227" y="2667"/>
                      <a:pt x="1148" y="2405"/>
                      <a:pt x="982" y="2405"/>
                    </a:cubicBezTo>
                    <a:cubicBezTo>
                      <a:pt x="957" y="2405"/>
                      <a:pt x="930" y="2411"/>
                      <a:pt x="902" y="2425"/>
                    </a:cubicBezTo>
                    <a:cubicBezTo>
                      <a:pt x="815" y="2460"/>
                      <a:pt x="688" y="2489"/>
                      <a:pt x="582" y="2489"/>
                    </a:cubicBezTo>
                    <a:cubicBezTo>
                      <a:pt x="525" y="2489"/>
                      <a:pt x="473" y="2480"/>
                      <a:pt x="439" y="2459"/>
                    </a:cubicBezTo>
                    <a:cubicBezTo>
                      <a:pt x="355" y="2257"/>
                      <a:pt x="394" y="1134"/>
                      <a:pt x="488" y="189"/>
                    </a:cubicBezTo>
                    <a:cubicBezTo>
                      <a:pt x="501" y="67"/>
                      <a:pt x="407" y="0"/>
                      <a:pt x="31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9" name="Google Shape;459;p3"/>
              <p:cNvSpPr/>
              <p:nvPr/>
            </p:nvSpPr>
            <p:spPr>
              <a:xfrm>
                <a:off x="5986722" y="2149388"/>
                <a:ext cx="51656" cy="24808"/>
              </a:xfrm>
              <a:custGeom>
                <a:avLst/>
                <a:gdLst/>
                <a:ahLst/>
                <a:cxnLst/>
                <a:rect l="l" t="t" r="r" b="b"/>
                <a:pathLst>
                  <a:path w="1316" h="632" extrusionOk="0">
                    <a:moveTo>
                      <a:pt x="227" y="1"/>
                    </a:moveTo>
                    <a:cubicBezTo>
                      <a:pt x="0" y="1"/>
                      <a:pt x="0" y="341"/>
                      <a:pt x="227" y="341"/>
                    </a:cubicBezTo>
                    <a:cubicBezTo>
                      <a:pt x="380" y="341"/>
                      <a:pt x="808" y="385"/>
                      <a:pt x="1010" y="582"/>
                    </a:cubicBezTo>
                    <a:cubicBezTo>
                      <a:pt x="1040" y="611"/>
                      <a:pt x="1084" y="631"/>
                      <a:pt x="1128" y="631"/>
                    </a:cubicBezTo>
                    <a:cubicBezTo>
                      <a:pt x="1173" y="631"/>
                      <a:pt x="1217" y="611"/>
                      <a:pt x="1246" y="577"/>
                    </a:cubicBezTo>
                    <a:cubicBezTo>
                      <a:pt x="1315" y="513"/>
                      <a:pt x="1315" y="405"/>
                      <a:pt x="1246" y="336"/>
                    </a:cubicBezTo>
                    <a:cubicBezTo>
                      <a:pt x="907" y="1"/>
                      <a:pt x="256" y="1"/>
                      <a:pt x="22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0" name="Google Shape;460;p3"/>
              <p:cNvSpPr/>
              <p:nvPr/>
            </p:nvSpPr>
            <p:spPr>
              <a:xfrm>
                <a:off x="5868018" y="2089251"/>
                <a:ext cx="78152" cy="66965"/>
              </a:xfrm>
              <a:custGeom>
                <a:avLst/>
                <a:gdLst/>
                <a:ahLst/>
                <a:cxnLst/>
                <a:rect l="l" t="t" r="r" b="b"/>
                <a:pathLst>
                  <a:path w="1991" h="1706" extrusionOk="0">
                    <a:moveTo>
                      <a:pt x="1138" y="1"/>
                    </a:moveTo>
                    <a:cubicBezTo>
                      <a:pt x="379" y="1"/>
                      <a:pt x="0" y="917"/>
                      <a:pt x="537" y="1454"/>
                    </a:cubicBezTo>
                    <a:cubicBezTo>
                      <a:pt x="711" y="1628"/>
                      <a:pt x="924" y="1706"/>
                      <a:pt x="1134" y="1706"/>
                    </a:cubicBezTo>
                    <a:cubicBezTo>
                      <a:pt x="1571" y="1706"/>
                      <a:pt x="1990" y="1366"/>
                      <a:pt x="1990" y="853"/>
                    </a:cubicBezTo>
                    <a:cubicBezTo>
                      <a:pt x="1990" y="380"/>
                      <a:pt x="1611" y="1"/>
                      <a:pt x="1138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1" name="Google Shape;461;p3"/>
              <p:cNvSpPr/>
              <p:nvPr/>
            </p:nvSpPr>
            <p:spPr>
              <a:xfrm>
                <a:off x="6114335" y="2089251"/>
                <a:ext cx="78112" cy="66965"/>
              </a:xfrm>
              <a:custGeom>
                <a:avLst/>
                <a:gdLst/>
                <a:ahLst/>
                <a:cxnLst/>
                <a:rect l="l" t="t" r="r" b="b"/>
                <a:pathLst>
                  <a:path w="1990" h="1706" extrusionOk="0">
                    <a:moveTo>
                      <a:pt x="1138" y="1"/>
                    </a:moveTo>
                    <a:cubicBezTo>
                      <a:pt x="379" y="1"/>
                      <a:pt x="0" y="917"/>
                      <a:pt x="537" y="1454"/>
                    </a:cubicBezTo>
                    <a:cubicBezTo>
                      <a:pt x="711" y="1628"/>
                      <a:pt x="924" y="1706"/>
                      <a:pt x="1134" y="1706"/>
                    </a:cubicBezTo>
                    <a:cubicBezTo>
                      <a:pt x="1571" y="1706"/>
                      <a:pt x="1990" y="1366"/>
                      <a:pt x="1990" y="853"/>
                    </a:cubicBezTo>
                    <a:cubicBezTo>
                      <a:pt x="1990" y="380"/>
                      <a:pt x="1606" y="1"/>
                      <a:pt x="1138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2" name="Google Shape;462;p3"/>
              <p:cNvSpPr/>
              <p:nvPr/>
            </p:nvSpPr>
            <p:spPr>
              <a:xfrm>
                <a:off x="6026525" y="2505419"/>
                <a:ext cx="33129" cy="28380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23" extrusionOk="0">
                    <a:moveTo>
                      <a:pt x="481" y="0"/>
                    </a:moveTo>
                    <a:cubicBezTo>
                      <a:pt x="392" y="0"/>
                      <a:pt x="301" y="33"/>
                      <a:pt x="228" y="107"/>
                    </a:cubicBezTo>
                    <a:cubicBezTo>
                      <a:pt x="1" y="333"/>
                      <a:pt x="164" y="722"/>
                      <a:pt x="484" y="722"/>
                    </a:cubicBezTo>
                    <a:cubicBezTo>
                      <a:pt x="686" y="722"/>
                      <a:pt x="843" y="560"/>
                      <a:pt x="843" y="363"/>
                    </a:cubicBezTo>
                    <a:cubicBezTo>
                      <a:pt x="843" y="143"/>
                      <a:pt x="666" y="0"/>
                      <a:pt x="48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3" name="Google Shape;463;p3"/>
              <p:cNvSpPr/>
              <p:nvPr/>
            </p:nvSpPr>
            <p:spPr>
              <a:xfrm>
                <a:off x="6031392" y="2579569"/>
                <a:ext cx="28262" cy="28262"/>
              </a:xfrm>
              <a:custGeom>
                <a:avLst/>
                <a:gdLst/>
                <a:ahLst/>
                <a:cxnLst/>
                <a:rect l="l" t="t" r="r" b="b"/>
                <a:pathLst>
                  <a:path w="720" h="720" extrusionOk="0">
                    <a:moveTo>
                      <a:pt x="360" y="1"/>
                    </a:moveTo>
                    <a:cubicBezTo>
                      <a:pt x="163" y="1"/>
                      <a:pt x="0" y="158"/>
                      <a:pt x="0" y="360"/>
                    </a:cubicBezTo>
                    <a:cubicBezTo>
                      <a:pt x="0" y="557"/>
                      <a:pt x="163" y="720"/>
                      <a:pt x="360" y="720"/>
                    </a:cubicBezTo>
                    <a:cubicBezTo>
                      <a:pt x="562" y="720"/>
                      <a:pt x="719" y="557"/>
                      <a:pt x="719" y="360"/>
                    </a:cubicBezTo>
                    <a:cubicBezTo>
                      <a:pt x="719" y="158"/>
                      <a:pt x="562" y="1"/>
                      <a:pt x="36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4" name="Google Shape;464;p3"/>
              <p:cNvSpPr/>
              <p:nvPr/>
            </p:nvSpPr>
            <p:spPr>
              <a:xfrm>
                <a:off x="6026525" y="2653523"/>
                <a:ext cx="33129" cy="28380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23" extrusionOk="0">
                    <a:moveTo>
                      <a:pt x="479" y="1"/>
                    </a:moveTo>
                    <a:cubicBezTo>
                      <a:pt x="390" y="1"/>
                      <a:pt x="300" y="34"/>
                      <a:pt x="228" y="107"/>
                    </a:cubicBezTo>
                    <a:cubicBezTo>
                      <a:pt x="1" y="333"/>
                      <a:pt x="164" y="722"/>
                      <a:pt x="484" y="722"/>
                    </a:cubicBezTo>
                    <a:cubicBezTo>
                      <a:pt x="686" y="722"/>
                      <a:pt x="843" y="560"/>
                      <a:pt x="843" y="363"/>
                    </a:cubicBezTo>
                    <a:cubicBezTo>
                      <a:pt x="843" y="146"/>
                      <a:pt x="664" y="1"/>
                      <a:pt x="479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5" name="Google Shape;465;p3"/>
              <p:cNvSpPr/>
              <p:nvPr/>
            </p:nvSpPr>
            <p:spPr>
              <a:xfrm>
                <a:off x="5666529" y="2110252"/>
                <a:ext cx="119524" cy="584195"/>
              </a:xfrm>
              <a:custGeom>
                <a:avLst/>
                <a:gdLst/>
                <a:ahLst/>
                <a:cxnLst/>
                <a:rect l="l" t="t" r="r" b="b"/>
                <a:pathLst>
                  <a:path w="3045" h="14883" extrusionOk="0">
                    <a:moveTo>
                      <a:pt x="2478" y="0"/>
                    </a:moveTo>
                    <a:cubicBezTo>
                      <a:pt x="1736" y="0"/>
                      <a:pt x="646" y="1313"/>
                      <a:pt x="646" y="1313"/>
                    </a:cubicBezTo>
                    <a:cubicBezTo>
                      <a:pt x="646" y="1313"/>
                      <a:pt x="1" y="10765"/>
                      <a:pt x="21" y="14882"/>
                    </a:cubicBezTo>
                    <a:cubicBezTo>
                      <a:pt x="1774" y="13557"/>
                      <a:pt x="3045" y="1604"/>
                      <a:pt x="2789" y="101"/>
                    </a:cubicBezTo>
                    <a:cubicBezTo>
                      <a:pt x="2697" y="31"/>
                      <a:pt x="2592" y="0"/>
                      <a:pt x="247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6" name="Google Shape;466;p3"/>
              <p:cNvSpPr/>
              <p:nvPr/>
            </p:nvSpPr>
            <p:spPr>
              <a:xfrm>
                <a:off x="6298004" y="2122617"/>
                <a:ext cx="133812" cy="584195"/>
              </a:xfrm>
              <a:custGeom>
                <a:avLst/>
                <a:gdLst/>
                <a:ahLst/>
                <a:cxnLst/>
                <a:rect l="l" t="t" r="r" b="b"/>
                <a:pathLst>
                  <a:path w="3409" h="14883" extrusionOk="0">
                    <a:moveTo>
                      <a:pt x="567" y="1"/>
                    </a:moveTo>
                    <a:cubicBezTo>
                      <a:pt x="453" y="1"/>
                      <a:pt x="348" y="31"/>
                      <a:pt x="256" y="102"/>
                    </a:cubicBezTo>
                    <a:cubicBezTo>
                      <a:pt x="0" y="1604"/>
                      <a:pt x="1655" y="13553"/>
                      <a:pt x="3409" y="14883"/>
                    </a:cubicBezTo>
                    <a:cubicBezTo>
                      <a:pt x="3113" y="10115"/>
                      <a:pt x="2399" y="1313"/>
                      <a:pt x="2399" y="1313"/>
                    </a:cubicBezTo>
                    <a:cubicBezTo>
                      <a:pt x="2399" y="1313"/>
                      <a:pt x="1309" y="1"/>
                      <a:pt x="56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7" name="Google Shape;467;p3"/>
              <p:cNvSpPr/>
              <p:nvPr/>
            </p:nvSpPr>
            <p:spPr>
              <a:xfrm>
                <a:off x="5405138" y="2825102"/>
                <a:ext cx="241913" cy="584509"/>
              </a:xfrm>
              <a:custGeom>
                <a:avLst/>
                <a:gdLst/>
                <a:ahLst/>
                <a:cxnLst/>
                <a:rect l="l" t="t" r="r" b="b"/>
                <a:pathLst>
                  <a:path w="6163" h="14891" extrusionOk="0">
                    <a:moveTo>
                      <a:pt x="597" y="1"/>
                    </a:moveTo>
                    <a:lnTo>
                      <a:pt x="597" y="1"/>
                    </a:lnTo>
                    <a:cubicBezTo>
                      <a:pt x="1" y="5020"/>
                      <a:pt x="597" y="9945"/>
                      <a:pt x="4266" y="12240"/>
                    </a:cubicBezTo>
                    <a:cubicBezTo>
                      <a:pt x="4266" y="12240"/>
                      <a:pt x="4862" y="14186"/>
                      <a:pt x="5837" y="14890"/>
                    </a:cubicBezTo>
                    <a:cubicBezTo>
                      <a:pt x="5926" y="14304"/>
                      <a:pt x="6039" y="13501"/>
                      <a:pt x="6162" y="12689"/>
                    </a:cubicBezTo>
                    <a:cubicBezTo>
                      <a:pt x="5734" y="12270"/>
                      <a:pt x="5335" y="11822"/>
                      <a:pt x="4961" y="11349"/>
                    </a:cubicBezTo>
                    <a:cubicBezTo>
                      <a:pt x="2025" y="7630"/>
                      <a:pt x="971" y="2705"/>
                      <a:pt x="597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8" name="Google Shape;468;p3"/>
              <p:cNvSpPr/>
              <p:nvPr/>
            </p:nvSpPr>
            <p:spPr>
              <a:xfrm>
                <a:off x="6437001" y="2837859"/>
                <a:ext cx="255220" cy="571752"/>
              </a:xfrm>
              <a:custGeom>
                <a:avLst/>
                <a:gdLst/>
                <a:ahLst/>
                <a:cxnLst/>
                <a:rect l="l" t="t" r="r" b="b"/>
                <a:pathLst>
                  <a:path w="6502" h="14566" extrusionOk="0">
                    <a:moveTo>
                      <a:pt x="6098" y="1"/>
                    </a:moveTo>
                    <a:lnTo>
                      <a:pt x="6098" y="1"/>
                    </a:lnTo>
                    <a:cubicBezTo>
                      <a:pt x="5305" y="2882"/>
                      <a:pt x="3704" y="7537"/>
                      <a:pt x="1020" y="10743"/>
                    </a:cubicBezTo>
                    <a:cubicBezTo>
                      <a:pt x="1010" y="10753"/>
                      <a:pt x="1005" y="10763"/>
                      <a:pt x="995" y="10768"/>
                    </a:cubicBezTo>
                    <a:cubicBezTo>
                      <a:pt x="685" y="11142"/>
                      <a:pt x="355" y="11497"/>
                      <a:pt x="1" y="11832"/>
                    </a:cubicBezTo>
                    <a:lnTo>
                      <a:pt x="399" y="14565"/>
                    </a:lnTo>
                    <a:cubicBezTo>
                      <a:pt x="1035" y="13876"/>
                      <a:pt x="1631" y="13157"/>
                      <a:pt x="2182" y="12403"/>
                    </a:cubicBezTo>
                    <a:cubicBezTo>
                      <a:pt x="5719" y="9315"/>
                      <a:pt x="6502" y="4606"/>
                      <a:pt x="6098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9" name="Google Shape;469;p3"/>
              <p:cNvSpPr/>
              <p:nvPr/>
            </p:nvSpPr>
            <p:spPr>
              <a:xfrm>
                <a:off x="5664213" y="2349974"/>
                <a:ext cx="105432" cy="52991"/>
              </a:xfrm>
              <a:custGeom>
                <a:avLst/>
                <a:gdLst/>
                <a:ahLst/>
                <a:cxnLst/>
                <a:rect l="l" t="t" r="r" b="b"/>
                <a:pathLst>
                  <a:path w="2686" h="1350" extrusionOk="0">
                    <a:moveTo>
                      <a:pt x="470" y="0"/>
                    </a:moveTo>
                    <a:cubicBezTo>
                      <a:pt x="322" y="0"/>
                      <a:pt x="224" y="22"/>
                      <a:pt x="208" y="72"/>
                    </a:cubicBezTo>
                    <a:cubicBezTo>
                      <a:pt x="144" y="254"/>
                      <a:pt x="1" y="767"/>
                      <a:pt x="124" y="914"/>
                    </a:cubicBezTo>
                    <a:cubicBezTo>
                      <a:pt x="235" y="1048"/>
                      <a:pt x="1873" y="1349"/>
                      <a:pt x="2287" y="1349"/>
                    </a:cubicBezTo>
                    <a:cubicBezTo>
                      <a:pt x="2332" y="1349"/>
                      <a:pt x="2362" y="1346"/>
                      <a:pt x="2375" y="1338"/>
                    </a:cubicBezTo>
                    <a:cubicBezTo>
                      <a:pt x="2498" y="1254"/>
                      <a:pt x="2685" y="663"/>
                      <a:pt x="2537" y="481"/>
                    </a:cubicBezTo>
                    <a:cubicBezTo>
                      <a:pt x="2416" y="332"/>
                      <a:pt x="1054" y="0"/>
                      <a:pt x="4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0" name="Google Shape;470;p3"/>
              <p:cNvSpPr/>
              <p:nvPr/>
            </p:nvSpPr>
            <p:spPr>
              <a:xfrm>
                <a:off x="6317513" y="2349974"/>
                <a:ext cx="105589" cy="52991"/>
              </a:xfrm>
              <a:custGeom>
                <a:avLst/>
                <a:gdLst/>
                <a:ahLst/>
                <a:cxnLst/>
                <a:rect l="l" t="t" r="r" b="b"/>
                <a:pathLst>
                  <a:path w="2690" h="1350" extrusionOk="0">
                    <a:moveTo>
                      <a:pt x="2222" y="0"/>
                    </a:moveTo>
                    <a:cubicBezTo>
                      <a:pt x="1638" y="0"/>
                      <a:pt x="280" y="332"/>
                      <a:pt x="158" y="481"/>
                    </a:cubicBezTo>
                    <a:cubicBezTo>
                      <a:pt x="1" y="663"/>
                      <a:pt x="193" y="1254"/>
                      <a:pt x="316" y="1338"/>
                    </a:cubicBezTo>
                    <a:cubicBezTo>
                      <a:pt x="328" y="1346"/>
                      <a:pt x="359" y="1349"/>
                      <a:pt x="404" y="1349"/>
                    </a:cubicBezTo>
                    <a:cubicBezTo>
                      <a:pt x="818" y="1349"/>
                      <a:pt x="2456" y="1048"/>
                      <a:pt x="2567" y="914"/>
                    </a:cubicBezTo>
                    <a:cubicBezTo>
                      <a:pt x="2690" y="767"/>
                      <a:pt x="2547" y="254"/>
                      <a:pt x="2483" y="72"/>
                    </a:cubicBezTo>
                    <a:cubicBezTo>
                      <a:pt x="2467" y="22"/>
                      <a:pt x="2369" y="0"/>
                      <a:pt x="222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471" name="Google Shape;471;p3"/>
          <p:cNvGrpSpPr/>
          <p:nvPr/>
        </p:nvGrpSpPr>
        <p:grpSpPr>
          <a:xfrm>
            <a:off x="7780994" y="3629277"/>
            <a:ext cx="1362945" cy="1565940"/>
            <a:chOff x="8708533" y="3868642"/>
            <a:chExt cx="867124" cy="996272"/>
          </a:xfrm>
        </p:grpSpPr>
        <p:sp>
          <p:nvSpPr>
            <p:cNvPr id="472" name="Google Shape;472;p3"/>
            <p:cNvSpPr/>
            <p:nvPr/>
          </p:nvSpPr>
          <p:spPr>
            <a:xfrm>
              <a:off x="8889359" y="4556189"/>
              <a:ext cx="686293" cy="308714"/>
            </a:xfrm>
            <a:custGeom>
              <a:avLst/>
              <a:gdLst/>
              <a:ahLst/>
              <a:cxnLst/>
              <a:rect l="l" t="t" r="r" b="b"/>
              <a:pathLst>
                <a:path w="27386" h="12319" extrusionOk="0">
                  <a:moveTo>
                    <a:pt x="0" y="0"/>
                  </a:moveTo>
                  <a:cubicBezTo>
                    <a:pt x="3020" y="5394"/>
                    <a:pt x="6916" y="12319"/>
                    <a:pt x="6916" y="12319"/>
                  </a:cubicBezTo>
                  <a:lnTo>
                    <a:pt x="27385" y="12319"/>
                  </a:lnTo>
                  <a:cubicBezTo>
                    <a:pt x="27385" y="12319"/>
                    <a:pt x="22667" y="6970"/>
                    <a:pt x="17500" y="1296"/>
                  </a:cubicBezTo>
                  <a:cubicBezTo>
                    <a:pt x="15793" y="1657"/>
                    <a:pt x="14001" y="1805"/>
                    <a:pt x="12214" y="1805"/>
                  </a:cubicBezTo>
                  <a:cubicBezTo>
                    <a:pt x="7597" y="1805"/>
                    <a:pt x="3011" y="821"/>
                    <a:pt x="0" y="0"/>
                  </a:cubicBezTo>
                  <a:close/>
                </a:path>
              </a:pathLst>
            </a:custGeom>
            <a:solidFill>
              <a:srgbClr val="BF2C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3"/>
            <p:cNvSpPr/>
            <p:nvPr/>
          </p:nvSpPr>
          <p:spPr>
            <a:xfrm>
              <a:off x="8709410" y="3868642"/>
              <a:ext cx="229474" cy="348259"/>
            </a:xfrm>
            <a:custGeom>
              <a:avLst/>
              <a:gdLst/>
              <a:ahLst/>
              <a:cxnLst/>
              <a:rect l="l" t="t" r="r" b="b"/>
              <a:pathLst>
                <a:path w="9157" h="13897" extrusionOk="0">
                  <a:moveTo>
                    <a:pt x="6278" y="1"/>
                  </a:moveTo>
                  <a:cubicBezTo>
                    <a:pt x="4119" y="1"/>
                    <a:pt x="275" y="378"/>
                    <a:pt x="163" y="875"/>
                  </a:cubicBezTo>
                  <a:cubicBezTo>
                    <a:pt x="0" y="1599"/>
                    <a:pt x="877" y="12573"/>
                    <a:pt x="1360" y="13494"/>
                  </a:cubicBezTo>
                  <a:cubicBezTo>
                    <a:pt x="1511" y="13781"/>
                    <a:pt x="2266" y="13896"/>
                    <a:pt x="3245" y="13896"/>
                  </a:cubicBezTo>
                  <a:cubicBezTo>
                    <a:pt x="5426" y="13896"/>
                    <a:pt x="8715" y="13322"/>
                    <a:pt x="8895" y="12785"/>
                  </a:cubicBezTo>
                  <a:cubicBezTo>
                    <a:pt x="9156" y="12006"/>
                    <a:pt x="8068" y="570"/>
                    <a:pt x="7699" y="156"/>
                  </a:cubicBezTo>
                  <a:cubicBezTo>
                    <a:pt x="7603" y="49"/>
                    <a:pt x="7047" y="1"/>
                    <a:pt x="627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8729156" y="3883101"/>
              <a:ext cx="190105" cy="298239"/>
            </a:xfrm>
            <a:custGeom>
              <a:avLst/>
              <a:gdLst/>
              <a:ahLst/>
              <a:cxnLst/>
              <a:rect l="l" t="t" r="r" b="b"/>
              <a:pathLst>
                <a:path w="7586" h="11901" extrusionOk="0">
                  <a:moveTo>
                    <a:pt x="5074" y="0"/>
                  </a:moveTo>
                  <a:cubicBezTo>
                    <a:pt x="4918" y="0"/>
                    <a:pt x="4753" y="3"/>
                    <a:pt x="4581" y="7"/>
                  </a:cubicBezTo>
                  <a:cubicBezTo>
                    <a:pt x="4162" y="17"/>
                    <a:pt x="3704" y="42"/>
                    <a:pt x="3241" y="76"/>
                  </a:cubicBezTo>
                  <a:cubicBezTo>
                    <a:pt x="1690" y="195"/>
                    <a:pt x="118" y="436"/>
                    <a:pt x="59" y="741"/>
                  </a:cubicBezTo>
                  <a:cubicBezTo>
                    <a:pt x="0" y="1002"/>
                    <a:pt x="99" y="2785"/>
                    <a:pt x="261" y="4854"/>
                  </a:cubicBezTo>
                  <a:cubicBezTo>
                    <a:pt x="311" y="5450"/>
                    <a:pt x="360" y="6066"/>
                    <a:pt x="414" y="6681"/>
                  </a:cubicBezTo>
                  <a:cubicBezTo>
                    <a:pt x="522" y="7839"/>
                    <a:pt x="641" y="8972"/>
                    <a:pt x="754" y="9878"/>
                  </a:cubicBezTo>
                  <a:cubicBezTo>
                    <a:pt x="877" y="10838"/>
                    <a:pt x="1000" y="11543"/>
                    <a:pt x="1099" y="11735"/>
                  </a:cubicBezTo>
                  <a:cubicBezTo>
                    <a:pt x="1153" y="11833"/>
                    <a:pt x="1429" y="11882"/>
                    <a:pt x="1842" y="11897"/>
                  </a:cubicBezTo>
                  <a:cubicBezTo>
                    <a:pt x="1913" y="11899"/>
                    <a:pt x="1987" y="11900"/>
                    <a:pt x="2065" y="11900"/>
                  </a:cubicBezTo>
                  <a:cubicBezTo>
                    <a:pt x="3793" y="11900"/>
                    <a:pt x="7227" y="11393"/>
                    <a:pt x="7374" y="11144"/>
                  </a:cubicBezTo>
                  <a:cubicBezTo>
                    <a:pt x="7585" y="10760"/>
                    <a:pt x="7255" y="6839"/>
                    <a:pt x="6901" y="3785"/>
                  </a:cubicBezTo>
                  <a:cubicBezTo>
                    <a:pt x="6753" y="2490"/>
                    <a:pt x="6600" y="1357"/>
                    <a:pt x="6477" y="707"/>
                  </a:cubicBezTo>
                  <a:cubicBezTo>
                    <a:pt x="6418" y="392"/>
                    <a:pt x="6369" y="190"/>
                    <a:pt x="6329" y="145"/>
                  </a:cubicBezTo>
                  <a:cubicBezTo>
                    <a:pt x="6245" y="45"/>
                    <a:pt x="5751" y="0"/>
                    <a:pt x="50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8735697" y="3883276"/>
              <a:ext cx="108259" cy="167275"/>
            </a:xfrm>
            <a:custGeom>
              <a:avLst/>
              <a:gdLst/>
              <a:ahLst/>
              <a:cxnLst/>
              <a:rect l="l" t="t" r="r" b="b"/>
              <a:pathLst>
                <a:path w="4320" h="6675" extrusionOk="0">
                  <a:moveTo>
                    <a:pt x="4320" y="0"/>
                  </a:moveTo>
                  <a:lnTo>
                    <a:pt x="4320" y="0"/>
                  </a:lnTo>
                  <a:cubicBezTo>
                    <a:pt x="3901" y="10"/>
                    <a:pt x="3443" y="35"/>
                    <a:pt x="2980" y="69"/>
                  </a:cubicBezTo>
                  <a:lnTo>
                    <a:pt x="0" y="4847"/>
                  </a:lnTo>
                  <a:cubicBezTo>
                    <a:pt x="45" y="5443"/>
                    <a:pt x="99" y="6059"/>
                    <a:pt x="153" y="6674"/>
                  </a:cubicBezTo>
                  <a:lnTo>
                    <a:pt x="432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8748026" y="3900667"/>
              <a:ext cx="154194" cy="280597"/>
            </a:xfrm>
            <a:custGeom>
              <a:avLst/>
              <a:gdLst/>
              <a:ahLst/>
              <a:cxnLst/>
              <a:rect l="l" t="t" r="r" b="b"/>
              <a:pathLst>
                <a:path w="6153" h="11197" extrusionOk="0">
                  <a:moveTo>
                    <a:pt x="5724" y="1"/>
                  </a:moveTo>
                  <a:lnTo>
                    <a:pt x="1" y="9177"/>
                  </a:lnTo>
                  <a:cubicBezTo>
                    <a:pt x="124" y="10142"/>
                    <a:pt x="242" y="10842"/>
                    <a:pt x="346" y="11034"/>
                  </a:cubicBezTo>
                  <a:cubicBezTo>
                    <a:pt x="400" y="11132"/>
                    <a:pt x="676" y="11186"/>
                    <a:pt x="1089" y="11196"/>
                  </a:cubicBezTo>
                  <a:lnTo>
                    <a:pt x="6153" y="3084"/>
                  </a:lnTo>
                  <a:cubicBezTo>
                    <a:pt x="6005" y="1794"/>
                    <a:pt x="5847" y="656"/>
                    <a:pt x="572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8813154" y="4124270"/>
              <a:ext cx="47338" cy="40171"/>
            </a:xfrm>
            <a:custGeom>
              <a:avLst/>
              <a:gdLst/>
              <a:ahLst/>
              <a:cxnLst/>
              <a:rect l="l" t="t" r="r" b="b"/>
              <a:pathLst>
                <a:path w="1889" h="1603" extrusionOk="0">
                  <a:moveTo>
                    <a:pt x="1046" y="1"/>
                  </a:moveTo>
                  <a:cubicBezTo>
                    <a:pt x="825" y="1"/>
                    <a:pt x="601" y="92"/>
                    <a:pt x="436" y="293"/>
                  </a:cubicBezTo>
                  <a:cubicBezTo>
                    <a:pt x="1" y="818"/>
                    <a:pt x="383" y="1603"/>
                    <a:pt x="1047" y="1603"/>
                  </a:cubicBezTo>
                  <a:cubicBezTo>
                    <a:pt x="1074" y="1603"/>
                    <a:pt x="1102" y="1601"/>
                    <a:pt x="1130" y="1598"/>
                  </a:cubicBezTo>
                  <a:cubicBezTo>
                    <a:pt x="1569" y="1554"/>
                    <a:pt x="1889" y="1165"/>
                    <a:pt x="1849" y="727"/>
                  </a:cubicBezTo>
                  <a:cubicBezTo>
                    <a:pt x="1806" y="276"/>
                    <a:pt x="1430" y="1"/>
                    <a:pt x="104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8708533" y="4071570"/>
              <a:ext cx="265285" cy="310744"/>
            </a:xfrm>
            <a:custGeom>
              <a:avLst/>
              <a:gdLst/>
              <a:ahLst/>
              <a:cxnLst/>
              <a:rect l="l" t="t" r="r" b="b"/>
              <a:pathLst>
                <a:path w="10586" h="12400" extrusionOk="0">
                  <a:moveTo>
                    <a:pt x="3641" y="0"/>
                  </a:moveTo>
                  <a:cubicBezTo>
                    <a:pt x="3405" y="0"/>
                    <a:pt x="3167" y="162"/>
                    <a:pt x="3015" y="564"/>
                  </a:cubicBezTo>
                  <a:cubicBezTo>
                    <a:pt x="2675" y="1475"/>
                    <a:pt x="3059" y="4642"/>
                    <a:pt x="2483" y="4642"/>
                  </a:cubicBezTo>
                  <a:cubicBezTo>
                    <a:pt x="1912" y="4642"/>
                    <a:pt x="1262" y="4460"/>
                    <a:pt x="951" y="2928"/>
                  </a:cubicBezTo>
                  <a:cubicBezTo>
                    <a:pt x="341" y="3204"/>
                    <a:pt x="1" y="6253"/>
                    <a:pt x="513" y="7794"/>
                  </a:cubicBezTo>
                  <a:cubicBezTo>
                    <a:pt x="1262" y="10050"/>
                    <a:pt x="4512" y="12400"/>
                    <a:pt x="4512" y="12400"/>
                  </a:cubicBezTo>
                  <a:lnTo>
                    <a:pt x="10127" y="9380"/>
                  </a:lnTo>
                  <a:cubicBezTo>
                    <a:pt x="10585" y="6312"/>
                    <a:pt x="7340" y="5174"/>
                    <a:pt x="6374" y="4824"/>
                  </a:cubicBezTo>
                  <a:cubicBezTo>
                    <a:pt x="5409" y="4480"/>
                    <a:pt x="4552" y="1244"/>
                    <a:pt x="4350" y="613"/>
                  </a:cubicBezTo>
                  <a:cubicBezTo>
                    <a:pt x="4234" y="258"/>
                    <a:pt x="3939" y="0"/>
                    <a:pt x="36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8789248" y="4076231"/>
              <a:ext cx="24609" cy="28117"/>
            </a:xfrm>
            <a:custGeom>
              <a:avLst/>
              <a:gdLst/>
              <a:ahLst/>
              <a:cxnLst/>
              <a:rect l="l" t="t" r="r" b="b"/>
              <a:pathLst>
                <a:path w="982" h="1122" extrusionOk="0">
                  <a:moveTo>
                    <a:pt x="445" y="1"/>
                  </a:moveTo>
                  <a:cubicBezTo>
                    <a:pt x="241" y="1"/>
                    <a:pt x="36" y="107"/>
                    <a:pt x="1" y="363"/>
                  </a:cubicBezTo>
                  <a:lnTo>
                    <a:pt x="104" y="1122"/>
                  </a:lnTo>
                  <a:lnTo>
                    <a:pt x="981" y="1038"/>
                  </a:lnTo>
                  <a:cubicBezTo>
                    <a:pt x="981" y="1038"/>
                    <a:pt x="917" y="368"/>
                    <a:pt x="878" y="245"/>
                  </a:cubicBezTo>
                  <a:cubicBezTo>
                    <a:pt x="827" y="95"/>
                    <a:pt x="636" y="1"/>
                    <a:pt x="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8778924" y="4248588"/>
              <a:ext cx="796733" cy="616326"/>
            </a:xfrm>
            <a:custGeom>
              <a:avLst/>
              <a:gdLst/>
              <a:ahLst/>
              <a:cxnLst/>
              <a:rect l="l" t="t" r="r" b="b"/>
              <a:pathLst>
                <a:path w="31793" h="24594" extrusionOk="0">
                  <a:moveTo>
                    <a:pt x="7165" y="1"/>
                  </a:moveTo>
                  <a:cubicBezTo>
                    <a:pt x="3598" y="1"/>
                    <a:pt x="1" y="4308"/>
                    <a:pt x="1137" y="6395"/>
                  </a:cubicBezTo>
                  <a:cubicBezTo>
                    <a:pt x="1615" y="7276"/>
                    <a:pt x="2900" y="9586"/>
                    <a:pt x="4407" y="12275"/>
                  </a:cubicBezTo>
                  <a:cubicBezTo>
                    <a:pt x="7427" y="17669"/>
                    <a:pt x="11323" y="24594"/>
                    <a:pt x="11323" y="24594"/>
                  </a:cubicBezTo>
                  <a:lnTo>
                    <a:pt x="31792" y="24594"/>
                  </a:lnTo>
                  <a:cubicBezTo>
                    <a:pt x="31792" y="24594"/>
                    <a:pt x="27074" y="19245"/>
                    <a:pt x="21907" y="13566"/>
                  </a:cubicBezTo>
                  <a:cubicBezTo>
                    <a:pt x="17238" y="8434"/>
                    <a:pt x="12199" y="3031"/>
                    <a:pt x="9953" y="1070"/>
                  </a:cubicBezTo>
                  <a:cubicBezTo>
                    <a:pt x="9089" y="315"/>
                    <a:pt x="8128" y="1"/>
                    <a:pt x="71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81" name="Google Shape;481;p3"/>
          <p:cNvSpPr txBox="1">
            <a:spLocks noGrp="1"/>
          </p:cNvSpPr>
          <p:nvPr>
            <p:ph type="subTitle" idx="1"/>
          </p:nvPr>
        </p:nvSpPr>
        <p:spPr>
          <a:xfrm>
            <a:off x="362999" y="1946911"/>
            <a:ext cx="4883477" cy="768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/>
              <a:t>On average, one child in every classroom experiences bullying every day</a:t>
            </a:r>
            <a:endParaRPr/>
          </a:p>
        </p:txBody>
      </p:sp>
      <p:sp>
        <p:nvSpPr>
          <p:cNvPr id="482" name="Google Shape;482;p3"/>
          <p:cNvSpPr txBox="1"/>
          <p:nvPr/>
        </p:nvSpPr>
        <p:spPr>
          <a:xfrm>
            <a:off x="545997" y="4831796"/>
            <a:ext cx="4767262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Anti-Bullying Week - what is it and what does it achieve document_2023 FINAL.pdf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"/>
          <p:cNvSpPr txBox="1">
            <a:spLocks noGrp="1"/>
          </p:cNvSpPr>
          <p:nvPr>
            <p:ph type="subTitle" idx="1"/>
          </p:nvPr>
        </p:nvSpPr>
        <p:spPr>
          <a:xfrm>
            <a:off x="1089573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5%</a:t>
            </a:r>
            <a:endParaRPr/>
          </a:p>
        </p:txBody>
      </p:sp>
      <p:sp>
        <p:nvSpPr>
          <p:cNvPr id="488" name="Google Shape;488;p4"/>
          <p:cNvSpPr txBox="1">
            <a:spLocks noGrp="1"/>
          </p:cNvSpPr>
          <p:nvPr>
            <p:ph type="subTitle" idx="5"/>
          </p:nvPr>
        </p:nvSpPr>
        <p:spPr>
          <a:xfrm>
            <a:off x="3509738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23%</a:t>
            </a:r>
            <a:endParaRPr/>
          </a:p>
        </p:txBody>
      </p:sp>
      <p:sp>
        <p:nvSpPr>
          <p:cNvPr id="489" name="Google Shape;489;p4"/>
          <p:cNvSpPr txBox="1">
            <a:spLocks noGrp="1"/>
          </p:cNvSpPr>
          <p:nvPr>
            <p:ph type="subTitle" idx="6"/>
          </p:nvPr>
        </p:nvSpPr>
        <p:spPr>
          <a:xfrm>
            <a:off x="5929927" y="2137350"/>
            <a:ext cx="2180400" cy="4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32%</a:t>
            </a:r>
            <a:endParaRPr/>
          </a:p>
        </p:txBody>
      </p:sp>
      <p:sp>
        <p:nvSpPr>
          <p:cNvPr id="490" name="Google Shape;490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What do the statistics show us?</a:t>
            </a:r>
            <a:endParaRPr/>
          </a:p>
        </p:txBody>
      </p:sp>
      <p:sp>
        <p:nvSpPr>
          <p:cNvPr id="491" name="Google Shape;491;p4"/>
          <p:cNvSpPr txBox="1">
            <a:spLocks noGrp="1"/>
          </p:cNvSpPr>
          <p:nvPr>
            <p:ph type="subTitle" idx="2"/>
          </p:nvPr>
        </p:nvSpPr>
        <p:spPr>
          <a:xfrm>
            <a:off x="1089575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Of pupils across Ealing fear going to school because of bullying ‘often or very often’</a:t>
            </a:r>
            <a:endParaRPr/>
          </a:p>
        </p:txBody>
      </p:sp>
      <p:sp>
        <p:nvSpPr>
          <p:cNvPr id="492" name="Google Shape;492;p4"/>
          <p:cNvSpPr txBox="1">
            <a:spLocks noGrp="1"/>
          </p:cNvSpPr>
          <p:nvPr>
            <p:ph type="subTitle" idx="3"/>
          </p:nvPr>
        </p:nvSpPr>
        <p:spPr>
          <a:xfrm>
            <a:off x="3509751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Of pupils across Ealing said they had been ganged up on in the last month</a:t>
            </a:r>
            <a:endParaRPr/>
          </a:p>
        </p:txBody>
      </p:sp>
      <p:sp>
        <p:nvSpPr>
          <p:cNvPr id="493" name="Google Shape;493;p4"/>
          <p:cNvSpPr txBox="1">
            <a:spLocks noGrp="1"/>
          </p:cNvSpPr>
          <p:nvPr>
            <p:ph type="subTitle" idx="4"/>
          </p:nvPr>
        </p:nvSpPr>
        <p:spPr>
          <a:xfrm>
            <a:off x="5929926" y="2555550"/>
            <a:ext cx="2180400" cy="1433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Of pupils in Year 4 and Year 6 at OLOV said they had been bullied through their </a:t>
            </a:r>
            <a:r>
              <a:rPr lang="en-GB" b="1"/>
              <a:t>mobile phone, internet, games </a:t>
            </a:r>
            <a:r>
              <a:rPr lang="en-GB"/>
              <a:t>or</a:t>
            </a:r>
            <a:r>
              <a:rPr lang="en-GB" b="1"/>
              <a:t> social media </a:t>
            </a:r>
            <a:r>
              <a:rPr lang="en-GB"/>
              <a:t>in the last month</a:t>
            </a:r>
            <a:endParaRPr/>
          </a:p>
        </p:txBody>
      </p:sp>
      <p:grpSp>
        <p:nvGrpSpPr>
          <p:cNvPr id="494" name="Google Shape;494;p4"/>
          <p:cNvGrpSpPr/>
          <p:nvPr/>
        </p:nvGrpSpPr>
        <p:grpSpPr>
          <a:xfrm>
            <a:off x="1184533" y="1435925"/>
            <a:ext cx="314390" cy="356076"/>
            <a:chOff x="7495312" y="3779817"/>
            <a:chExt cx="314390" cy="356076"/>
          </a:xfrm>
        </p:grpSpPr>
        <p:sp>
          <p:nvSpPr>
            <p:cNvPr id="495" name="Google Shape;495;p4"/>
            <p:cNvSpPr/>
            <p:nvPr/>
          </p:nvSpPr>
          <p:spPr>
            <a:xfrm>
              <a:off x="7501232" y="4034037"/>
              <a:ext cx="185636" cy="101856"/>
            </a:xfrm>
            <a:custGeom>
              <a:avLst/>
              <a:gdLst/>
              <a:ahLst/>
              <a:cxnLst/>
              <a:rect l="l" t="t" r="r" b="b"/>
              <a:pathLst>
                <a:path w="8185" h="4491" extrusionOk="0">
                  <a:moveTo>
                    <a:pt x="1962" y="0"/>
                  </a:moveTo>
                  <a:cubicBezTo>
                    <a:pt x="751" y="669"/>
                    <a:pt x="0" y="1943"/>
                    <a:pt x="0" y="3325"/>
                  </a:cubicBezTo>
                  <a:lnTo>
                    <a:pt x="0" y="4030"/>
                  </a:lnTo>
                  <a:cubicBezTo>
                    <a:pt x="0" y="4284"/>
                    <a:pt x="204" y="4490"/>
                    <a:pt x="459" y="4490"/>
                  </a:cubicBezTo>
                  <a:lnTo>
                    <a:pt x="8185" y="4490"/>
                  </a:lnTo>
                  <a:cubicBezTo>
                    <a:pt x="7403" y="3828"/>
                    <a:pt x="6896" y="2841"/>
                    <a:pt x="6837" y="1822"/>
                  </a:cubicBezTo>
                  <a:cubicBezTo>
                    <a:pt x="6482" y="1905"/>
                    <a:pt x="6122" y="1946"/>
                    <a:pt x="5765" y="1946"/>
                  </a:cubicBezTo>
                  <a:cubicBezTo>
                    <a:pt x="4535" y="1946"/>
                    <a:pt x="3337" y="1460"/>
                    <a:pt x="2448" y="568"/>
                  </a:cubicBezTo>
                  <a:cubicBezTo>
                    <a:pt x="2271" y="391"/>
                    <a:pt x="2109" y="202"/>
                    <a:pt x="196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4"/>
            <p:cNvSpPr/>
            <p:nvPr/>
          </p:nvSpPr>
          <p:spPr>
            <a:xfrm>
              <a:off x="7522732" y="3779817"/>
              <a:ext cx="218182" cy="109907"/>
            </a:xfrm>
            <a:custGeom>
              <a:avLst/>
              <a:gdLst/>
              <a:ahLst/>
              <a:cxnLst/>
              <a:rect l="l" t="t" r="r" b="b"/>
              <a:pathLst>
                <a:path w="9620" h="4846" extrusionOk="0">
                  <a:moveTo>
                    <a:pt x="4815" y="0"/>
                  </a:moveTo>
                  <a:cubicBezTo>
                    <a:pt x="2158" y="0"/>
                    <a:pt x="1" y="2178"/>
                    <a:pt x="20" y="4839"/>
                  </a:cubicBezTo>
                  <a:cubicBezTo>
                    <a:pt x="124" y="4832"/>
                    <a:pt x="230" y="4827"/>
                    <a:pt x="336" y="4827"/>
                  </a:cubicBezTo>
                  <a:cubicBezTo>
                    <a:pt x="373" y="4827"/>
                    <a:pt x="409" y="4828"/>
                    <a:pt x="446" y="4829"/>
                  </a:cubicBezTo>
                  <a:cubicBezTo>
                    <a:pt x="920" y="3858"/>
                    <a:pt x="1940" y="3165"/>
                    <a:pt x="3029" y="3165"/>
                  </a:cubicBezTo>
                  <a:cubicBezTo>
                    <a:pt x="3039" y="3165"/>
                    <a:pt x="3049" y="3165"/>
                    <a:pt x="3058" y="3165"/>
                  </a:cubicBezTo>
                  <a:cubicBezTo>
                    <a:pt x="3679" y="3167"/>
                    <a:pt x="4282" y="3371"/>
                    <a:pt x="4777" y="3748"/>
                  </a:cubicBezTo>
                  <a:cubicBezTo>
                    <a:pt x="4789" y="3758"/>
                    <a:pt x="4804" y="3764"/>
                    <a:pt x="4819" y="3764"/>
                  </a:cubicBezTo>
                  <a:cubicBezTo>
                    <a:pt x="4834" y="3764"/>
                    <a:pt x="4849" y="3758"/>
                    <a:pt x="4861" y="3748"/>
                  </a:cubicBezTo>
                  <a:cubicBezTo>
                    <a:pt x="5366" y="3361"/>
                    <a:pt x="5972" y="3167"/>
                    <a:pt x="6578" y="3167"/>
                  </a:cubicBezTo>
                  <a:cubicBezTo>
                    <a:pt x="7137" y="3167"/>
                    <a:pt x="7696" y="3332"/>
                    <a:pt x="8179" y="3664"/>
                  </a:cubicBezTo>
                  <a:cubicBezTo>
                    <a:pt x="8610" y="3960"/>
                    <a:pt x="8957" y="4360"/>
                    <a:pt x="9189" y="4829"/>
                  </a:cubicBezTo>
                  <a:cubicBezTo>
                    <a:pt x="9319" y="4829"/>
                    <a:pt x="9618" y="4846"/>
                    <a:pt x="9618" y="4846"/>
                  </a:cubicBezTo>
                  <a:lnTo>
                    <a:pt x="9620" y="4846"/>
                  </a:lnTo>
                  <a:cubicBezTo>
                    <a:pt x="9620" y="2196"/>
                    <a:pt x="7466" y="0"/>
                    <a:pt x="4819" y="0"/>
                  </a:cubicBezTo>
                  <a:cubicBezTo>
                    <a:pt x="4817" y="0"/>
                    <a:pt x="4816" y="0"/>
                    <a:pt x="481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4"/>
            <p:cNvSpPr/>
            <p:nvPr/>
          </p:nvSpPr>
          <p:spPr>
            <a:xfrm>
              <a:off x="7737648" y="3910204"/>
              <a:ext cx="30981" cy="58991"/>
            </a:xfrm>
            <a:custGeom>
              <a:avLst/>
              <a:gdLst/>
              <a:ahLst/>
              <a:cxnLst/>
              <a:rect l="l" t="t" r="r" b="b"/>
              <a:pathLst>
                <a:path w="1366" h="2601" extrusionOk="0">
                  <a:moveTo>
                    <a:pt x="1" y="1"/>
                  </a:moveTo>
                  <a:cubicBezTo>
                    <a:pt x="24" y="148"/>
                    <a:pt x="34" y="297"/>
                    <a:pt x="34" y="447"/>
                  </a:cubicBezTo>
                  <a:lnTo>
                    <a:pt x="34" y="2600"/>
                  </a:lnTo>
                  <a:lnTo>
                    <a:pt x="66" y="2600"/>
                  </a:lnTo>
                  <a:cubicBezTo>
                    <a:pt x="783" y="2600"/>
                    <a:pt x="1363" y="2018"/>
                    <a:pt x="1366" y="1301"/>
                  </a:cubicBezTo>
                  <a:cubicBezTo>
                    <a:pt x="1366" y="583"/>
                    <a:pt x="783" y="1"/>
                    <a:pt x="6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4"/>
            <p:cNvSpPr/>
            <p:nvPr/>
          </p:nvSpPr>
          <p:spPr>
            <a:xfrm>
              <a:off x="7495312" y="3910159"/>
              <a:ext cx="31026" cy="59036"/>
            </a:xfrm>
            <a:custGeom>
              <a:avLst/>
              <a:gdLst/>
              <a:ahLst/>
              <a:cxnLst/>
              <a:rect l="l" t="t" r="r" b="b"/>
              <a:pathLst>
                <a:path w="1368" h="2603" extrusionOk="0">
                  <a:moveTo>
                    <a:pt x="1302" y="1"/>
                  </a:moveTo>
                  <a:cubicBezTo>
                    <a:pt x="583" y="1"/>
                    <a:pt x="0" y="583"/>
                    <a:pt x="0" y="1303"/>
                  </a:cubicBezTo>
                  <a:cubicBezTo>
                    <a:pt x="0" y="2020"/>
                    <a:pt x="583" y="2602"/>
                    <a:pt x="1302" y="2602"/>
                  </a:cubicBezTo>
                  <a:lnTo>
                    <a:pt x="1334" y="2602"/>
                  </a:lnTo>
                  <a:lnTo>
                    <a:pt x="1334" y="449"/>
                  </a:lnTo>
                  <a:cubicBezTo>
                    <a:pt x="1334" y="299"/>
                    <a:pt x="1344" y="150"/>
                    <a:pt x="136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4"/>
            <p:cNvSpPr/>
            <p:nvPr/>
          </p:nvSpPr>
          <p:spPr>
            <a:xfrm>
              <a:off x="7545548" y="3872487"/>
              <a:ext cx="172050" cy="184865"/>
            </a:xfrm>
            <a:custGeom>
              <a:avLst/>
              <a:gdLst/>
              <a:ahLst/>
              <a:cxnLst/>
              <a:rect l="l" t="t" r="r" b="b"/>
              <a:pathLst>
                <a:path w="7586" h="8151" extrusionOk="0">
                  <a:moveTo>
                    <a:pt x="5291" y="2687"/>
                  </a:moveTo>
                  <a:cubicBezTo>
                    <a:pt x="5528" y="2687"/>
                    <a:pt x="5756" y="2871"/>
                    <a:pt x="5756" y="3149"/>
                  </a:cubicBezTo>
                  <a:cubicBezTo>
                    <a:pt x="5754" y="3401"/>
                    <a:pt x="5550" y="3607"/>
                    <a:pt x="5297" y="3607"/>
                  </a:cubicBezTo>
                  <a:lnTo>
                    <a:pt x="5295" y="3607"/>
                  </a:lnTo>
                  <a:cubicBezTo>
                    <a:pt x="5294" y="3607"/>
                    <a:pt x="5293" y="3607"/>
                    <a:pt x="5293" y="3607"/>
                  </a:cubicBezTo>
                  <a:cubicBezTo>
                    <a:pt x="4884" y="3607"/>
                    <a:pt x="4680" y="3112"/>
                    <a:pt x="4969" y="2823"/>
                  </a:cubicBezTo>
                  <a:cubicBezTo>
                    <a:pt x="5063" y="2729"/>
                    <a:pt x="5178" y="2687"/>
                    <a:pt x="5291" y="2687"/>
                  </a:cubicBezTo>
                  <a:close/>
                  <a:moveTo>
                    <a:pt x="2329" y="2689"/>
                  </a:moveTo>
                  <a:cubicBezTo>
                    <a:pt x="2442" y="2689"/>
                    <a:pt x="2558" y="2731"/>
                    <a:pt x="2652" y="2825"/>
                  </a:cubicBezTo>
                  <a:cubicBezTo>
                    <a:pt x="2939" y="3114"/>
                    <a:pt x="2737" y="3607"/>
                    <a:pt x="2328" y="3607"/>
                  </a:cubicBezTo>
                  <a:cubicBezTo>
                    <a:pt x="2327" y="3607"/>
                    <a:pt x="2327" y="3607"/>
                    <a:pt x="2326" y="3607"/>
                  </a:cubicBezTo>
                  <a:cubicBezTo>
                    <a:pt x="2072" y="3607"/>
                    <a:pt x="1868" y="3402"/>
                    <a:pt x="1867" y="3148"/>
                  </a:cubicBezTo>
                  <a:lnTo>
                    <a:pt x="1867" y="3148"/>
                  </a:lnTo>
                  <a:cubicBezTo>
                    <a:pt x="1868" y="2871"/>
                    <a:pt x="2093" y="2689"/>
                    <a:pt x="2329" y="2689"/>
                  </a:cubicBezTo>
                  <a:close/>
                  <a:moveTo>
                    <a:pt x="3810" y="4949"/>
                  </a:moveTo>
                  <a:cubicBezTo>
                    <a:pt x="4237" y="4949"/>
                    <a:pt x="4663" y="5112"/>
                    <a:pt x="4988" y="5437"/>
                  </a:cubicBezTo>
                  <a:cubicBezTo>
                    <a:pt x="5169" y="5618"/>
                    <a:pt x="5169" y="5908"/>
                    <a:pt x="4990" y="6087"/>
                  </a:cubicBezTo>
                  <a:lnTo>
                    <a:pt x="4988" y="6089"/>
                  </a:lnTo>
                  <a:cubicBezTo>
                    <a:pt x="4899" y="6178"/>
                    <a:pt x="4782" y="6223"/>
                    <a:pt x="4664" y="6223"/>
                  </a:cubicBezTo>
                  <a:cubicBezTo>
                    <a:pt x="4547" y="6223"/>
                    <a:pt x="4430" y="6178"/>
                    <a:pt x="4340" y="6089"/>
                  </a:cubicBezTo>
                  <a:cubicBezTo>
                    <a:pt x="4194" y="5942"/>
                    <a:pt x="4003" y="5869"/>
                    <a:pt x="3812" y="5869"/>
                  </a:cubicBezTo>
                  <a:cubicBezTo>
                    <a:pt x="3620" y="5869"/>
                    <a:pt x="3429" y="5942"/>
                    <a:pt x="3283" y="6089"/>
                  </a:cubicBezTo>
                  <a:cubicBezTo>
                    <a:pt x="3192" y="6182"/>
                    <a:pt x="3072" y="6229"/>
                    <a:pt x="2951" y="6229"/>
                  </a:cubicBezTo>
                  <a:cubicBezTo>
                    <a:pt x="2833" y="6229"/>
                    <a:pt x="2715" y="6184"/>
                    <a:pt x="2624" y="6095"/>
                  </a:cubicBezTo>
                  <a:cubicBezTo>
                    <a:pt x="2444" y="5912"/>
                    <a:pt x="2448" y="5615"/>
                    <a:pt x="2633" y="5437"/>
                  </a:cubicBezTo>
                  <a:cubicBezTo>
                    <a:pt x="2958" y="5112"/>
                    <a:pt x="3384" y="4949"/>
                    <a:pt x="3810" y="4949"/>
                  </a:cubicBezTo>
                  <a:close/>
                  <a:moveTo>
                    <a:pt x="5572" y="0"/>
                  </a:moveTo>
                  <a:cubicBezTo>
                    <a:pt x="5163" y="0"/>
                    <a:pt x="4755" y="132"/>
                    <a:pt x="4414" y="394"/>
                  </a:cubicBezTo>
                  <a:cubicBezTo>
                    <a:pt x="4236" y="529"/>
                    <a:pt x="4024" y="597"/>
                    <a:pt x="3812" y="597"/>
                  </a:cubicBezTo>
                  <a:cubicBezTo>
                    <a:pt x="3600" y="597"/>
                    <a:pt x="3388" y="529"/>
                    <a:pt x="3211" y="394"/>
                  </a:cubicBezTo>
                  <a:cubicBezTo>
                    <a:pt x="2877" y="139"/>
                    <a:pt x="2471" y="3"/>
                    <a:pt x="2052" y="0"/>
                  </a:cubicBezTo>
                  <a:cubicBezTo>
                    <a:pt x="1665" y="0"/>
                    <a:pt x="1289" y="118"/>
                    <a:pt x="971" y="337"/>
                  </a:cubicBezTo>
                  <a:cubicBezTo>
                    <a:pt x="387" y="739"/>
                    <a:pt x="40" y="1401"/>
                    <a:pt x="40" y="2110"/>
                  </a:cubicBezTo>
                  <a:lnTo>
                    <a:pt x="40" y="4371"/>
                  </a:lnTo>
                  <a:cubicBezTo>
                    <a:pt x="0" y="6383"/>
                    <a:pt x="1746" y="8150"/>
                    <a:pt x="3749" y="8150"/>
                  </a:cubicBezTo>
                  <a:cubicBezTo>
                    <a:pt x="3770" y="8150"/>
                    <a:pt x="3791" y="8150"/>
                    <a:pt x="3813" y="8150"/>
                  </a:cubicBezTo>
                  <a:cubicBezTo>
                    <a:pt x="4193" y="8150"/>
                    <a:pt x="4572" y="8091"/>
                    <a:pt x="4938" y="7977"/>
                  </a:cubicBezTo>
                  <a:cubicBezTo>
                    <a:pt x="5081" y="7228"/>
                    <a:pt x="5445" y="6539"/>
                    <a:pt x="5981" y="5998"/>
                  </a:cubicBezTo>
                  <a:cubicBezTo>
                    <a:pt x="6412" y="5557"/>
                    <a:pt x="6942" y="5224"/>
                    <a:pt x="7526" y="5029"/>
                  </a:cubicBezTo>
                  <a:cubicBezTo>
                    <a:pt x="7564" y="4810"/>
                    <a:pt x="7583" y="4589"/>
                    <a:pt x="7583" y="4371"/>
                  </a:cubicBezTo>
                  <a:lnTo>
                    <a:pt x="7583" y="2110"/>
                  </a:lnTo>
                  <a:cubicBezTo>
                    <a:pt x="7585" y="1401"/>
                    <a:pt x="7236" y="737"/>
                    <a:pt x="6652" y="335"/>
                  </a:cubicBezTo>
                  <a:cubicBezTo>
                    <a:pt x="6325" y="111"/>
                    <a:pt x="5948" y="0"/>
                    <a:pt x="557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4"/>
            <p:cNvSpPr/>
            <p:nvPr/>
          </p:nvSpPr>
          <p:spPr>
            <a:xfrm>
              <a:off x="7676321" y="4003124"/>
              <a:ext cx="133381" cy="132769"/>
            </a:xfrm>
            <a:custGeom>
              <a:avLst/>
              <a:gdLst/>
              <a:ahLst/>
              <a:cxnLst/>
              <a:rect l="l" t="t" r="r" b="b"/>
              <a:pathLst>
                <a:path w="5881" h="5854" extrusionOk="0">
                  <a:moveTo>
                    <a:pt x="3689" y="1734"/>
                  </a:moveTo>
                  <a:cubicBezTo>
                    <a:pt x="3807" y="1734"/>
                    <a:pt x="3924" y="1779"/>
                    <a:pt x="4015" y="1868"/>
                  </a:cubicBezTo>
                  <a:cubicBezTo>
                    <a:pt x="4194" y="2047"/>
                    <a:pt x="4194" y="2339"/>
                    <a:pt x="4015" y="2518"/>
                  </a:cubicBezTo>
                  <a:lnTo>
                    <a:pt x="3605" y="2928"/>
                  </a:lnTo>
                  <a:lnTo>
                    <a:pt x="4015" y="3336"/>
                  </a:lnTo>
                  <a:cubicBezTo>
                    <a:pt x="4194" y="3515"/>
                    <a:pt x="4194" y="3807"/>
                    <a:pt x="4015" y="3986"/>
                  </a:cubicBezTo>
                  <a:cubicBezTo>
                    <a:pt x="3924" y="4076"/>
                    <a:pt x="3807" y="4121"/>
                    <a:pt x="3689" y="4121"/>
                  </a:cubicBezTo>
                  <a:cubicBezTo>
                    <a:pt x="3571" y="4121"/>
                    <a:pt x="3453" y="4076"/>
                    <a:pt x="3363" y="3986"/>
                  </a:cubicBezTo>
                  <a:lnTo>
                    <a:pt x="2955" y="3578"/>
                  </a:lnTo>
                  <a:lnTo>
                    <a:pt x="2547" y="3986"/>
                  </a:lnTo>
                  <a:cubicBezTo>
                    <a:pt x="2457" y="4076"/>
                    <a:pt x="2339" y="4121"/>
                    <a:pt x="2221" y="4121"/>
                  </a:cubicBezTo>
                  <a:cubicBezTo>
                    <a:pt x="2104" y="4121"/>
                    <a:pt x="1987" y="4076"/>
                    <a:pt x="1897" y="3986"/>
                  </a:cubicBezTo>
                  <a:cubicBezTo>
                    <a:pt x="1716" y="3807"/>
                    <a:pt x="1716" y="3515"/>
                    <a:pt x="1897" y="3336"/>
                  </a:cubicBezTo>
                  <a:lnTo>
                    <a:pt x="2305" y="2928"/>
                  </a:lnTo>
                  <a:lnTo>
                    <a:pt x="1897" y="2518"/>
                  </a:lnTo>
                  <a:cubicBezTo>
                    <a:pt x="1716" y="2339"/>
                    <a:pt x="1716" y="2047"/>
                    <a:pt x="1897" y="1868"/>
                  </a:cubicBezTo>
                  <a:cubicBezTo>
                    <a:pt x="1987" y="1779"/>
                    <a:pt x="2104" y="1734"/>
                    <a:pt x="2221" y="1734"/>
                  </a:cubicBezTo>
                  <a:cubicBezTo>
                    <a:pt x="2339" y="1734"/>
                    <a:pt x="2457" y="1779"/>
                    <a:pt x="2547" y="1868"/>
                  </a:cubicBezTo>
                  <a:lnTo>
                    <a:pt x="2955" y="2276"/>
                  </a:lnTo>
                  <a:lnTo>
                    <a:pt x="3363" y="1868"/>
                  </a:lnTo>
                  <a:cubicBezTo>
                    <a:pt x="3453" y="1779"/>
                    <a:pt x="3571" y="1734"/>
                    <a:pt x="3689" y="1734"/>
                  </a:cubicBezTo>
                  <a:close/>
                  <a:moveTo>
                    <a:pt x="2909" y="0"/>
                  </a:moveTo>
                  <a:cubicBezTo>
                    <a:pt x="1351" y="0"/>
                    <a:pt x="1" y="1370"/>
                    <a:pt x="30" y="2928"/>
                  </a:cubicBezTo>
                  <a:cubicBezTo>
                    <a:pt x="17" y="4501"/>
                    <a:pt x="1328" y="5853"/>
                    <a:pt x="2936" y="5853"/>
                  </a:cubicBezTo>
                  <a:cubicBezTo>
                    <a:pt x="2943" y="5853"/>
                    <a:pt x="2949" y="5853"/>
                    <a:pt x="2955" y="5853"/>
                  </a:cubicBezTo>
                  <a:cubicBezTo>
                    <a:pt x="4570" y="5853"/>
                    <a:pt x="5880" y="4543"/>
                    <a:pt x="5880" y="2928"/>
                  </a:cubicBezTo>
                  <a:cubicBezTo>
                    <a:pt x="5880" y="1311"/>
                    <a:pt x="4570" y="1"/>
                    <a:pt x="2955" y="1"/>
                  </a:cubicBezTo>
                  <a:cubicBezTo>
                    <a:pt x="2940" y="0"/>
                    <a:pt x="2924" y="0"/>
                    <a:pt x="290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01" name="Google Shape;501;p4"/>
          <p:cNvGrpSpPr/>
          <p:nvPr/>
        </p:nvGrpSpPr>
        <p:grpSpPr>
          <a:xfrm flipH="1">
            <a:off x="8049186" y="1886164"/>
            <a:ext cx="1094825" cy="817480"/>
            <a:chOff x="-1967700" y="2777720"/>
            <a:chExt cx="1954696" cy="1459525"/>
          </a:xfrm>
        </p:grpSpPr>
        <p:sp>
          <p:nvSpPr>
            <p:cNvPr id="502" name="Google Shape;502;p4"/>
            <p:cNvSpPr/>
            <p:nvPr/>
          </p:nvSpPr>
          <p:spPr>
            <a:xfrm>
              <a:off x="-1462732" y="2777720"/>
              <a:ext cx="1449728" cy="985001"/>
            </a:xfrm>
            <a:custGeom>
              <a:avLst/>
              <a:gdLst/>
              <a:ahLst/>
              <a:cxnLst/>
              <a:rect l="l" t="t" r="r" b="b"/>
              <a:pathLst>
                <a:path w="29283" h="19896" extrusionOk="0">
                  <a:moveTo>
                    <a:pt x="28668" y="1"/>
                  </a:moveTo>
                  <a:cubicBezTo>
                    <a:pt x="28215" y="1"/>
                    <a:pt x="24473" y="936"/>
                    <a:pt x="22066" y="1618"/>
                  </a:cubicBezTo>
                  <a:cubicBezTo>
                    <a:pt x="21817" y="1242"/>
                    <a:pt x="21255" y="1134"/>
                    <a:pt x="20727" y="1134"/>
                  </a:cubicBezTo>
                  <a:cubicBezTo>
                    <a:pt x="20369" y="1134"/>
                    <a:pt x="20028" y="1184"/>
                    <a:pt x="19811" y="1234"/>
                  </a:cubicBezTo>
                  <a:cubicBezTo>
                    <a:pt x="18200" y="1598"/>
                    <a:pt x="16634" y="3775"/>
                    <a:pt x="16634" y="3775"/>
                  </a:cubicBezTo>
                  <a:lnTo>
                    <a:pt x="2862" y="6928"/>
                  </a:lnTo>
                  <a:lnTo>
                    <a:pt x="1193" y="14503"/>
                  </a:lnTo>
                  <a:lnTo>
                    <a:pt x="1" y="19896"/>
                  </a:lnTo>
                  <a:lnTo>
                    <a:pt x="6660" y="16655"/>
                  </a:lnTo>
                  <a:lnTo>
                    <a:pt x="17043" y="11597"/>
                  </a:lnTo>
                  <a:cubicBezTo>
                    <a:pt x="17043" y="11597"/>
                    <a:pt x="20121" y="11306"/>
                    <a:pt x="22534" y="10868"/>
                  </a:cubicBezTo>
                  <a:cubicBezTo>
                    <a:pt x="23446" y="10700"/>
                    <a:pt x="24096" y="10326"/>
                    <a:pt x="24534" y="9873"/>
                  </a:cubicBezTo>
                  <a:cubicBezTo>
                    <a:pt x="25248" y="9124"/>
                    <a:pt x="25371" y="8164"/>
                    <a:pt x="25096" y="7573"/>
                  </a:cubicBezTo>
                  <a:cubicBezTo>
                    <a:pt x="25583" y="6932"/>
                    <a:pt x="25760" y="5903"/>
                    <a:pt x="25096" y="5302"/>
                  </a:cubicBezTo>
                  <a:cubicBezTo>
                    <a:pt x="25829" y="3706"/>
                    <a:pt x="24820" y="3150"/>
                    <a:pt x="24820" y="3150"/>
                  </a:cubicBezTo>
                  <a:cubicBezTo>
                    <a:pt x="24820" y="3150"/>
                    <a:pt x="28696" y="1244"/>
                    <a:pt x="28991" y="1022"/>
                  </a:cubicBezTo>
                  <a:cubicBezTo>
                    <a:pt x="29282" y="805"/>
                    <a:pt x="29134" y="71"/>
                    <a:pt x="28696" y="2"/>
                  </a:cubicBezTo>
                  <a:cubicBezTo>
                    <a:pt x="28689" y="1"/>
                    <a:pt x="28679" y="1"/>
                    <a:pt x="286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3" name="Google Shape;503;p4"/>
            <p:cNvSpPr/>
            <p:nvPr/>
          </p:nvSpPr>
          <p:spPr>
            <a:xfrm>
              <a:off x="-1967700" y="3120900"/>
              <a:ext cx="838112" cy="1116345"/>
            </a:xfrm>
            <a:custGeom>
              <a:avLst/>
              <a:gdLst/>
              <a:ahLst/>
              <a:cxnLst/>
              <a:rect l="l" t="t" r="r" b="b"/>
              <a:pathLst>
                <a:path w="16929" h="22549" extrusionOk="0">
                  <a:moveTo>
                    <a:pt x="13062" y="0"/>
                  </a:moveTo>
                  <a:lnTo>
                    <a:pt x="0" y="2370"/>
                  </a:lnTo>
                  <a:lnTo>
                    <a:pt x="0" y="22549"/>
                  </a:lnTo>
                  <a:cubicBezTo>
                    <a:pt x="0" y="22549"/>
                    <a:pt x="14688" y="13437"/>
                    <a:pt x="16929" y="11270"/>
                  </a:cubicBezTo>
                  <a:cubicBezTo>
                    <a:pt x="16929" y="11270"/>
                    <a:pt x="16929" y="10659"/>
                    <a:pt x="16860" y="9723"/>
                  </a:cubicBezTo>
                  <a:cubicBezTo>
                    <a:pt x="16776" y="8546"/>
                    <a:pt x="16614" y="7374"/>
                    <a:pt x="16377" y="6216"/>
                  </a:cubicBezTo>
                  <a:cubicBezTo>
                    <a:pt x="15870" y="3803"/>
                    <a:pt x="14909" y="1187"/>
                    <a:pt x="130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4" name="Google Shape;504;p4"/>
            <p:cNvSpPr/>
            <p:nvPr/>
          </p:nvSpPr>
          <p:spPr>
            <a:xfrm>
              <a:off x="-1967700" y="3266450"/>
              <a:ext cx="1719643" cy="970793"/>
            </a:xfrm>
            <a:custGeom>
              <a:avLst/>
              <a:gdLst/>
              <a:ahLst/>
              <a:cxnLst/>
              <a:rect l="l" t="t" r="r" b="b"/>
              <a:pathLst>
                <a:path w="34735" h="19609" extrusionOk="0">
                  <a:moveTo>
                    <a:pt x="34734" y="1"/>
                  </a:moveTo>
                  <a:lnTo>
                    <a:pt x="34734" y="1"/>
                  </a:lnTo>
                  <a:cubicBezTo>
                    <a:pt x="32998" y="420"/>
                    <a:pt x="31481" y="546"/>
                    <a:pt x="30286" y="546"/>
                  </a:cubicBezTo>
                  <a:cubicBezTo>
                    <a:pt x="28507" y="546"/>
                    <a:pt x="27444" y="267"/>
                    <a:pt x="27444" y="267"/>
                  </a:cubicBezTo>
                  <a:lnTo>
                    <a:pt x="16377" y="3276"/>
                  </a:lnTo>
                  <a:lnTo>
                    <a:pt x="11393" y="4631"/>
                  </a:lnTo>
                  <a:lnTo>
                    <a:pt x="0" y="7719"/>
                  </a:lnTo>
                  <a:lnTo>
                    <a:pt x="0" y="19609"/>
                  </a:lnTo>
                  <a:cubicBezTo>
                    <a:pt x="0" y="19609"/>
                    <a:pt x="14688" y="10497"/>
                    <a:pt x="16929" y="8330"/>
                  </a:cubicBezTo>
                  <a:cubicBezTo>
                    <a:pt x="16929" y="8330"/>
                    <a:pt x="16929" y="7719"/>
                    <a:pt x="16860" y="6783"/>
                  </a:cubicBezTo>
                  <a:lnTo>
                    <a:pt x="27243" y="1725"/>
                  </a:lnTo>
                  <a:cubicBezTo>
                    <a:pt x="27243" y="1725"/>
                    <a:pt x="30321" y="1429"/>
                    <a:pt x="32734" y="991"/>
                  </a:cubicBezTo>
                  <a:cubicBezTo>
                    <a:pt x="33646" y="823"/>
                    <a:pt x="34296" y="454"/>
                    <a:pt x="34734" y="1"/>
                  </a:cubicBez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5" name="Google Shape;505;p4"/>
            <p:cNvSpPr/>
            <p:nvPr/>
          </p:nvSpPr>
          <p:spPr>
            <a:xfrm>
              <a:off x="-992369" y="3000055"/>
              <a:ext cx="261944" cy="525572"/>
            </a:xfrm>
            <a:custGeom>
              <a:avLst/>
              <a:gdLst/>
              <a:ahLst/>
              <a:cxnLst/>
              <a:rect l="l" t="t" r="r" b="b"/>
              <a:pathLst>
                <a:path w="5291" h="10616" extrusionOk="0">
                  <a:moveTo>
                    <a:pt x="1458" y="1"/>
                  </a:moveTo>
                  <a:cubicBezTo>
                    <a:pt x="1377" y="1"/>
                    <a:pt x="1297" y="5"/>
                    <a:pt x="1217" y="13"/>
                  </a:cubicBezTo>
                  <a:cubicBezTo>
                    <a:pt x="1" y="141"/>
                    <a:pt x="119" y="895"/>
                    <a:pt x="119" y="895"/>
                  </a:cubicBezTo>
                  <a:lnTo>
                    <a:pt x="764" y="747"/>
                  </a:lnTo>
                  <a:cubicBezTo>
                    <a:pt x="764" y="747"/>
                    <a:pt x="3458" y="5278"/>
                    <a:pt x="2069" y="9775"/>
                  </a:cubicBezTo>
                  <a:lnTo>
                    <a:pt x="1331" y="10135"/>
                  </a:lnTo>
                  <a:cubicBezTo>
                    <a:pt x="1331" y="10135"/>
                    <a:pt x="1614" y="10616"/>
                    <a:pt x="2315" y="10616"/>
                  </a:cubicBezTo>
                  <a:cubicBezTo>
                    <a:pt x="2492" y="10616"/>
                    <a:pt x="2695" y="10585"/>
                    <a:pt x="2926" y="10509"/>
                  </a:cubicBezTo>
                  <a:cubicBezTo>
                    <a:pt x="4079" y="10130"/>
                    <a:pt x="5291" y="8081"/>
                    <a:pt x="4586" y="4441"/>
                  </a:cubicBezTo>
                  <a:cubicBezTo>
                    <a:pt x="3896" y="887"/>
                    <a:pt x="2616" y="1"/>
                    <a:pt x="145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6" name="Google Shape;506;p4"/>
            <p:cNvSpPr/>
            <p:nvPr/>
          </p:nvSpPr>
          <p:spPr>
            <a:xfrm>
              <a:off x="-980636" y="3039214"/>
              <a:ext cx="262885" cy="231596"/>
            </a:xfrm>
            <a:custGeom>
              <a:avLst/>
              <a:gdLst/>
              <a:ahLst/>
              <a:cxnLst/>
              <a:rect l="l" t="t" r="r" b="b"/>
              <a:pathLst>
                <a:path w="5310" h="4678" extrusionOk="0">
                  <a:moveTo>
                    <a:pt x="2660" y="0"/>
                  </a:moveTo>
                  <a:cubicBezTo>
                    <a:pt x="1742" y="0"/>
                    <a:pt x="870" y="543"/>
                    <a:pt x="498" y="1444"/>
                  </a:cubicBezTo>
                  <a:cubicBezTo>
                    <a:pt x="0" y="2636"/>
                    <a:pt x="567" y="4005"/>
                    <a:pt x="1764" y="4497"/>
                  </a:cubicBezTo>
                  <a:cubicBezTo>
                    <a:pt x="2057" y="4620"/>
                    <a:pt x="2361" y="4678"/>
                    <a:pt x="2659" y="4678"/>
                  </a:cubicBezTo>
                  <a:cubicBezTo>
                    <a:pt x="3575" y="4678"/>
                    <a:pt x="4442" y="4134"/>
                    <a:pt x="4817" y="3231"/>
                  </a:cubicBezTo>
                  <a:cubicBezTo>
                    <a:pt x="5310" y="2040"/>
                    <a:pt x="4743" y="670"/>
                    <a:pt x="3551" y="178"/>
                  </a:cubicBezTo>
                  <a:cubicBezTo>
                    <a:pt x="3260" y="57"/>
                    <a:pt x="2957" y="0"/>
                    <a:pt x="26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7" name="Google Shape;507;p4"/>
            <p:cNvSpPr/>
            <p:nvPr/>
          </p:nvSpPr>
          <p:spPr>
            <a:xfrm>
              <a:off x="-934545" y="3074760"/>
              <a:ext cx="171444" cy="159414"/>
            </a:xfrm>
            <a:custGeom>
              <a:avLst/>
              <a:gdLst/>
              <a:ahLst/>
              <a:cxnLst/>
              <a:rect l="l" t="t" r="r" b="b"/>
              <a:pathLst>
                <a:path w="3463" h="3220" extrusionOk="0">
                  <a:moveTo>
                    <a:pt x="1733" y="0"/>
                  </a:moveTo>
                  <a:cubicBezTo>
                    <a:pt x="1647" y="0"/>
                    <a:pt x="1560" y="7"/>
                    <a:pt x="1473" y="21"/>
                  </a:cubicBezTo>
                  <a:cubicBezTo>
                    <a:pt x="596" y="159"/>
                    <a:pt x="0" y="987"/>
                    <a:pt x="143" y="1868"/>
                  </a:cubicBezTo>
                  <a:cubicBezTo>
                    <a:pt x="272" y="2658"/>
                    <a:pt x="955" y="3219"/>
                    <a:pt x="1730" y="3219"/>
                  </a:cubicBezTo>
                  <a:cubicBezTo>
                    <a:pt x="1816" y="3219"/>
                    <a:pt x="1903" y="3212"/>
                    <a:pt x="1990" y="3198"/>
                  </a:cubicBezTo>
                  <a:cubicBezTo>
                    <a:pt x="2867" y="3055"/>
                    <a:pt x="3463" y="2228"/>
                    <a:pt x="3320" y="1351"/>
                  </a:cubicBezTo>
                  <a:cubicBezTo>
                    <a:pt x="3191" y="562"/>
                    <a:pt x="2508" y="0"/>
                    <a:pt x="173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8" name="Google Shape;508;p4"/>
            <p:cNvSpPr/>
            <p:nvPr/>
          </p:nvSpPr>
          <p:spPr>
            <a:xfrm>
              <a:off x="-978953" y="3164318"/>
              <a:ext cx="43468" cy="43418"/>
            </a:xfrm>
            <a:custGeom>
              <a:avLst/>
              <a:gdLst/>
              <a:ahLst/>
              <a:cxnLst/>
              <a:rect l="l" t="t" r="r" b="b"/>
              <a:pathLst>
                <a:path w="878" h="877" extrusionOk="0">
                  <a:moveTo>
                    <a:pt x="439" y="0"/>
                  </a:moveTo>
                  <a:cubicBezTo>
                    <a:pt x="198" y="0"/>
                    <a:pt x="1" y="192"/>
                    <a:pt x="1" y="439"/>
                  </a:cubicBezTo>
                  <a:cubicBezTo>
                    <a:pt x="1" y="680"/>
                    <a:pt x="198" y="877"/>
                    <a:pt x="439" y="877"/>
                  </a:cubicBezTo>
                  <a:cubicBezTo>
                    <a:pt x="685" y="877"/>
                    <a:pt x="877" y="680"/>
                    <a:pt x="877" y="439"/>
                  </a:cubicBezTo>
                  <a:cubicBezTo>
                    <a:pt x="877" y="192"/>
                    <a:pt x="685" y="0"/>
                    <a:pt x="4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09" name="Google Shape;509;p4"/>
          <p:cNvGrpSpPr/>
          <p:nvPr/>
        </p:nvGrpSpPr>
        <p:grpSpPr>
          <a:xfrm flipH="1">
            <a:off x="-201408" y="3902689"/>
            <a:ext cx="1094830" cy="1257793"/>
            <a:chOff x="8708533" y="3868642"/>
            <a:chExt cx="867124" cy="996272"/>
          </a:xfrm>
        </p:grpSpPr>
        <p:sp>
          <p:nvSpPr>
            <p:cNvPr id="510" name="Google Shape;510;p4"/>
            <p:cNvSpPr/>
            <p:nvPr/>
          </p:nvSpPr>
          <p:spPr>
            <a:xfrm>
              <a:off x="8889359" y="4556189"/>
              <a:ext cx="686293" cy="308714"/>
            </a:xfrm>
            <a:custGeom>
              <a:avLst/>
              <a:gdLst/>
              <a:ahLst/>
              <a:cxnLst/>
              <a:rect l="l" t="t" r="r" b="b"/>
              <a:pathLst>
                <a:path w="27386" h="12319" extrusionOk="0">
                  <a:moveTo>
                    <a:pt x="0" y="0"/>
                  </a:moveTo>
                  <a:cubicBezTo>
                    <a:pt x="3020" y="5394"/>
                    <a:pt x="6916" y="12319"/>
                    <a:pt x="6916" y="12319"/>
                  </a:cubicBezTo>
                  <a:lnTo>
                    <a:pt x="27385" y="12319"/>
                  </a:lnTo>
                  <a:cubicBezTo>
                    <a:pt x="27385" y="12319"/>
                    <a:pt x="22667" y="6970"/>
                    <a:pt x="17500" y="1296"/>
                  </a:cubicBezTo>
                  <a:cubicBezTo>
                    <a:pt x="15793" y="1657"/>
                    <a:pt x="14001" y="1805"/>
                    <a:pt x="12214" y="1805"/>
                  </a:cubicBezTo>
                  <a:cubicBezTo>
                    <a:pt x="7597" y="1805"/>
                    <a:pt x="3011" y="821"/>
                    <a:pt x="0" y="0"/>
                  </a:cubicBezTo>
                  <a:close/>
                </a:path>
              </a:pathLst>
            </a:custGeom>
            <a:solidFill>
              <a:srgbClr val="BF2C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4"/>
            <p:cNvSpPr/>
            <p:nvPr/>
          </p:nvSpPr>
          <p:spPr>
            <a:xfrm>
              <a:off x="8709410" y="3868642"/>
              <a:ext cx="229474" cy="348259"/>
            </a:xfrm>
            <a:custGeom>
              <a:avLst/>
              <a:gdLst/>
              <a:ahLst/>
              <a:cxnLst/>
              <a:rect l="l" t="t" r="r" b="b"/>
              <a:pathLst>
                <a:path w="9157" h="13897" extrusionOk="0">
                  <a:moveTo>
                    <a:pt x="6278" y="1"/>
                  </a:moveTo>
                  <a:cubicBezTo>
                    <a:pt x="4119" y="1"/>
                    <a:pt x="275" y="378"/>
                    <a:pt x="163" y="875"/>
                  </a:cubicBezTo>
                  <a:cubicBezTo>
                    <a:pt x="0" y="1599"/>
                    <a:pt x="877" y="12573"/>
                    <a:pt x="1360" y="13494"/>
                  </a:cubicBezTo>
                  <a:cubicBezTo>
                    <a:pt x="1511" y="13781"/>
                    <a:pt x="2266" y="13896"/>
                    <a:pt x="3245" y="13896"/>
                  </a:cubicBezTo>
                  <a:cubicBezTo>
                    <a:pt x="5426" y="13896"/>
                    <a:pt x="8715" y="13322"/>
                    <a:pt x="8895" y="12785"/>
                  </a:cubicBezTo>
                  <a:cubicBezTo>
                    <a:pt x="9156" y="12006"/>
                    <a:pt x="8068" y="570"/>
                    <a:pt x="7699" y="156"/>
                  </a:cubicBezTo>
                  <a:cubicBezTo>
                    <a:pt x="7603" y="49"/>
                    <a:pt x="7047" y="1"/>
                    <a:pt x="627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4"/>
            <p:cNvSpPr/>
            <p:nvPr/>
          </p:nvSpPr>
          <p:spPr>
            <a:xfrm>
              <a:off x="8729156" y="3883101"/>
              <a:ext cx="190105" cy="298239"/>
            </a:xfrm>
            <a:custGeom>
              <a:avLst/>
              <a:gdLst/>
              <a:ahLst/>
              <a:cxnLst/>
              <a:rect l="l" t="t" r="r" b="b"/>
              <a:pathLst>
                <a:path w="7586" h="11901" extrusionOk="0">
                  <a:moveTo>
                    <a:pt x="5074" y="0"/>
                  </a:moveTo>
                  <a:cubicBezTo>
                    <a:pt x="4918" y="0"/>
                    <a:pt x="4753" y="3"/>
                    <a:pt x="4581" y="7"/>
                  </a:cubicBezTo>
                  <a:cubicBezTo>
                    <a:pt x="4162" y="17"/>
                    <a:pt x="3704" y="42"/>
                    <a:pt x="3241" y="76"/>
                  </a:cubicBezTo>
                  <a:cubicBezTo>
                    <a:pt x="1690" y="195"/>
                    <a:pt x="118" y="436"/>
                    <a:pt x="59" y="741"/>
                  </a:cubicBezTo>
                  <a:cubicBezTo>
                    <a:pt x="0" y="1002"/>
                    <a:pt x="99" y="2785"/>
                    <a:pt x="261" y="4854"/>
                  </a:cubicBezTo>
                  <a:cubicBezTo>
                    <a:pt x="311" y="5450"/>
                    <a:pt x="360" y="6066"/>
                    <a:pt x="414" y="6681"/>
                  </a:cubicBezTo>
                  <a:cubicBezTo>
                    <a:pt x="522" y="7839"/>
                    <a:pt x="641" y="8972"/>
                    <a:pt x="754" y="9878"/>
                  </a:cubicBezTo>
                  <a:cubicBezTo>
                    <a:pt x="877" y="10838"/>
                    <a:pt x="1000" y="11543"/>
                    <a:pt x="1099" y="11735"/>
                  </a:cubicBezTo>
                  <a:cubicBezTo>
                    <a:pt x="1153" y="11833"/>
                    <a:pt x="1429" y="11882"/>
                    <a:pt x="1842" y="11897"/>
                  </a:cubicBezTo>
                  <a:cubicBezTo>
                    <a:pt x="1913" y="11899"/>
                    <a:pt x="1987" y="11900"/>
                    <a:pt x="2065" y="11900"/>
                  </a:cubicBezTo>
                  <a:cubicBezTo>
                    <a:pt x="3793" y="11900"/>
                    <a:pt x="7227" y="11393"/>
                    <a:pt x="7374" y="11144"/>
                  </a:cubicBezTo>
                  <a:cubicBezTo>
                    <a:pt x="7585" y="10760"/>
                    <a:pt x="7255" y="6839"/>
                    <a:pt x="6901" y="3785"/>
                  </a:cubicBezTo>
                  <a:cubicBezTo>
                    <a:pt x="6753" y="2490"/>
                    <a:pt x="6600" y="1357"/>
                    <a:pt x="6477" y="707"/>
                  </a:cubicBezTo>
                  <a:cubicBezTo>
                    <a:pt x="6418" y="392"/>
                    <a:pt x="6369" y="190"/>
                    <a:pt x="6329" y="145"/>
                  </a:cubicBezTo>
                  <a:cubicBezTo>
                    <a:pt x="6245" y="45"/>
                    <a:pt x="5751" y="0"/>
                    <a:pt x="50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4"/>
            <p:cNvSpPr/>
            <p:nvPr/>
          </p:nvSpPr>
          <p:spPr>
            <a:xfrm>
              <a:off x="8735697" y="3883276"/>
              <a:ext cx="108259" cy="167275"/>
            </a:xfrm>
            <a:custGeom>
              <a:avLst/>
              <a:gdLst/>
              <a:ahLst/>
              <a:cxnLst/>
              <a:rect l="l" t="t" r="r" b="b"/>
              <a:pathLst>
                <a:path w="4320" h="6675" extrusionOk="0">
                  <a:moveTo>
                    <a:pt x="4320" y="0"/>
                  </a:moveTo>
                  <a:lnTo>
                    <a:pt x="4320" y="0"/>
                  </a:lnTo>
                  <a:cubicBezTo>
                    <a:pt x="3901" y="10"/>
                    <a:pt x="3443" y="35"/>
                    <a:pt x="2980" y="69"/>
                  </a:cubicBezTo>
                  <a:lnTo>
                    <a:pt x="0" y="4847"/>
                  </a:lnTo>
                  <a:cubicBezTo>
                    <a:pt x="45" y="5443"/>
                    <a:pt x="99" y="6059"/>
                    <a:pt x="153" y="6674"/>
                  </a:cubicBezTo>
                  <a:lnTo>
                    <a:pt x="432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4"/>
            <p:cNvSpPr/>
            <p:nvPr/>
          </p:nvSpPr>
          <p:spPr>
            <a:xfrm>
              <a:off x="8748026" y="3900667"/>
              <a:ext cx="154194" cy="280597"/>
            </a:xfrm>
            <a:custGeom>
              <a:avLst/>
              <a:gdLst/>
              <a:ahLst/>
              <a:cxnLst/>
              <a:rect l="l" t="t" r="r" b="b"/>
              <a:pathLst>
                <a:path w="6153" h="11197" extrusionOk="0">
                  <a:moveTo>
                    <a:pt x="5724" y="1"/>
                  </a:moveTo>
                  <a:lnTo>
                    <a:pt x="1" y="9177"/>
                  </a:lnTo>
                  <a:cubicBezTo>
                    <a:pt x="124" y="10142"/>
                    <a:pt x="242" y="10842"/>
                    <a:pt x="346" y="11034"/>
                  </a:cubicBezTo>
                  <a:cubicBezTo>
                    <a:pt x="400" y="11132"/>
                    <a:pt x="676" y="11186"/>
                    <a:pt x="1089" y="11196"/>
                  </a:cubicBezTo>
                  <a:lnTo>
                    <a:pt x="6153" y="3084"/>
                  </a:lnTo>
                  <a:cubicBezTo>
                    <a:pt x="6005" y="1794"/>
                    <a:pt x="5847" y="656"/>
                    <a:pt x="572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4"/>
            <p:cNvSpPr/>
            <p:nvPr/>
          </p:nvSpPr>
          <p:spPr>
            <a:xfrm>
              <a:off x="8813154" y="4124270"/>
              <a:ext cx="47338" cy="40171"/>
            </a:xfrm>
            <a:custGeom>
              <a:avLst/>
              <a:gdLst/>
              <a:ahLst/>
              <a:cxnLst/>
              <a:rect l="l" t="t" r="r" b="b"/>
              <a:pathLst>
                <a:path w="1889" h="1603" extrusionOk="0">
                  <a:moveTo>
                    <a:pt x="1046" y="1"/>
                  </a:moveTo>
                  <a:cubicBezTo>
                    <a:pt x="825" y="1"/>
                    <a:pt x="601" y="92"/>
                    <a:pt x="436" y="293"/>
                  </a:cubicBezTo>
                  <a:cubicBezTo>
                    <a:pt x="1" y="818"/>
                    <a:pt x="383" y="1603"/>
                    <a:pt x="1047" y="1603"/>
                  </a:cubicBezTo>
                  <a:cubicBezTo>
                    <a:pt x="1074" y="1603"/>
                    <a:pt x="1102" y="1601"/>
                    <a:pt x="1130" y="1598"/>
                  </a:cubicBezTo>
                  <a:cubicBezTo>
                    <a:pt x="1569" y="1554"/>
                    <a:pt x="1889" y="1165"/>
                    <a:pt x="1849" y="727"/>
                  </a:cubicBezTo>
                  <a:cubicBezTo>
                    <a:pt x="1806" y="276"/>
                    <a:pt x="1430" y="1"/>
                    <a:pt x="104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4"/>
            <p:cNvSpPr/>
            <p:nvPr/>
          </p:nvSpPr>
          <p:spPr>
            <a:xfrm>
              <a:off x="8708533" y="4071570"/>
              <a:ext cx="265285" cy="310744"/>
            </a:xfrm>
            <a:custGeom>
              <a:avLst/>
              <a:gdLst/>
              <a:ahLst/>
              <a:cxnLst/>
              <a:rect l="l" t="t" r="r" b="b"/>
              <a:pathLst>
                <a:path w="10586" h="12400" extrusionOk="0">
                  <a:moveTo>
                    <a:pt x="3641" y="0"/>
                  </a:moveTo>
                  <a:cubicBezTo>
                    <a:pt x="3405" y="0"/>
                    <a:pt x="3167" y="162"/>
                    <a:pt x="3015" y="564"/>
                  </a:cubicBezTo>
                  <a:cubicBezTo>
                    <a:pt x="2675" y="1475"/>
                    <a:pt x="3059" y="4642"/>
                    <a:pt x="2483" y="4642"/>
                  </a:cubicBezTo>
                  <a:cubicBezTo>
                    <a:pt x="1912" y="4642"/>
                    <a:pt x="1262" y="4460"/>
                    <a:pt x="951" y="2928"/>
                  </a:cubicBezTo>
                  <a:cubicBezTo>
                    <a:pt x="341" y="3204"/>
                    <a:pt x="1" y="6253"/>
                    <a:pt x="513" y="7794"/>
                  </a:cubicBezTo>
                  <a:cubicBezTo>
                    <a:pt x="1262" y="10050"/>
                    <a:pt x="4512" y="12400"/>
                    <a:pt x="4512" y="12400"/>
                  </a:cubicBezTo>
                  <a:lnTo>
                    <a:pt x="10127" y="9380"/>
                  </a:lnTo>
                  <a:cubicBezTo>
                    <a:pt x="10585" y="6312"/>
                    <a:pt x="7340" y="5174"/>
                    <a:pt x="6374" y="4824"/>
                  </a:cubicBezTo>
                  <a:cubicBezTo>
                    <a:pt x="5409" y="4480"/>
                    <a:pt x="4552" y="1244"/>
                    <a:pt x="4350" y="613"/>
                  </a:cubicBezTo>
                  <a:cubicBezTo>
                    <a:pt x="4234" y="258"/>
                    <a:pt x="3939" y="0"/>
                    <a:pt x="36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4"/>
            <p:cNvSpPr/>
            <p:nvPr/>
          </p:nvSpPr>
          <p:spPr>
            <a:xfrm>
              <a:off x="8789248" y="4076231"/>
              <a:ext cx="24609" cy="28117"/>
            </a:xfrm>
            <a:custGeom>
              <a:avLst/>
              <a:gdLst/>
              <a:ahLst/>
              <a:cxnLst/>
              <a:rect l="l" t="t" r="r" b="b"/>
              <a:pathLst>
                <a:path w="982" h="1122" extrusionOk="0">
                  <a:moveTo>
                    <a:pt x="445" y="1"/>
                  </a:moveTo>
                  <a:cubicBezTo>
                    <a:pt x="241" y="1"/>
                    <a:pt x="36" y="107"/>
                    <a:pt x="1" y="363"/>
                  </a:cubicBezTo>
                  <a:lnTo>
                    <a:pt x="104" y="1122"/>
                  </a:lnTo>
                  <a:lnTo>
                    <a:pt x="981" y="1038"/>
                  </a:lnTo>
                  <a:cubicBezTo>
                    <a:pt x="981" y="1038"/>
                    <a:pt x="917" y="368"/>
                    <a:pt x="878" y="245"/>
                  </a:cubicBezTo>
                  <a:cubicBezTo>
                    <a:pt x="827" y="95"/>
                    <a:pt x="636" y="1"/>
                    <a:pt x="4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4"/>
            <p:cNvSpPr/>
            <p:nvPr/>
          </p:nvSpPr>
          <p:spPr>
            <a:xfrm>
              <a:off x="8778924" y="4248588"/>
              <a:ext cx="796733" cy="616326"/>
            </a:xfrm>
            <a:custGeom>
              <a:avLst/>
              <a:gdLst/>
              <a:ahLst/>
              <a:cxnLst/>
              <a:rect l="l" t="t" r="r" b="b"/>
              <a:pathLst>
                <a:path w="31793" h="24594" extrusionOk="0">
                  <a:moveTo>
                    <a:pt x="7165" y="1"/>
                  </a:moveTo>
                  <a:cubicBezTo>
                    <a:pt x="3598" y="1"/>
                    <a:pt x="1" y="4308"/>
                    <a:pt x="1137" y="6395"/>
                  </a:cubicBezTo>
                  <a:cubicBezTo>
                    <a:pt x="1615" y="7276"/>
                    <a:pt x="2900" y="9586"/>
                    <a:pt x="4407" y="12275"/>
                  </a:cubicBezTo>
                  <a:cubicBezTo>
                    <a:pt x="7427" y="17669"/>
                    <a:pt x="11323" y="24594"/>
                    <a:pt x="11323" y="24594"/>
                  </a:cubicBezTo>
                  <a:lnTo>
                    <a:pt x="31792" y="24594"/>
                  </a:lnTo>
                  <a:cubicBezTo>
                    <a:pt x="31792" y="24594"/>
                    <a:pt x="27074" y="19245"/>
                    <a:pt x="21907" y="13566"/>
                  </a:cubicBezTo>
                  <a:cubicBezTo>
                    <a:pt x="17238" y="8434"/>
                    <a:pt x="12199" y="3031"/>
                    <a:pt x="9953" y="1070"/>
                  </a:cubicBezTo>
                  <a:cubicBezTo>
                    <a:pt x="9089" y="315"/>
                    <a:pt x="8128" y="1"/>
                    <a:pt x="71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9" name="Google Shape;519;p4"/>
          <p:cNvGrpSpPr/>
          <p:nvPr/>
        </p:nvGrpSpPr>
        <p:grpSpPr>
          <a:xfrm>
            <a:off x="7518000" y="535006"/>
            <a:ext cx="1339550" cy="635482"/>
            <a:chOff x="6632625" y="1176956"/>
            <a:chExt cx="1339550" cy="635482"/>
          </a:xfrm>
        </p:grpSpPr>
        <p:sp>
          <p:nvSpPr>
            <p:cNvPr id="520" name="Google Shape;520;p4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4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4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4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4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4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4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7" name="Google Shape;527;p4"/>
          <p:cNvGrpSpPr/>
          <p:nvPr/>
        </p:nvGrpSpPr>
        <p:grpSpPr>
          <a:xfrm>
            <a:off x="3561818" y="1430584"/>
            <a:ext cx="357981" cy="356054"/>
            <a:chOff x="6792550" y="1226434"/>
            <a:chExt cx="357981" cy="356054"/>
          </a:xfrm>
        </p:grpSpPr>
        <p:sp>
          <p:nvSpPr>
            <p:cNvPr id="528" name="Google Shape;528;p4"/>
            <p:cNvSpPr/>
            <p:nvPr/>
          </p:nvSpPr>
          <p:spPr>
            <a:xfrm>
              <a:off x="6792550" y="1226548"/>
              <a:ext cx="76477" cy="75456"/>
            </a:xfrm>
            <a:custGeom>
              <a:avLst/>
              <a:gdLst/>
              <a:ahLst/>
              <a:cxnLst/>
              <a:rect l="l" t="t" r="r" b="b"/>
              <a:pathLst>
                <a:path w="3372" h="3327" extrusionOk="0">
                  <a:moveTo>
                    <a:pt x="506" y="0"/>
                  </a:moveTo>
                  <a:cubicBezTo>
                    <a:pt x="388" y="0"/>
                    <a:pt x="270" y="45"/>
                    <a:pt x="179" y="136"/>
                  </a:cubicBezTo>
                  <a:cubicBezTo>
                    <a:pt x="3" y="312"/>
                    <a:pt x="1" y="601"/>
                    <a:pt x="175" y="779"/>
                  </a:cubicBezTo>
                  <a:lnTo>
                    <a:pt x="1801" y="2407"/>
                  </a:lnTo>
                  <a:lnTo>
                    <a:pt x="1006" y="2407"/>
                  </a:lnTo>
                  <a:cubicBezTo>
                    <a:pt x="751" y="2407"/>
                    <a:pt x="545" y="2613"/>
                    <a:pt x="545" y="2868"/>
                  </a:cubicBezTo>
                  <a:cubicBezTo>
                    <a:pt x="545" y="3122"/>
                    <a:pt x="751" y="3326"/>
                    <a:pt x="1006" y="3326"/>
                  </a:cubicBezTo>
                  <a:lnTo>
                    <a:pt x="2911" y="3326"/>
                  </a:lnTo>
                  <a:cubicBezTo>
                    <a:pt x="3166" y="3326"/>
                    <a:pt x="3370" y="3120"/>
                    <a:pt x="3372" y="2868"/>
                  </a:cubicBezTo>
                  <a:lnTo>
                    <a:pt x="3372" y="960"/>
                  </a:lnTo>
                  <a:cubicBezTo>
                    <a:pt x="3372" y="708"/>
                    <a:pt x="3166" y="502"/>
                    <a:pt x="2911" y="502"/>
                  </a:cubicBezTo>
                  <a:cubicBezTo>
                    <a:pt x="2659" y="502"/>
                    <a:pt x="2453" y="708"/>
                    <a:pt x="2453" y="962"/>
                  </a:cubicBezTo>
                  <a:lnTo>
                    <a:pt x="2453" y="1757"/>
                  </a:lnTo>
                  <a:lnTo>
                    <a:pt x="825" y="129"/>
                  </a:lnTo>
                  <a:cubicBezTo>
                    <a:pt x="736" y="43"/>
                    <a:pt x="621" y="0"/>
                    <a:pt x="50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9" name="Google Shape;529;p4"/>
            <p:cNvSpPr/>
            <p:nvPr/>
          </p:nvSpPr>
          <p:spPr>
            <a:xfrm>
              <a:off x="7073918" y="1226434"/>
              <a:ext cx="76613" cy="75570"/>
            </a:xfrm>
            <a:custGeom>
              <a:avLst/>
              <a:gdLst/>
              <a:ahLst/>
              <a:cxnLst/>
              <a:rect l="l" t="t" r="r" b="b"/>
              <a:pathLst>
                <a:path w="3378" h="3332" extrusionOk="0">
                  <a:moveTo>
                    <a:pt x="2873" y="0"/>
                  </a:moveTo>
                  <a:cubicBezTo>
                    <a:pt x="2755" y="0"/>
                    <a:pt x="2637" y="45"/>
                    <a:pt x="2547" y="134"/>
                  </a:cubicBezTo>
                  <a:lnTo>
                    <a:pt x="921" y="1762"/>
                  </a:lnTo>
                  <a:lnTo>
                    <a:pt x="921" y="965"/>
                  </a:lnTo>
                  <a:cubicBezTo>
                    <a:pt x="921" y="713"/>
                    <a:pt x="715" y="507"/>
                    <a:pt x="461" y="507"/>
                  </a:cubicBezTo>
                  <a:cubicBezTo>
                    <a:pt x="206" y="507"/>
                    <a:pt x="0" y="713"/>
                    <a:pt x="0" y="965"/>
                  </a:cubicBezTo>
                  <a:lnTo>
                    <a:pt x="0" y="2873"/>
                  </a:lnTo>
                  <a:cubicBezTo>
                    <a:pt x="2" y="3125"/>
                    <a:pt x="209" y="3331"/>
                    <a:pt x="461" y="3331"/>
                  </a:cubicBezTo>
                  <a:lnTo>
                    <a:pt x="2366" y="3331"/>
                  </a:lnTo>
                  <a:cubicBezTo>
                    <a:pt x="2621" y="3331"/>
                    <a:pt x="2827" y="3127"/>
                    <a:pt x="2827" y="2873"/>
                  </a:cubicBezTo>
                  <a:cubicBezTo>
                    <a:pt x="2827" y="2618"/>
                    <a:pt x="2621" y="2412"/>
                    <a:pt x="2366" y="2412"/>
                  </a:cubicBezTo>
                  <a:lnTo>
                    <a:pt x="1571" y="2412"/>
                  </a:lnTo>
                  <a:lnTo>
                    <a:pt x="3197" y="784"/>
                  </a:lnTo>
                  <a:cubicBezTo>
                    <a:pt x="3378" y="606"/>
                    <a:pt x="3378" y="315"/>
                    <a:pt x="3197" y="134"/>
                  </a:cubicBezTo>
                  <a:lnTo>
                    <a:pt x="3199" y="134"/>
                  </a:lnTo>
                  <a:cubicBezTo>
                    <a:pt x="3109" y="45"/>
                    <a:pt x="2991" y="0"/>
                    <a:pt x="287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0" name="Google Shape;530;p4"/>
            <p:cNvSpPr/>
            <p:nvPr/>
          </p:nvSpPr>
          <p:spPr>
            <a:xfrm>
              <a:off x="6831945" y="1285175"/>
              <a:ext cx="279055" cy="227390"/>
            </a:xfrm>
            <a:custGeom>
              <a:avLst/>
              <a:gdLst/>
              <a:ahLst/>
              <a:cxnLst/>
              <a:rect l="l" t="t" r="r" b="b"/>
              <a:pathLst>
                <a:path w="12304" h="10026" extrusionOk="0">
                  <a:moveTo>
                    <a:pt x="6152" y="1"/>
                  </a:moveTo>
                  <a:cubicBezTo>
                    <a:pt x="3307" y="1"/>
                    <a:pt x="1014" y="2339"/>
                    <a:pt x="1073" y="5185"/>
                  </a:cubicBezTo>
                  <a:cubicBezTo>
                    <a:pt x="60" y="6623"/>
                    <a:pt x="1" y="8526"/>
                    <a:pt x="922" y="10026"/>
                  </a:cubicBezTo>
                  <a:cubicBezTo>
                    <a:pt x="1309" y="9256"/>
                    <a:pt x="1938" y="8638"/>
                    <a:pt x="2712" y="8263"/>
                  </a:cubicBezTo>
                  <a:cubicBezTo>
                    <a:pt x="2491" y="7776"/>
                    <a:pt x="2377" y="7246"/>
                    <a:pt x="2377" y="6709"/>
                  </a:cubicBezTo>
                  <a:lnTo>
                    <a:pt x="2377" y="4869"/>
                  </a:lnTo>
                  <a:cubicBezTo>
                    <a:pt x="2377" y="4171"/>
                    <a:pt x="2913" y="3588"/>
                    <a:pt x="3610" y="3530"/>
                  </a:cubicBezTo>
                  <a:cubicBezTo>
                    <a:pt x="4043" y="3494"/>
                    <a:pt x="4394" y="3368"/>
                    <a:pt x="4657" y="3157"/>
                  </a:cubicBezTo>
                  <a:cubicBezTo>
                    <a:pt x="4764" y="3077"/>
                    <a:pt x="4852" y="2976"/>
                    <a:pt x="4922" y="2861"/>
                  </a:cubicBezTo>
                  <a:cubicBezTo>
                    <a:pt x="5134" y="2371"/>
                    <a:pt x="5618" y="2053"/>
                    <a:pt x="6152" y="2053"/>
                  </a:cubicBezTo>
                  <a:cubicBezTo>
                    <a:pt x="6686" y="2053"/>
                    <a:pt x="7170" y="2371"/>
                    <a:pt x="7382" y="2861"/>
                  </a:cubicBezTo>
                  <a:cubicBezTo>
                    <a:pt x="7452" y="2974"/>
                    <a:pt x="7542" y="3075"/>
                    <a:pt x="7647" y="3157"/>
                  </a:cubicBezTo>
                  <a:cubicBezTo>
                    <a:pt x="7910" y="3368"/>
                    <a:pt x="8263" y="3492"/>
                    <a:pt x="8697" y="3530"/>
                  </a:cubicBezTo>
                  <a:cubicBezTo>
                    <a:pt x="9393" y="3588"/>
                    <a:pt x="9927" y="4171"/>
                    <a:pt x="9927" y="4869"/>
                  </a:cubicBezTo>
                  <a:lnTo>
                    <a:pt x="9927" y="6709"/>
                  </a:lnTo>
                  <a:cubicBezTo>
                    <a:pt x="9927" y="7246"/>
                    <a:pt x="9813" y="7773"/>
                    <a:pt x="9593" y="8261"/>
                  </a:cubicBezTo>
                  <a:cubicBezTo>
                    <a:pt x="10366" y="8638"/>
                    <a:pt x="10995" y="9256"/>
                    <a:pt x="11382" y="10024"/>
                  </a:cubicBezTo>
                  <a:cubicBezTo>
                    <a:pt x="12303" y="8526"/>
                    <a:pt x="12244" y="6623"/>
                    <a:pt x="11233" y="5185"/>
                  </a:cubicBezTo>
                  <a:cubicBezTo>
                    <a:pt x="11292" y="2339"/>
                    <a:pt x="9000" y="1"/>
                    <a:pt x="615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1" name="Google Shape;531;p4"/>
            <p:cNvSpPr/>
            <p:nvPr/>
          </p:nvSpPr>
          <p:spPr>
            <a:xfrm>
              <a:off x="6864377" y="1490475"/>
              <a:ext cx="214190" cy="92013"/>
            </a:xfrm>
            <a:custGeom>
              <a:avLst/>
              <a:gdLst/>
              <a:ahLst/>
              <a:cxnLst/>
              <a:rect l="l" t="t" r="r" b="b"/>
              <a:pathLst>
                <a:path w="9444" h="4057" extrusionOk="0">
                  <a:moveTo>
                    <a:pt x="1765" y="0"/>
                  </a:moveTo>
                  <a:cubicBezTo>
                    <a:pt x="693" y="477"/>
                    <a:pt x="3" y="1539"/>
                    <a:pt x="1" y="2711"/>
                  </a:cubicBezTo>
                  <a:lnTo>
                    <a:pt x="1" y="3598"/>
                  </a:lnTo>
                  <a:cubicBezTo>
                    <a:pt x="1" y="3853"/>
                    <a:pt x="207" y="4057"/>
                    <a:pt x="461" y="4057"/>
                  </a:cubicBezTo>
                  <a:lnTo>
                    <a:pt x="8985" y="4057"/>
                  </a:lnTo>
                  <a:cubicBezTo>
                    <a:pt x="9237" y="4057"/>
                    <a:pt x="9443" y="3853"/>
                    <a:pt x="9443" y="3598"/>
                  </a:cubicBezTo>
                  <a:lnTo>
                    <a:pt x="9443" y="2711"/>
                  </a:lnTo>
                  <a:cubicBezTo>
                    <a:pt x="9443" y="1539"/>
                    <a:pt x="8751" y="477"/>
                    <a:pt x="7679" y="0"/>
                  </a:cubicBezTo>
                  <a:cubicBezTo>
                    <a:pt x="6964" y="904"/>
                    <a:pt x="5874" y="1432"/>
                    <a:pt x="4722" y="1432"/>
                  </a:cubicBezTo>
                  <a:cubicBezTo>
                    <a:pt x="3570" y="1432"/>
                    <a:pt x="2480" y="904"/>
                    <a:pt x="17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4"/>
            <p:cNvSpPr/>
            <p:nvPr/>
          </p:nvSpPr>
          <p:spPr>
            <a:xfrm>
              <a:off x="6906743" y="1352603"/>
              <a:ext cx="129503" cy="149529"/>
            </a:xfrm>
            <a:custGeom>
              <a:avLst/>
              <a:gdLst/>
              <a:ahLst/>
              <a:cxnLst/>
              <a:rect l="l" t="t" r="r" b="b"/>
              <a:pathLst>
                <a:path w="5710" h="6593" extrusionOk="0">
                  <a:moveTo>
                    <a:pt x="2854" y="3995"/>
                  </a:moveTo>
                  <a:cubicBezTo>
                    <a:pt x="3183" y="3995"/>
                    <a:pt x="3512" y="4114"/>
                    <a:pt x="3773" y="4350"/>
                  </a:cubicBezTo>
                  <a:cubicBezTo>
                    <a:pt x="3960" y="4523"/>
                    <a:pt x="3971" y="4813"/>
                    <a:pt x="3798" y="5000"/>
                  </a:cubicBezTo>
                  <a:lnTo>
                    <a:pt x="3800" y="5000"/>
                  </a:lnTo>
                  <a:cubicBezTo>
                    <a:pt x="3709" y="5099"/>
                    <a:pt x="3586" y="5149"/>
                    <a:pt x="3461" y="5149"/>
                  </a:cubicBezTo>
                  <a:cubicBezTo>
                    <a:pt x="3350" y="5149"/>
                    <a:pt x="3239" y="5109"/>
                    <a:pt x="3151" y="5028"/>
                  </a:cubicBezTo>
                  <a:cubicBezTo>
                    <a:pt x="3065" y="4954"/>
                    <a:pt x="2960" y="4917"/>
                    <a:pt x="2854" y="4917"/>
                  </a:cubicBezTo>
                  <a:cubicBezTo>
                    <a:pt x="2748" y="4917"/>
                    <a:pt x="2643" y="4954"/>
                    <a:pt x="2558" y="5028"/>
                  </a:cubicBezTo>
                  <a:cubicBezTo>
                    <a:pt x="2470" y="5106"/>
                    <a:pt x="2360" y="5146"/>
                    <a:pt x="2250" y="5146"/>
                  </a:cubicBezTo>
                  <a:cubicBezTo>
                    <a:pt x="2126" y="5146"/>
                    <a:pt x="2002" y="5095"/>
                    <a:pt x="1912" y="4996"/>
                  </a:cubicBezTo>
                  <a:cubicBezTo>
                    <a:pt x="1742" y="4811"/>
                    <a:pt x="1752" y="4523"/>
                    <a:pt x="1937" y="4350"/>
                  </a:cubicBezTo>
                  <a:cubicBezTo>
                    <a:pt x="2197" y="4114"/>
                    <a:pt x="2525" y="3995"/>
                    <a:pt x="2854" y="3995"/>
                  </a:cubicBezTo>
                  <a:close/>
                  <a:moveTo>
                    <a:pt x="2855" y="0"/>
                  </a:moveTo>
                  <a:cubicBezTo>
                    <a:pt x="2694" y="0"/>
                    <a:pt x="2532" y="90"/>
                    <a:pt x="2463" y="268"/>
                  </a:cubicBezTo>
                  <a:cubicBezTo>
                    <a:pt x="2433" y="336"/>
                    <a:pt x="1958" y="1343"/>
                    <a:pt x="389" y="1473"/>
                  </a:cubicBezTo>
                  <a:cubicBezTo>
                    <a:pt x="171" y="1492"/>
                    <a:pt x="0" y="1677"/>
                    <a:pt x="0" y="1898"/>
                  </a:cubicBezTo>
                  <a:lnTo>
                    <a:pt x="0" y="3738"/>
                  </a:lnTo>
                  <a:cubicBezTo>
                    <a:pt x="0" y="5314"/>
                    <a:pt x="1279" y="6592"/>
                    <a:pt x="2856" y="6592"/>
                  </a:cubicBezTo>
                  <a:cubicBezTo>
                    <a:pt x="4431" y="6592"/>
                    <a:pt x="5710" y="5314"/>
                    <a:pt x="5710" y="3738"/>
                  </a:cubicBezTo>
                  <a:lnTo>
                    <a:pt x="5710" y="1898"/>
                  </a:lnTo>
                  <a:cubicBezTo>
                    <a:pt x="5710" y="1677"/>
                    <a:pt x="5542" y="1492"/>
                    <a:pt x="5321" y="1473"/>
                  </a:cubicBezTo>
                  <a:cubicBezTo>
                    <a:pt x="3763" y="1343"/>
                    <a:pt x="3283" y="348"/>
                    <a:pt x="3247" y="271"/>
                  </a:cubicBezTo>
                  <a:cubicBezTo>
                    <a:pt x="3247" y="271"/>
                    <a:pt x="3247" y="268"/>
                    <a:pt x="3247" y="268"/>
                  </a:cubicBezTo>
                  <a:cubicBezTo>
                    <a:pt x="3178" y="90"/>
                    <a:pt x="3017" y="0"/>
                    <a:pt x="28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3" name="Google Shape;533;p4"/>
          <p:cNvGrpSpPr/>
          <p:nvPr/>
        </p:nvGrpSpPr>
        <p:grpSpPr>
          <a:xfrm>
            <a:off x="5996375" y="1468369"/>
            <a:ext cx="358321" cy="356167"/>
            <a:chOff x="1349803" y="1826524"/>
            <a:chExt cx="358321" cy="356167"/>
          </a:xfrm>
        </p:grpSpPr>
        <p:sp>
          <p:nvSpPr>
            <p:cNvPr id="534" name="Google Shape;534;p4"/>
            <p:cNvSpPr/>
            <p:nvPr/>
          </p:nvSpPr>
          <p:spPr>
            <a:xfrm>
              <a:off x="1375999" y="1935139"/>
              <a:ext cx="305976" cy="171053"/>
            </a:xfrm>
            <a:custGeom>
              <a:avLst/>
              <a:gdLst/>
              <a:ahLst/>
              <a:cxnLst/>
              <a:rect l="l" t="t" r="r" b="b"/>
              <a:pathLst>
                <a:path w="13491" h="7542" extrusionOk="0">
                  <a:moveTo>
                    <a:pt x="3401" y="1267"/>
                  </a:moveTo>
                  <a:cubicBezTo>
                    <a:pt x="3502" y="1267"/>
                    <a:pt x="3604" y="1301"/>
                    <a:pt x="3689" y="1369"/>
                  </a:cubicBezTo>
                  <a:cubicBezTo>
                    <a:pt x="3891" y="1531"/>
                    <a:pt x="3920" y="1826"/>
                    <a:pt x="3754" y="2023"/>
                  </a:cubicBezTo>
                  <a:lnTo>
                    <a:pt x="3237" y="2667"/>
                  </a:lnTo>
                  <a:lnTo>
                    <a:pt x="3802" y="2667"/>
                  </a:lnTo>
                  <a:cubicBezTo>
                    <a:pt x="4181" y="2667"/>
                    <a:pt x="4397" y="3100"/>
                    <a:pt x="4170" y="3403"/>
                  </a:cubicBezTo>
                  <a:cubicBezTo>
                    <a:pt x="4162" y="3415"/>
                    <a:pt x="3058" y="4787"/>
                    <a:pt x="3049" y="4799"/>
                  </a:cubicBezTo>
                  <a:cubicBezTo>
                    <a:pt x="2958" y="4908"/>
                    <a:pt x="2827" y="4964"/>
                    <a:pt x="2695" y="4964"/>
                  </a:cubicBezTo>
                  <a:cubicBezTo>
                    <a:pt x="2594" y="4964"/>
                    <a:pt x="2493" y="4931"/>
                    <a:pt x="2408" y="4862"/>
                  </a:cubicBezTo>
                  <a:cubicBezTo>
                    <a:pt x="2212" y="4705"/>
                    <a:pt x="2179" y="4421"/>
                    <a:pt x="2332" y="4223"/>
                  </a:cubicBezTo>
                  <a:lnTo>
                    <a:pt x="2843" y="3586"/>
                  </a:lnTo>
                  <a:lnTo>
                    <a:pt x="2275" y="3586"/>
                  </a:lnTo>
                  <a:cubicBezTo>
                    <a:pt x="1891" y="3586"/>
                    <a:pt x="1678" y="3140"/>
                    <a:pt x="1918" y="2839"/>
                  </a:cubicBezTo>
                  <a:lnTo>
                    <a:pt x="3037" y="1445"/>
                  </a:lnTo>
                  <a:cubicBezTo>
                    <a:pt x="3128" y="1329"/>
                    <a:pt x="3264" y="1267"/>
                    <a:pt x="3401" y="1267"/>
                  </a:cubicBezTo>
                  <a:close/>
                  <a:moveTo>
                    <a:pt x="10815" y="1267"/>
                  </a:moveTo>
                  <a:cubicBezTo>
                    <a:pt x="10916" y="1267"/>
                    <a:pt x="11018" y="1301"/>
                    <a:pt x="11104" y="1369"/>
                  </a:cubicBezTo>
                  <a:cubicBezTo>
                    <a:pt x="11304" y="1531"/>
                    <a:pt x="11333" y="1826"/>
                    <a:pt x="11167" y="2023"/>
                  </a:cubicBezTo>
                  <a:lnTo>
                    <a:pt x="10650" y="2667"/>
                  </a:lnTo>
                  <a:lnTo>
                    <a:pt x="11215" y="2667"/>
                  </a:lnTo>
                  <a:cubicBezTo>
                    <a:pt x="11581" y="2667"/>
                    <a:pt x="11800" y="3073"/>
                    <a:pt x="11600" y="3380"/>
                  </a:cubicBezTo>
                  <a:cubicBezTo>
                    <a:pt x="11581" y="3413"/>
                    <a:pt x="10488" y="4763"/>
                    <a:pt x="10462" y="4799"/>
                  </a:cubicBezTo>
                  <a:cubicBezTo>
                    <a:pt x="10372" y="4908"/>
                    <a:pt x="10241" y="4964"/>
                    <a:pt x="10109" y="4964"/>
                  </a:cubicBezTo>
                  <a:cubicBezTo>
                    <a:pt x="10008" y="4964"/>
                    <a:pt x="9906" y="4931"/>
                    <a:pt x="9821" y="4862"/>
                  </a:cubicBezTo>
                  <a:cubicBezTo>
                    <a:pt x="9625" y="4705"/>
                    <a:pt x="9592" y="4421"/>
                    <a:pt x="9745" y="4223"/>
                  </a:cubicBezTo>
                  <a:lnTo>
                    <a:pt x="10256" y="3586"/>
                  </a:lnTo>
                  <a:lnTo>
                    <a:pt x="9689" y="3586"/>
                  </a:lnTo>
                  <a:cubicBezTo>
                    <a:pt x="9304" y="3586"/>
                    <a:pt x="9091" y="3140"/>
                    <a:pt x="9331" y="2839"/>
                  </a:cubicBezTo>
                  <a:lnTo>
                    <a:pt x="10452" y="1445"/>
                  </a:lnTo>
                  <a:cubicBezTo>
                    <a:pt x="10542" y="1329"/>
                    <a:pt x="10677" y="1267"/>
                    <a:pt x="10815" y="1267"/>
                  </a:cubicBezTo>
                  <a:close/>
                  <a:moveTo>
                    <a:pt x="6746" y="3741"/>
                  </a:moveTo>
                  <a:cubicBezTo>
                    <a:pt x="6097" y="3741"/>
                    <a:pt x="5773" y="4526"/>
                    <a:pt x="6231" y="4984"/>
                  </a:cubicBezTo>
                  <a:cubicBezTo>
                    <a:pt x="6370" y="5124"/>
                    <a:pt x="6557" y="5197"/>
                    <a:pt x="6746" y="5197"/>
                  </a:cubicBezTo>
                  <a:cubicBezTo>
                    <a:pt x="6840" y="5197"/>
                    <a:pt x="6934" y="5179"/>
                    <a:pt x="7024" y="5142"/>
                  </a:cubicBezTo>
                  <a:cubicBezTo>
                    <a:pt x="7297" y="5028"/>
                    <a:pt x="7474" y="4763"/>
                    <a:pt x="7474" y="4469"/>
                  </a:cubicBezTo>
                  <a:cubicBezTo>
                    <a:pt x="7474" y="4067"/>
                    <a:pt x="7148" y="3741"/>
                    <a:pt x="6746" y="3741"/>
                  </a:cubicBezTo>
                  <a:close/>
                  <a:moveTo>
                    <a:pt x="6673" y="6118"/>
                  </a:moveTo>
                  <a:cubicBezTo>
                    <a:pt x="5804" y="6118"/>
                    <a:pt x="5043" y="6702"/>
                    <a:pt x="4820" y="7542"/>
                  </a:cubicBezTo>
                  <a:lnTo>
                    <a:pt x="8671" y="7542"/>
                  </a:lnTo>
                  <a:cubicBezTo>
                    <a:pt x="8448" y="6702"/>
                    <a:pt x="7689" y="6118"/>
                    <a:pt x="6818" y="6118"/>
                  </a:cubicBezTo>
                  <a:close/>
                  <a:moveTo>
                    <a:pt x="461" y="0"/>
                  </a:moveTo>
                  <a:cubicBezTo>
                    <a:pt x="206" y="0"/>
                    <a:pt x="0" y="206"/>
                    <a:pt x="0" y="459"/>
                  </a:cubicBezTo>
                  <a:lnTo>
                    <a:pt x="0" y="7542"/>
                  </a:lnTo>
                  <a:lnTo>
                    <a:pt x="3880" y="7542"/>
                  </a:lnTo>
                  <a:cubicBezTo>
                    <a:pt x="4040" y="6644"/>
                    <a:pt x="4620" y="5874"/>
                    <a:pt x="5445" y="5478"/>
                  </a:cubicBezTo>
                  <a:cubicBezTo>
                    <a:pt x="5058" y="4980"/>
                    <a:pt x="4988" y="4307"/>
                    <a:pt x="5266" y="3741"/>
                  </a:cubicBezTo>
                  <a:cubicBezTo>
                    <a:pt x="5544" y="3178"/>
                    <a:pt x="6118" y="2818"/>
                    <a:pt x="6746" y="2818"/>
                  </a:cubicBezTo>
                  <a:cubicBezTo>
                    <a:pt x="7375" y="2818"/>
                    <a:pt x="7949" y="3178"/>
                    <a:pt x="8227" y="3741"/>
                  </a:cubicBezTo>
                  <a:cubicBezTo>
                    <a:pt x="8502" y="4307"/>
                    <a:pt x="8433" y="4980"/>
                    <a:pt x="8048" y="5478"/>
                  </a:cubicBezTo>
                  <a:cubicBezTo>
                    <a:pt x="8870" y="5874"/>
                    <a:pt x="9453" y="6644"/>
                    <a:pt x="9613" y="7542"/>
                  </a:cubicBezTo>
                  <a:lnTo>
                    <a:pt x="13491" y="7542"/>
                  </a:lnTo>
                  <a:lnTo>
                    <a:pt x="13491" y="459"/>
                  </a:lnTo>
                  <a:cubicBezTo>
                    <a:pt x="13491" y="206"/>
                    <a:pt x="13285" y="0"/>
                    <a:pt x="1303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4"/>
            <p:cNvSpPr/>
            <p:nvPr/>
          </p:nvSpPr>
          <p:spPr>
            <a:xfrm>
              <a:off x="1483252" y="1826660"/>
              <a:ext cx="91468" cy="87499"/>
            </a:xfrm>
            <a:custGeom>
              <a:avLst/>
              <a:gdLst/>
              <a:ahLst/>
              <a:cxnLst/>
              <a:rect l="l" t="t" r="r" b="b"/>
              <a:pathLst>
                <a:path w="4033" h="3858" extrusionOk="0">
                  <a:moveTo>
                    <a:pt x="2009" y="1"/>
                  </a:moveTo>
                  <a:cubicBezTo>
                    <a:pt x="1755" y="1"/>
                    <a:pt x="1551" y="207"/>
                    <a:pt x="1551" y="462"/>
                  </a:cubicBezTo>
                  <a:lnTo>
                    <a:pt x="1555" y="2285"/>
                  </a:lnTo>
                  <a:lnTo>
                    <a:pt x="827" y="1557"/>
                  </a:lnTo>
                  <a:cubicBezTo>
                    <a:pt x="738" y="1471"/>
                    <a:pt x="622" y="1428"/>
                    <a:pt x="506" y="1428"/>
                  </a:cubicBezTo>
                  <a:cubicBezTo>
                    <a:pt x="388" y="1428"/>
                    <a:pt x="271" y="1472"/>
                    <a:pt x="182" y="1561"/>
                  </a:cubicBezTo>
                  <a:cubicBezTo>
                    <a:pt x="5" y="1740"/>
                    <a:pt x="1" y="2026"/>
                    <a:pt x="175" y="2207"/>
                  </a:cubicBezTo>
                  <a:lnTo>
                    <a:pt x="1691" y="3723"/>
                  </a:lnTo>
                  <a:cubicBezTo>
                    <a:pt x="1782" y="3813"/>
                    <a:pt x="1900" y="3857"/>
                    <a:pt x="2017" y="3857"/>
                  </a:cubicBezTo>
                  <a:cubicBezTo>
                    <a:pt x="2135" y="3857"/>
                    <a:pt x="2253" y="3813"/>
                    <a:pt x="2343" y="3723"/>
                  </a:cubicBezTo>
                  <a:lnTo>
                    <a:pt x="3851" y="2207"/>
                  </a:lnTo>
                  <a:cubicBezTo>
                    <a:pt x="4032" y="2026"/>
                    <a:pt x="4030" y="1736"/>
                    <a:pt x="3851" y="1557"/>
                  </a:cubicBezTo>
                  <a:cubicBezTo>
                    <a:pt x="3761" y="1467"/>
                    <a:pt x="3644" y="1422"/>
                    <a:pt x="3526" y="1422"/>
                  </a:cubicBezTo>
                  <a:cubicBezTo>
                    <a:pt x="3408" y="1422"/>
                    <a:pt x="3290" y="1468"/>
                    <a:pt x="3199" y="1557"/>
                  </a:cubicBezTo>
                  <a:lnTo>
                    <a:pt x="2474" y="2287"/>
                  </a:lnTo>
                  <a:lnTo>
                    <a:pt x="2470" y="459"/>
                  </a:lnTo>
                  <a:cubicBezTo>
                    <a:pt x="2470" y="207"/>
                    <a:pt x="2268" y="3"/>
                    <a:pt x="201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4"/>
            <p:cNvSpPr/>
            <p:nvPr/>
          </p:nvSpPr>
          <p:spPr>
            <a:xfrm>
              <a:off x="1349803" y="1826524"/>
              <a:ext cx="87840" cy="86887"/>
            </a:xfrm>
            <a:custGeom>
              <a:avLst/>
              <a:gdLst/>
              <a:ahLst/>
              <a:cxnLst/>
              <a:rect l="l" t="t" r="r" b="b"/>
              <a:pathLst>
                <a:path w="3873" h="3831" extrusionOk="0">
                  <a:moveTo>
                    <a:pt x="506" y="0"/>
                  </a:moveTo>
                  <a:cubicBezTo>
                    <a:pt x="389" y="0"/>
                    <a:pt x="271" y="44"/>
                    <a:pt x="181" y="133"/>
                  </a:cubicBezTo>
                  <a:cubicBezTo>
                    <a:pt x="0" y="316"/>
                    <a:pt x="3" y="611"/>
                    <a:pt x="188" y="789"/>
                  </a:cubicBezTo>
                  <a:lnTo>
                    <a:pt x="2299" y="2909"/>
                  </a:lnTo>
                  <a:lnTo>
                    <a:pt x="1271" y="2907"/>
                  </a:lnTo>
                  <a:cubicBezTo>
                    <a:pt x="1018" y="2907"/>
                    <a:pt x="812" y="3113"/>
                    <a:pt x="812" y="3368"/>
                  </a:cubicBezTo>
                  <a:cubicBezTo>
                    <a:pt x="812" y="3620"/>
                    <a:pt x="1018" y="3826"/>
                    <a:pt x="1271" y="3826"/>
                  </a:cubicBezTo>
                  <a:lnTo>
                    <a:pt x="3409" y="3830"/>
                  </a:lnTo>
                  <a:cubicBezTo>
                    <a:pt x="3664" y="3830"/>
                    <a:pt x="3870" y="3624"/>
                    <a:pt x="3872" y="3372"/>
                  </a:cubicBezTo>
                  <a:lnTo>
                    <a:pt x="3872" y="1227"/>
                  </a:lnTo>
                  <a:cubicBezTo>
                    <a:pt x="3872" y="974"/>
                    <a:pt x="3666" y="768"/>
                    <a:pt x="3411" y="768"/>
                  </a:cubicBezTo>
                  <a:cubicBezTo>
                    <a:pt x="3410" y="768"/>
                    <a:pt x="3409" y="768"/>
                    <a:pt x="3407" y="768"/>
                  </a:cubicBezTo>
                  <a:cubicBezTo>
                    <a:pt x="3155" y="768"/>
                    <a:pt x="2949" y="974"/>
                    <a:pt x="2949" y="1227"/>
                  </a:cubicBezTo>
                  <a:lnTo>
                    <a:pt x="2949" y="2259"/>
                  </a:lnTo>
                  <a:lnTo>
                    <a:pt x="840" y="142"/>
                  </a:lnTo>
                  <a:cubicBezTo>
                    <a:pt x="749" y="47"/>
                    <a:pt x="627" y="0"/>
                    <a:pt x="50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4"/>
            <p:cNvSpPr/>
            <p:nvPr/>
          </p:nvSpPr>
          <p:spPr>
            <a:xfrm>
              <a:off x="1620330" y="1826638"/>
              <a:ext cx="87794" cy="86774"/>
            </a:xfrm>
            <a:custGeom>
              <a:avLst/>
              <a:gdLst/>
              <a:ahLst/>
              <a:cxnLst/>
              <a:rect l="l" t="t" r="r" b="b"/>
              <a:pathLst>
                <a:path w="3871" h="3826" extrusionOk="0">
                  <a:moveTo>
                    <a:pt x="3362" y="0"/>
                  </a:moveTo>
                  <a:cubicBezTo>
                    <a:pt x="3244" y="0"/>
                    <a:pt x="3127" y="45"/>
                    <a:pt x="3037" y="134"/>
                  </a:cubicBezTo>
                  <a:lnTo>
                    <a:pt x="926" y="2252"/>
                  </a:lnTo>
                  <a:lnTo>
                    <a:pt x="926" y="1222"/>
                  </a:lnTo>
                  <a:cubicBezTo>
                    <a:pt x="926" y="969"/>
                    <a:pt x="720" y="763"/>
                    <a:pt x="465" y="763"/>
                  </a:cubicBezTo>
                  <a:cubicBezTo>
                    <a:pt x="211" y="763"/>
                    <a:pt x="5" y="969"/>
                    <a:pt x="5" y="1222"/>
                  </a:cubicBezTo>
                  <a:lnTo>
                    <a:pt x="5" y="3367"/>
                  </a:lnTo>
                  <a:cubicBezTo>
                    <a:pt x="1" y="3609"/>
                    <a:pt x="213" y="3825"/>
                    <a:pt x="457" y="3825"/>
                  </a:cubicBezTo>
                  <a:cubicBezTo>
                    <a:pt x="461" y="3825"/>
                    <a:pt x="464" y="3825"/>
                    <a:pt x="468" y="3825"/>
                  </a:cubicBezTo>
                  <a:lnTo>
                    <a:pt x="2606" y="3823"/>
                  </a:lnTo>
                  <a:cubicBezTo>
                    <a:pt x="2861" y="3823"/>
                    <a:pt x="3067" y="3617"/>
                    <a:pt x="3067" y="3363"/>
                  </a:cubicBezTo>
                  <a:cubicBezTo>
                    <a:pt x="3067" y="3108"/>
                    <a:pt x="2861" y="2902"/>
                    <a:pt x="2606" y="2902"/>
                  </a:cubicBezTo>
                  <a:lnTo>
                    <a:pt x="1578" y="2904"/>
                  </a:lnTo>
                  <a:lnTo>
                    <a:pt x="3691" y="786"/>
                  </a:lnTo>
                  <a:cubicBezTo>
                    <a:pt x="3870" y="606"/>
                    <a:pt x="3870" y="315"/>
                    <a:pt x="3691" y="137"/>
                  </a:cubicBezTo>
                  <a:lnTo>
                    <a:pt x="3687" y="134"/>
                  </a:lnTo>
                  <a:cubicBezTo>
                    <a:pt x="3597" y="45"/>
                    <a:pt x="3479" y="0"/>
                    <a:pt x="336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4"/>
            <p:cNvSpPr/>
            <p:nvPr/>
          </p:nvSpPr>
          <p:spPr>
            <a:xfrm>
              <a:off x="1350937" y="2127057"/>
              <a:ext cx="356076" cy="55634"/>
            </a:xfrm>
            <a:custGeom>
              <a:avLst/>
              <a:gdLst/>
              <a:ahLst/>
              <a:cxnLst/>
              <a:rect l="l" t="t" r="r" b="b"/>
              <a:pathLst>
                <a:path w="15700" h="2453" extrusionOk="0">
                  <a:moveTo>
                    <a:pt x="461" y="1"/>
                  </a:moveTo>
                  <a:cubicBezTo>
                    <a:pt x="207" y="1"/>
                    <a:pt x="1" y="207"/>
                    <a:pt x="1" y="461"/>
                  </a:cubicBezTo>
                  <a:lnTo>
                    <a:pt x="1" y="949"/>
                  </a:lnTo>
                  <a:cubicBezTo>
                    <a:pt x="3" y="1780"/>
                    <a:pt x="676" y="2453"/>
                    <a:pt x="1507" y="2453"/>
                  </a:cubicBezTo>
                  <a:lnTo>
                    <a:pt x="14196" y="2453"/>
                  </a:lnTo>
                  <a:cubicBezTo>
                    <a:pt x="15025" y="2453"/>
                    <a:pt x="15700" y="1780"/>
                    <a:pt x="15700" y="949"/>
                  </a:cubicBezTo>
                  <a:lnTo>
                    <a:pt x="15700" y="461"/>
                  </a:lnTo>
                  <a:cubicBezTo>
                    <a:pt x="15700" y="207"/>
                    <a:pt x="15494" y="1"/>
                    <a:pt x="152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9" name="Google Shape;539;p4"/>
          <p:cNvSpPr txBox="1"/>
          <p:nvPr/>
        </p:nvSpPr>
        <p:spPr>
          <a:xfrm>
            <a:off x="6084215" y="4834787"/>
            <a:ext cx="469220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Ealing Health Related Behaviour Survey, 2023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4" name="Google Shape;54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432" y="248615"/>
            <a:ext cx="8022597" cy="4500309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5"/>
          <p:cNvSpPr txBox="1"/>
          <p:nvPr/>
        </p:nvSpPr>
        <p:spPr>
          <a:xfrm>
            <a:off x="4469760" y="4840382"/>
            <a:ext cx="4767262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Anti-Bullying Week - what is it and what does it achieve document_2023 FINAL.pdf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6"/>
          <p:cNvSpPr txBox="1">
            <a:spLocks noGrp="1"/>
          </p:cNvSpPr>
          <p:nvPr>
            <p:ph type="title"/>
          </p:nvPr>
        </p:nvSpPr>
        <p:spPr>
          <a:xfrm>
            <a:off x="671175" y="445025"/>
            <a:ext cx="7757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Definition of Bullying:</a:t>
            </a:r>
            <a:endParaRPr/>
          </a:p>
        </p:txBody>
      </p:sp>
      <p:sp>
        <p:nvSpPr>
          <p:cNvPr id="551" name="Google Shape;551;p6"/>
          <p:cNvSpPr txBox="1">
            <a:spLocks noGrp="1"/>
          </p:cNvSpPr>
          <p:nvPr>
            <p:ph type="body" idx="1"/>
          </p:nvPr>
        </p:nvSpPr>
        <p:spPr>
          <a:xfrm>
            <a:off x="4798263" y="1881810"/>
            <a:ext cx="3370406" cy="23806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The Anti-Bullying Alliance defines bullying as: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The repetitive, intentional hurting of one person or group by another person or group, where the relationship involves an imbalance of power.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Bullying can be physical, verbal or psychological.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It can happen face-to-face or online</a:t>
            </a:r>
            <a:endParaRPr/>
          </a:p>
        </p:txBody>
      </p:sp>
      <p:pic>
        <p:nvPicPr>
          <p:cNvPr id="552" name="Google Shape;552;p6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5340" r="15339"/>
          <a:stretch/>
        </p:blipFill>
        <p:spPr>
          <a:xfrm>
            <a:off x="1355875" y="1571300"/>
            <a:ext cx="3039000" cy="30372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pic>
      <p:grpSp>
        <p:nvGrpSpPr>
          <p:cNvPr id="553" name="Google Shape;553;p6"/>
          <p:cNvGrpSpPr/>
          <p:nvPr/>
        </p:nvGrpSpPr>
        <p:grpSpPr>
          <a:xfrm>
            <a:off x="0" y="1360847"/>
            <a:ext cx="2116078" cy="3698848"/>
            <a:chOff x="0" y="1360847"/>
            <a:chExt cx="2116078" cy="3698848"/>
          </a:xfrm>
        </p:grpSpPr>
        <p:grpSp>
          <p:nvGrpSpPr>
            <p:cNvPr id="554" name="Google Shape;554;p6"/>
            <p:cNvGrpSpPr/>
            <p:nvPr/>
          </p:nvGrpSpPr>
          <p:grpSpPr>
            <a:xfrm>
              <a:off x="0" y="1759575"/>
              <a:ext cx="2116078" cy="1269161"/>
              <a:chOff x="-1967700" y="670075"/>
              <a:chExt cx="2116078" cy="1269161"/>
            </a:xfrm>
          </p:grpSpPr>
          <p:sp>
            <p:nvSpPr>
              <p:cNvPr id="555" name="Google Shape;555;p6"/>
              <p:cNvSpPr/>
              <p:nvPr/>
            </p:nvSpPr>
            <p:spPr>
              <a:xfrm>
                <a:off x="-694636" y="1417179"/>
                <a:ext cx="843014" cy="522057"/>
              </a:xfrm>
              <a:custGeom>
                <a:avLst/>
                <a:gdLst/>
                <a:ahLst/>
                <a:cxnLst/>
                <a:rect l="l" t="t" r="r" b="b"/>
                <a:pathLst>
                  <a:path w="17028" h="10545" extrusionOk="0">
                    <a:moveTo>
                      <a:pt x="2532" y="1"/>
                    </a:moveTo>
                    <a:lnTo>
                      <a:pt x="1247" y="3266"/>
                    </a:lnTo>
                    <a:lnTo>
                      <a:pt x="1" y="6429"/>
                    </a:lnTo>
                    <a:cubicBezTo>
                      <a:pt x="355" y="6906"/>
                      <a:pt x="774" y="7335"/>
                      <a:pt x="1252" y="7689"/>
                    </a:cubicBezTo>
                    <a:cubicBezTo>
                      <a:pt x="3645" y="9517"/>
                      <a:pt x="7261" y="9990"/>
                      <a:pt x="8157" y="10334"/>
                    </a:cubicBezTo>
                    <a:cubicBezTo>
                      <a:pt x="8265" y="10379"/>
                      <a:pt x="8384" y="10418"/>
                      <a:pt x="8502" y="10448"/>
                    </a:cubicBezTo>
                    <a:cubicBezTo>
                      <a:pt x="8745" y="10512"/>
                      <a:pt x="8987" y="10545"/>
                      <a:pt x="9215" y="10545"/>
                    </a:cubicBezTo>
                    <a:cubicBezTo>
                      <a:pt x="9894" y="10545"/>
                      <a:pt x="10454" y="10256"/>
                      <a:pt x="10561" y="9655"/>
                    </a:cubicBezTo>
                    <a:cubicBezTo>
                      <a:pt x="10669" y="9710"/>
                      <a:pt x="10791" y="9734"/>
                      <a:pt x="10917" y="9734"/>
                    </a:cubicBezTo>
                    <a:cubicBezTo>
                      <a:pt x="11362" y="9734"/>
                      <a:pt x="11855" y="9438"/>
                      <a:pt x="11974" y="9211"/>
                    </a:cubicBezTo>
                    <a:cubicBezTo>
                      <a:pt x="12127" y="8921"/>
                      <a:pt x="11841" y="8034"/>
                      <a:pt x="11841" y="8034"/>
                    </a:cubicBezTo>
                    <a:lnTo>
                      <a:pt x="11841" y="8034"/>
                    </a:lnTo>
                    <a:cubicBezTo>
                      <a:pt x="11841" y="8034"/>
                      <a:pt x="12843" y="8365"/>
                      <a:pt x="13007" y="8365"/>
                    </a:cubicBezTo>
                    <a:cubicBezTo>
                      <a:pt x="13011" y="8365"/>
                      <a:pt x="13015" y="8365"/>
                      <a:pt x="13018" y="8364"/>
                    </a:cubicBezTo>
                    <a:cubicBezTo>
                      <a:pt x="13137" y="8345"/>
                      <a:pt x="13378" y="8039"/>
                      <a:pt x="13442" y="7625"/>
                    </a:cubicBezTo>
                    <a:cubicBezTo>
                      <a:pt x="13501" y="7212"/>
                      <a:pt x="12708" y="6148"/>
                      <a:pt x="12708" y="6148"/>
                    </a:cubicBezTo>
                    <a:lnTo>
                      <a:pt x="12708" y="6148"/>
                    </a:lnTo>
                    <a:cubicBezTo>
                      <a:pt x="12708" y="6148"/>
                      <a:pt x="15597" y="7222"/>
                      <a:pt x="16255" y="7222"/>
                    </a:cubicBezTo>
                    <a:cubicBezTo>
                      <a:pt x="16265" y="7222"/>
                      <a:pt x="16275" y="7222"/>
                      <a:pt x="16284" y="7222"/>
                    </a:cubicBezTo>
                    <a:cubicBezTo>
                      <a:pt x="16880" y="7182"/>
                      <a:pt x="17028" y="6153"/>
                      <a:pt x="16663" y="5946"/>
                    </a:cubicBezTo>
                    <a:cubicBezTo>
                      <a:pt x="16294" y="5744"/>
                      <a:pt x="11920" y="3404"/>
                      <a:pt x="11920" y="3404"/>
                    </a:cubicBezTo>
                    <a:cubicBezTo>
                      <a:pt x="11920" y="3404"/>
                      <a:pt x="10117" y="1109"/>
                      <a:pt x="9541" y="873"/>
                    </a:cubicBezTo>
                    <a:cubicBezTo>
                      <a:pt x="9147" y="715"/>
                      <a:pt x="6108" y="375"/>
                      <a:pt x="4163" y="168"/>
                    </a:cubicBezTo>
                    <a:cubicBezTo>
                      <a:pt x="3217" y="70"/>
                      <a:pt x="2532" y="1"/>
                      <a:pt x="25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6" name="Google Shape;556;p6"/>
              <p:cNvSpPr/>
              <p:nvPr/>
            </p:nvSpPr>
            <p:spPr>
              <a:xfrm>
                <a:off x="89549" y="1717586"/>
                <a:ext cx="48814" cy="43567"/>
              </a:xfrm>
              <a:custGeom>
                <a:avLst/>
                <a:gdLst/>
                <a:ahLst/>
                <a:cxnLst/>
                <a:rect l="l" t="t" r="r" b="b"/>
                <a:pathLst>
                  <a:path w="986" h="880" extrusionOk="0">
                    <a:moveTo>
                      <a:pt x="281" y="1"/>
                    </a:moveTo>
                    <a:lnTo>
                      <a:pt x="1" y="794"/>
                    </a:lnTo>
                    <a:cubicBezTo>
                      <a:pt x="1" y="794"/>
                      <a:pt x="183" y="879"/>
                      <a:pt x="373" y="879"/>
                    </a:cubicBezTo>
                    <a:cubicBezTo>
                      <a:pt x="519" y="879"/>
                      <a:pt x="669" y="829"/>
                      <a:pt x="744" y="651"/>
                    </a:cubicBezTo>
                    <a:cubicBezTo>
                      <a:pt x="986" y="95"/>
                      <a:pt x="281" y="1"/>
                      <a:pt x="28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7" name="Google Shape;557;p6"/>
              <p:cNvSpPr/>
              <p:nvPr/>
            </p:nvSpPr>
            <p:spPr>
              <a:xfrm>
                <a:off x="-1967700" y="670075"/>
                <a:ext cx="1508939" cy="1133920"/>
              </a:xfrm>
              <a:custGeom>
                <a:avLst/>
                <a:gdLst/>
                <a:ahLst/>
                <a:cxnLst/>
                <a:rect l="l" t="t" r="r" b="b"/>
                <a:pathLst>
                  <a:path w="30479" h="22904" extrusionOk="0">
                    <a:moveTo>
                      <a:pt x="0" y="1"/>
                    </a:moveTo>
                    <a:lnTo>
                      <a:pt x="0" y="17791"/>
                    </a:lnTo>
                    <a:cubicBezTo>
                      <a:pt x="0" y="17791"/>
                      <a:pt x="24056" y="22894"/>
                      <a:pt x="26139" y="22904"/>
                    </a:cubicBezTo>
                    <a:cubicBezTo>
                      <a:pt x="26420" y="22904"/>
                      <a:pt x="26701" y="22864"/>
                      <a:pt x="26972" y="22785"/>
                    </a:cubicBezTo>
                    <a:cubicBezTo>
                      <a:pt x="28385" y="22362"/>
                      <a:pt x="29351" y="20864"/>
                      <a:pt x="29873" y="19318"/>
                    </a:cubicBezTo>
                    <a:cubicBezTo>
                      <a:pt x="30429" y="17678"/>
                      <a:pt x="30479" y="15979"/>
                      <a:pt x="30045" y="15442"/>
                    </a:cubicBezTo>
                    <a:cubicBezTo>
                      <a:pt x="29991" y="15378"/>
                      <a:pt x="29937" y="15319"/>
                      <a:pt x="29878" y="15264"/>
                    </a:cubicBezTo>
                    <a:cubicBezTo>
                      <a:pt x="26809" y="12349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8" name="Google Shape;558;p6"/>
              <p:cNvSpPr/>
              <p:nvPr/>
            </p:nvSpPr>
            <p:spPr>
              <a:xfrm>
                <a:off x="-1967700" y="1140685"/>
                <a:ext cx="1789102" cy="793754"/>
              </a:xfrm>
              <a:custGeom>
                <a:avLst/>
                <a:gdLst/>
                <a:ahLst/>
                <a:cxnLst/>
                <a:rect l="l" t="t" r="r" b="b"/>
                <a:pathLst>
                  <a:path w="36138" h="16033" extrusionOk="0">
                    <a:moveTo>
                      <a:pt x="0" y="1"/>
                    </a:moveTo>
                    <a:lnTo>
                      <a:pt x="0" y="8285"/>
                    </a:lnTo>
                    <a:cubicBezTo>
                      <a:pt x="0" y="8285"/>
                      <a:pt x="24056" y="13388"/>
                      <a:pt x="26139" y="13398"/>
                    </a:cubicBezTo>
                    <a:cubicBezTo>
                      <a:pt x="26420" y="13398"/>
                      <a:pt x="26701" y="13358"/>
                      <a:pt x="26972" y="13274"/>
                    </a:cubicBezTo>
                    <a:cubicBezTo>
                      <a:pt x="29360" y="15102"/>
                      <a:pt x="32976" y="15575"/>
                      <a:pt x="33872" y="15924"/>
                    </a:cubicBezTo>
                    <a:cubicBezTo>
                      <a:pt x="33985" y="15969"/>
                      <a:pt x="34099" y="16003"/>
                      <a:pt x="34217" y="16033"/>
                    </a:cubicBezTo>
                    <a:cubicBezTo>
                      <a:pt x="34547" y="15535"/>
                      <a:pt x="34729" y="14959"/>
                      <a:pt x="34616" y="14575"/>
                    </a:cubicBezTo>
                    <a:cubicBezTo>
                      <a:pt x="35089" y="14575"/>
                      <a:pt x="35561" y="13900"/>
                      <a:pt x="35616" y="13270"/>
                    </a:cubicBezTo>
                    <a:cubicBezTo>
                      <a:pt x="36138" y="12718"/>
                      <a:pt x="35931" y="11802"/>
                      <a:pt x="35931" y="11802"/>
                    </a:cubicBezTo>
                    <a:lnTo>
                      <a:pt x="29873" y="9812"/>
                    </a:lnTo>
                    <a:lnTo>
                      <a:pt x="26967" y="885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59" name="Google Shape;559;p6"/>
            <p:cNvGrpSpPr/>
            <p:nvPr/>
          </p:nvGrpSpPr>
          <p:grpSpPr>
            <a:xfrm>
              <a:off x="0" y="3600170"/>
              <a:ext cx="1954696" cy="1459525"/>
              <a:chOff x="-1967700" y="2777720"/>
              <a:chExt cx="1954696" cy="1459525"/>
            </a:xfrm>
          </p:grpSpPr>
          <p:sp>
            <p:nvSpPr>
              <p:cNvPr id="560" name="Google Shape;560;p6"/>
              <p:cNvSpPr/>
              <p:nvPr/>
            </p:nvSpPr>
            <p:spPr>
              <a:xfrm>
                <a:off x="-1462732" y="2777720"/>
                <a:ext cx="1449728" cy="985001"/>
              </a:xfrm>
              <a:custGeom>
                <a:avLst/>
                <a:gdLst/>
                <a:ahLst/>
                <a:cxnLst/>
                <a:rect l="l" t="t" r="r" b="b"/>
                <a:pathLst>
                  <a:path w="29283" h="19896" extrusionOk="0">
                    <a:moveTo>
                      <a:pt x="28668" y="1"/>
                    </a:moveTo>
                    <a:cubicBezTo>
                      <a:pt x="28215" y="1"/>
                      <a:pt x="24473" y="936"/>
                      <a:pt x="22066" y="1618"/>
                    </a:cubicBezTo>
                    <a:cubicBezTo>
                      <a:pt x="21817" y="1242"/>
                      <a:pt x="21255" y="1134"/>
                      <a:pt x="20727" y="1134"/>
                    </a:cubicBezTo>
                    <a:cubicBezTo>
                      <a:pt x="20369" y="1134"/>
                      <a:pt x="20028" y="1184"/>
                      <a:pt x="19811" y="1234"/>
                    </a:cubicBezTo>
                    <a:cubicBezTo>
                      <a:pt x="18200" y="1598"/>
                      <a:pt x="16634" y="3775"/>
                      <a:pt x="16634" y="3775"/>
                    </a:cubicBezTo>
                    <a:lnTo>
                      <a:pt x="2862" y="6928"/>
                    </a:lnTo>
                    <a:lnTo>
                      <a:pt x="1193" y="14503"/>
                    </a:lnTo>
                    <a:lnTo>
                      <a:pt x="1" y="19896"/>
                    </a:lnTo>
                    <a:lnTo>
                      <a:pt x="6660" y="16655"/>
                    </a:lnTo>
                    <a:lnTo>
                      <a:pt x="17043" y="11597"/>
                    </a:lnTo>
                    <a:cubicBezTo>
                      <a:pt x="17043" y="11597"/>
                      <a:pt x="20121" y="11306"/>
                      <a:pt x="22534" y="10868"/>
                    </a:cubicBezTo>
                    <a:cubicBezTo>
                      <a:pt x="23446" y="10700"/>
                      <a:pt x="24096" y="10326"/>
                      <a:pt x="24534" y="9873"/>
                    </a:cubicBezTo>
                    <a:cubicBezTo>
                      <a:pt x="25248" y="9124"/>
                      <a:pt x="25371" y="8164"/>
                      <a:pt x="25096" y="7573"/>
                    </a:cubicBezTo>
                    <a:cubicBezTo>
                      <a:pt x="25583" y="6932"/>
                      <a:pt x="25760" y="5903"/>
                      <a:pt x="25096" y="5302"/>
                    </a:cubicBezTo>
                    <a:cubicBezTo>
                      <a:pt x="25829" y="3706"/>
                      <a:pt x="24820" y="3150"/>
                      <a:pt x="24820" y="3150"/>
                    </a:cubicBezTo>
                    <a:cubicBezTo>
                      <a:pt x="24820" y="3150"/>
                      <a:pt x="28696" y="1244"/>
                      <a:pt x="28991" y="1022"/>
                    </a:cubicBezTo>
                    <a:cubicBezTo>
                      <a:pt x="29282" y="805"/>
                      <a:pt x="29134" y="71"/>
                      <a:pt x="28696" y="2"/>
                    </a:cubicBezTo>
                    <a:cubicBezTo>
                      <a:pt x="28689" y="1"/>
                      <a:pt x="28679" y="1"/>
                      <a:pt x="2866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1" name="Google Shape;561;p6"/>
              <p:cNvSpPr/>
              <p:nvPr/>
            </p:nvSpPr>
            <p:spPr>
              <a:xfrm>
                <a:off x="-1967700" y="3120900"/>
                <a:ext cx="838112" cy="1116345"/>
              </a:xfrm>
              <a:custGeom>
                <a:avLst/>
                <a:gdLst/>
                <a:ahLst/>
                <a:cxnLst/>
                <a:rect l="l" t="t" r="r" b="b"/>
                <a:pathLst>
                  <a:path w="16929" h="22549" extrusionOk="0">
                    <a:moveTo>
                      <a:pt x="13062" y="0"/>
                    </a:moveTo>
                    <a:lnTo>
                      <a:pt x="0" y="2370"/>
                    </a:lnTo>
                    <a:lnTo>
                      <a:pt x="0" y="22549"/>
                    </a:lnTo>
                    <a:cubicBezTo>
                      <a:pt x="0" y="22549"/>
                      <a:pt x="14688" y="13437"/>
                      <a:pt x="16929" y="11270"/>
                    </a:cubicBezTo>
                    <a:cubicBezTo>
                      <a:pt x="16929" y="11270"/>
                      <a:pt x="16929" y="10659"/>
                      <a:pt x="16860" y="9723"/>
                    </a:cubicBezTo>
                    <a:cubicBezTo>
                      <a:pt x="16776" y="8546"/>
                      <a:pt x="16614" y="7374"/>
                      <a:pt x="16377" y="6216"/>
                    </a:cubicBezTo>
                    <a:cubicBezTo>
                      <a:pt x="15870" y="3803"/>
                      <a:pt x="14909" y="1187"/>
                      <a:pt x="1306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2" name="Google Shape;562;p6"/>
              <p:cNvSpPr/>
              <p:nvPr/>
            </p:nvSpPr>
            <p:spPr>
              <a:xfrm>
                <a:off x="-1967700" y="3266450"/>
                <a:ext cx="1719643" cy="970793"/>
              </a:xfrm>
              <a:custGeom>
                <a:avLst/>
                <a:gdLst/>
                <a:ahLst/>
                <a:cxnLst/>
                <a:rect l="l" t="t" r="r" b="b"/>
                <a:pathLst>
                  <a:path w="34735" h="19609" extrusionOk="0">
                    <a:moveTo>
                      <a:pt x="34734" y="1"/>
                    </a:moveTo>
                    <a:lnTo>
                      <a:pt x="34734" y="1"/>
                    </a:lnTo>
                    <a:cubicBezTo>
                      <a:pt x="32998" y="420"/>
                      <a:pt x="31481" y="546"/>
                      <a:pt x="30286" y="546"/>
                    </a:cubicBezTo>
                    <a:cubicBezTo>
                      <a:pt x="28507" y="546"/>
                      <a:pt x="27444" y="267"/>
                      <a:pt x="27444" y="267"/>
                    </a:cubicBezTo>
                    <a:lnTo>
                      <a:pt x="16377" y="3276"/>
                    </a:lnTo>
                    <a:lnTo>
                      <a:pt x="11393" y="4631"/>
                    </a:lnTo>
                    <a:lnTo>
                      <a:pt x="0" y="7719"/>
                    </a:lnTo>
                    <a:lnTo>
                      <a:pt x="0" y="19609"/>
                    </a:lnTo>
                    <a:cubicBezTo>
                      <a:pt x="0" y="19609"/>
                      <a:pt x="14688" y="10497"/>
                      <a:pt x="16929" y="8330"/>
                    </a:cubicBezTo>
                    <a:cubicBezTo>
                      <a:pt x="16929" y="8330"/>
                      <a:pt x="16929" y="7719"/>
                      <a:pt x="16860" y="6783"/>
                    </a:cubicBezTo>
                    <a:lnTo>
                      <a:pt x="27243" y="1725"/>
                    </a:lnTo>
                    <a:cubicBezTo>
                      <a:pt x="27243" y="1725"/>
                      <a:pt x="30321" y="1429"/>
                      <a:pt x="32734" y="991"/>
                    </a:cubicBezTo>
                    <a:cubicBezTo>
                      <a:pt x="33646" y="823"/>
                      <a:pt x="34296" y="454"/>
                      <a:pt x="34734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3" name="Google Shape;563;p6"/>
              <p:cNvSpPr/>
              <p:nvPr/>
            </p:nvSpPr>
            <p:spPr>
              <a:xfrm>
                <a:off x="-992369" y="3000055"/>
                <a:ext cx="261944" cy="525572"/>
              </a:xfrm>
              <a:custGeom>
                <a:avLst/>
                <a:gdLst/>
                <a:ahLst/>
                <a:cxnLst/>
                <a:rect l="l" t="t" r="r" b="b"/>
                <a:pathLst>
                  <a:path w="5291" h="10616" extrusionOk="0">
                    <a:moveTo>
                      <a:pt x="1458" y="1"/>
                    </a:moveTo>
                    <a:cubicBezTo>
                      <a:pt x="1377" y="1"/>
                      <a:pt x="1297" y="5"/>
                      <a:pt x="1217" y="13"/>
                    </a:cubicBezTo>
                    <a:cubicBezTo>
                      <a:pt x="1" y="141"/>
                      <a:pt x="119" y="895"/>
                      <a:pt x="119" y="895"/>
                    </a:cubicBezTo>
                    <a:lnTo>
                      <a:pt x="764" y="747"/>
                    </a:lnTo>
                    <a:cubicBezTo>
                      <a:pt x="764" y="747"/>
                      <a:pt x="3458" y="5278"/>
                      <a:pt x="2069" y="9775"/>
                    </a:cubicBezTo>
                    <a:lnTo>
                      <a:pt x="1331" y="10135"/>
                    </a:lnTo>
                    <a:cubicBezTo>
                      <a:pt x="1331" y="10135"/>
                      <a:pt x="1614" y="10616"/>
                      <a:pt x="2315" y="10616"/>
                    </a:cubicBezTo>
                    <a:cubicBezTo>
                      <a:pt x="2492" y="10616"/>
                      <a:pt x="2695" y="10585"/>
                      <a:pt x="2926" y="10509"/>
                    </a:cubicBezTo>
                    <a:cubicBezTo>
                      <a:pt x="4079" y="10130"/>
                      <a:pt x="5291" y="8081"/>
                      <a:pt x="4586" y="4441"/>
                    </a:cubicBezTo>
                    <a:cubicBezTo>
                      <a:pt x="3896" y="887"/>
                      <a:pt x="2616" y="1"/>
                      <a:pt x="145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4" name="Google Shape;564;p6"/>
              <p:cNvSpPr/>
              <p:nvPr/>
            </p:nvSpPr>
            <p:spPr>
              <a:xfrm>
                <a:off x="-980636" y="3039214"/>
                <a:ext cx="262885" cy="231596"/>
              </a:xfrm>
              <a:custGeom>
                <a:avLst/>
                <a:gdLst/>
                <a:ahLst/>
                <a:cxnLst/>
                <a:rect l="l" t="t" r="r" b="b"/>
                <a:pathLst>
                  <a:path w="5310" h="4678" extrusionOk="0">
                    <a:moveTo>
                      <a:pt x="2660" y="0"/>
                    </a:moveTo>
                    <a:cubicBezTo>
                      <a:pt x="1742" y="0"/>
                      <a:pt x="870" y="543"/>
                      <a:pt x="498" y="1444"/>
                    </a:cubicBezTo>
                    <a:cubicBezTo>
                      <a:pt x="0" y="2636"/>
                      <a:pt x="567" y="4005"/>
                      <a:pt x="1764" y="4497"/>
                    </a:cubicBezTo>
                    <a:cubicBezTo>
                      <a:pt x="2057" y="4620"/>
                      <a:pt x="2361" y="4678"/>
                      <a:pt x="2659" y="4678"/>
                    </a:cubicBezTo>
                    <a:cubicBezTo>
                      <a:pt x="3575" y="4678"/>
                      <a:pt x="4442" y="4134"/>
                      <a:pt x="4817" y="3231"/>
                    </a:cubicBezTo>
                    <a:cubicBezTo>
                      <a:pt x="5310" y="2040"/>
                      <a:pt x="4743" y="670"/>
                      <a:pt x="3551" y="178"/>
                    </a:cubicBezTo>
                    <a:cubicBezTo>
                      <a:pt x="3260" y="57"/>
                      <a:pt x="2957" y="0"/>
                      <a:pt x="266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5" name="Google Shape;565;p6"/>
              <p:cNvSpPr/>
              <p:nvPr/>
            </p:nvSpPr>
            <p:spPr>
              <a:xfrm>
                <a:off x="-934545" y="3074760"/>
                <a:ext cx="171444" cy="159414"/>
              </a:xfrm>
              <a:custGeom>
                <a:avLst/>
                <a:gdLst/>
                <a:ahLst/>
                <a:cxnLst/>
                <a:rect l="l" t="t" r="r" b="b"/>
                <a:pathLst>
                  <a:path w="3463" h="3220" extrusionOk="0">
                    <a:moveTo>
                      <a:pt x="1733" y="0"/>
                    </a:moveTo>
                    <a:cubicBezTo>
                      <a:pt x="1647" y="0"/>
                      <a:pt x="1560" y="7"/>
                      <a:pt x="1473" y="21"/>
                    </a:cubicBezTo>
                    <a:cubicBezTo>
                      <a:pt x="596" y="159"/>
                      <a:pt x="0" y="987"/>
                      <a:pt x="143" y="1868"/>
                    </a:cubicBezTo>
                    <a:cubicBezTo>
                      <a:pt x="272" y="2658"/>
                      <a:pt x="955" y="3219"/>
                      <a:pt x="1730" y="3219"/>
                    </a:cubicBezTo>
                    <a:cubicBezTo>
                      <a:pt x="1816" y="3219"/>
                      <a:pt x="1903" y="3212"/>
                      <a:pt x="1990" y="3198"/>
                    </a:cubicBezTo>
                    <a:cubicBezTo>
                      <a:pt x="2867" y="3055"/>
                      <a:pt x="3463" y="2228"/>
                      <a:pt x="3320" y="1351"/>
                    </a:cubicBezTo>
                    <a:cubicBezTo>
                      <a:pt x="3191" y="562"/>
                      <a:pt x="2508" y="0"/>
                      <a:pt x="17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6" name="Google Shape;566;p6"/>
              <p:cNvSpPr/>
              <p:nvPr/>
            </p:nvSpPr>
            <p:spPr>
              <a:xfrm>
                <a:off x="-978953" y="3164318"/>
                <a:ext cx="43468" cy="43418"/>
              </a:xfrm>
              <a:custGeom>
                <a:avLst/>
                <a:gdLst/>
                <a:ahLst/>
                <a:cxnLst/>
                <a:rect l="l" t="t" r="r" b="b"/>
                <a:pathLst>
                  <a:path w="878" h="877" extrusionOk="0">
                    <a:moveTo>
                      <a:pt x="439" y="0"/>
                    </a:moveTo>
                    <a:cubicBezTo>
                      <a:pt x="198" y="0"/>
                      <a:pt x="1" y="192"/>
                      <a:pt x="1" y="439"/>
                    </a:cubicBezTo>
                    <a:cubicBezTo>
                      <a:pt x="1" y="680"/>
                      <a:pt x="198" y="877"/>
                      <a:pt x="439" y="877"/>
                    </a:cubicBezTo>
                    <a:cubicBezTo>
                      <a:pt x="685" y="877"/>
                      <a:pt x="877" y="680"/>
                      <a:pt x="877" y="439"/>
                    </a:cubicBezTo>
                    <a:cubicBezTo>
                      <a:pt x="877" y="192"/>
                      <a:pt x="685" y="0"/>
                      <a:pt x="43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67" name="Google Shape;567;p6"/>
            <p:cNvGrpSpPr/>
            <p:nvPr/>
          </p:nvGrpSpPr>
          <p:grpSpPr>
            <a:xfrm>
              <a:off x="1006613" y="1360847"/>
              <a:ext cx="878787" cy="572768"/>
              <a:chOff x="7989513" y="982247"/>
              <a:chExt cx="878787" cy="572768"/>
            </a:xfrm>
          </p:grpSpPr>
          <p:sp>
            <p:nvSpPr>
              <p:cNvPr id="568" name="Google Shape;568;p6"/>
              <p:cNvSpPr/>
              <p:nvPr/>
            </p:nvSpPr>
            <p:spPr>
              <a:xfrm>
                <a:off x="7998853" y="982247"/>
                <a:ext cx="869447" cy="486199"/>
              </a:xfrm>
              <a:custGeom>
                <a:avLst/>
                <a:gdLst/>
                <a:ahLst/>
                <a:cxnLst/>
                <a:rect l="l" t="t" r="r" b="b"/>
                <a:pathLst>
                  <a:path w="21130" h="11816" extrusionOk="0">
                    <a:moveTo>
                      <a:pt x="8370" y="0"/>
                    </a:moveTo>
                    <a:cubicBezTo>
                      <a:pt x="5768" y="0"/>
                      <a:pt x="3476" y="433"/>
                      <a:pt x="2517" y="1408"/>
                    </a:cubicBezTo>
                    <a:cubicBezTo>
                      <a:pt x="0" y="3964"/>
                      <a:pt x="527" y="7392"/>
                      <a:pt x="2010" y="9471"/>
                    </a:cubicBezTo>
                    <a:lnTo>
                      <a:pt x="17564" y="11815"/>
                    </a:lnTo>
                    <a:cubicBezTo>
                      <a:pt x="20815" y="9806"/>
                      <a:pt x="21130" y="5447"/>
                      <a:pt x="19115" y="2955"/>
                    </a:cubicBezTo>
                    <a:cubicBezTo>
                      <a:pt x="17649" y="1143"/>
                      <a:pt x="12600" y="0"/>
                      <a:pt x="8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9" name="Google Shape;569;p6"/>
              <p:cNvSpPr/>
              <p:nvPr/>
            </p:nvSpPr>
            <p:spPr>
              <a:xfrm>
                <a:off x="8081311" y="1371909"/>
                <a:ext cx="640255" cy="131302"/>
              </a:xfrm>
              <a:custGeom>
                <a:avLst/>
                <a:gdLst/>
                <a:ahLst/>
                <a:cxnLst/>
                <a:rect l="l" t="t" r="r" b="b"/>
                <a:pathLst>
                  <a:path w="15560" h="3191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236" y="1733"/>
                      <a:pt x="6867" y="3191"/>
                      <a:pt x="11214" y="3191"/>
                    </a:cubicBezTo>
                    <a:cubicBezTo>
                      <a:pt x="13021" y="3191"/>
                      <a:pt x="14605" y="2939"/>
                      <a:pt x="15560" y="2350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0" name="Google Shape;570;p6"/>
              <p:cNvSpPr/>
              <p:nvPr/>
            </p:nvSpPr>
            <p:spPr>
              <a:xfrm>
                <a:off x="8140481" y="1125891"/>
                <a:ext cx="122866" cy="133194"/>
              </a:xfrm>
              <a:custGeom>
                <a:avLst/>
                <a:gdLst/>
                <a:ahLst/>
                <a:cxnLst/>
                <a:rect l="l" t="t" r="r" b="b"/>
                <a:pathLst>
                  <a:path w="2986" h="3237" extrusionOk="0">
                    <a:moveTo>
                      <a:pt x="434" y="0"/>
                    </a:moveTo>
                    <a:lnTo>
                      <a:pt x="1" y="2847"/>
                    </a:lnTo>
                    <a:lnTo>
                      <a:pt x="735" y="2961"/>
                    </a:lnTo>
                    <a:lnTo>
                      <a:pt x="917" y="1754"/>
                    </a:lnTo>
                    <a:lnTo>
                      <a:pt x="2006" y="1916"/>
                    </a:lnTo>
                    <a:lnTo>
                      <a:pt x="1818" y="3123"/>
                    </a:lnTo>
                    <a:lnTo>
                      <a:pt x="2557" y="3236"/>
                    </a:lnTo>
                    <a:lnTo>
                      <a:pt x="2986" y="385"/>
                    </a:lnTo>
                    <a:lnTo>
                      <a:pt x="2252" y="276"/>
                    </a:lnTo>
                    <a:lnTo>
                      <a:pt x="2089" y="1360"/>
                    </a:lnTo>
                    <a:lnTo>
                      <a:pt x="1001" y="1197"/>
                    </a:lnTo>
                    <a:lnTo>
                      <a:pt x="1168" y="109"/>
                    </a:lnTo>
                    <a:lnTo>
                      <a:pt x="434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1" name="Google Shape;571;p6"/>
              <p:cNvSpPr/>
              <p:nvPr/>
            </p:nvSpPr>
            <p:spPr>
              <a:xfrm>
                <a:off x="8269188" y="1151814"/>
                <a:ext cx="123072" cy="129573"/>
              </a:xfrm>
              <a:custGeom>
                <a:avLst/>
                <a:gdLst/>
                <a:ahLst/>
                <a:cxnLst/>
                <a:rect l="l" t="t" r="r" b="b"/>
                <a:pathLst>
                  <a:path w="2991" h="3149" extrusionOk="0">
                    <a:moveTo>
                      <a:pt x="1828" y="740"/>
                    </a:moveTo>
                    <a:lnTo>
                      <a:pt x="2045" y="1932"/>
                    </a:lnTo>
                    <a:lnTo>
                      <a:pt x="1261" y="1813"/>
                    </a:lnTo>
                    <a:lnTo>
                      <a:pt x="1828" y="740"/>
                    </a:lnTo>
                    <a:close/>
                    <a:moveTo>
                      <a:pt x="1488" y="1"/>
                    </a:moveTo>
                    <a:lnTo>
                      <a:pt x="1" y="2695"/>
                    </a:lnTo>
                    <a:lnTo>
                      <a:pt x="739" y="2803"/>
                    </a:lnTo>
                    <a:lnTo>
                      <a:pt x="1000" y="2316"/>
                    </a:lnTo>
                    <a:lnTo>
                      <a:pt x="2148" y="2488"/>
                    </a:lnTo>
                    <a:lnTo>
                      <a:pt x="2251" y="3035"/>
                    </a:lnTo>
                    <a:lnTo>
                      <a:pt x="2990" y="3148"/>
                    </a:lnTo>
                    <a:lnTo>
                      <a:pt x="2365" y="134"/>
                    </a:lnTo>
                    <a:lnTo>
                      <a:pt x="1488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2" name="Google Shape;572;p6"/>
              <p:cNvSpPr/>
              <p:nvPr/>
            </p:nvSpPr>
            <p:spPr>
              <a:xfrm>
                <a:off x="8415712" y="1167655"/>
                <a:ext cx="122866" cy="133153"/>
              </a:xfrm>
              <a:custGeom>
                <a:avLst/>
                <a:gdLst/>
                <a:ahLst/>
                <a:cxnLst/>
                <a:rect l="l" t="t" r="r" b="b"/>
                <a:pathLst>
                  <a:path w="2986" h="3236" extrusionOk="0">
                    <a:moveTo>
                      <a:pt x="434" y="0"/>
                    </a:moveTo>
                    <a:lnTo>
                      <a:pt x="1" y="2847"/>
                    </a:lnTo>
                    <a:lnTo>
                      <a:pt x="734" y="2960"/>
                    </a:lnTo>
                    <a:lnTo>
                      <a:pt x="917" y="1749"/>
                    </a:lnTo>
                    <a:lnTo>
                      <a:pt x="2000" y="1916"/>
                    </a:lnTo>
                    <a:lnTo>
                      <a:pt x="1818" y="3123"/>
                    </a:lnTo>
                    <a:lnTo>
                      <a:pt x="2552" y="3236"/>
                    </a:lnTo>
                    <a:lnTo>
                      <a:pt x="2985" y="384"/>
                    </a:lnTo>
                    <a:lnTo>
                      <a:pt x="2251" y="271"/>
                    </a:lnTo>
                    <a:lnTo>
                      <a:pt x="2089" y="1359"/>
                    </a:lnTo>
                    <a:lnTo>
                      <a:pt x="1000" y="1197"/>
                    </a:lnTo>
                    <a:lnTo>
                      <a:pt x="1168" y="108"/>
                    </a:lnTo>
                    <a:lnTo>
                      <a:pt x="434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3" name="Google Shape;573;p6"/>
              <p:cNvSpPr/>
              <p:nvPr/>
            </p:nvSpPr>
            <p:spPr>
              <a:xfrm>
                <a:off x="8544420" y="1193578"/>
                <a:ext cx="122825" cy="129327"/>
              </a:xfrm>
              <a:custGeom>
                <a:avLst/>
                <a:gdLst/>
                <a:ahLst/>
                <a:cxnLst/>
                <a:rect l="l" t="t" r="r" b="b"/>
                <a:pathLst>
                  <a:path w="2985" h="3143" extrusionOk="0">
                    <a:moveTo>
                      <a:pt x="1828" y="734"/>
                    </a:moveTo>
                    <a:lnTo>
                      <a:pt x="2044" y="1931"/>
                    </a:lnTo>
                    <a:lnTo>
                      <a:pt x="2044" y="1931"/>
                    </a:lnTo>
                    <a:lnTo>
                      <a:pt x="1261" y="1813"/>
                    </a:lnTo>
                    <a:lnTo>
                      <a:pt x="1828" y="734"/>
                    </a:lnTo>
                    <a:close/>
                    <a:moveTo>
                      <a:pt x="1488" y="0"/>
                    </a:moveTo>
                    <a:lnTo>
                      <a:pt x="0" y="2690"/>
                    </a:lnTo>
                    <a:lnTo>
                      <a:pt x="739" y="2803"/>
                    </a:lnTo>
                    <a:lnTo>
                      <a:pt x="1000" y="2310"/>
                    </a:lnTo>
                    <a:lnTo>
                      <a:pt x="2148" y="2488"/>
                    </a:lnTo>
                    <a:lnTo>
                      <a:pt x="2246" y="3034"/>
                    </a:lnTo>
                    <a:lnTo>
                      <a:pt x="2985" y="3143"/>
                    </a:lnTo>
                    <a:lnTo>
                      <a:pt x="2985" y="3143"/>
                    </a:lnTo>
                    <a:lnTo>
                      <a:pt x="2364" y="133"/>
                    </a:lnTo>
                    <a:lnTo>
                      <a:pt x="1488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4" name="Google Shape;574;p6"/>
              <p:cNvSpPr/>
              <p:nvPr/>
            </p:nvSpPr>
            <p:spPr>
              <a:xfrm>
                <a:off x="8698639" y="1210407"/>
                <a:ext cx="46044" cy="121632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2956" extrusionOk="0">
                    <a:moveTo>
                      <a:pt x="434" y="0"/>
                    </a:moveTo>
                    <a:lnTo>
                      <a:pt x="266" y="1094"/>
                    </a:lnTo>
                    <a:lnTo>
                      <a:pt x="242" y="1906"/>
                    </a:lnTo>
                    <a:lnTo>
                      <a:pt x="734" y="1980"/>
                    </a:lnTo>
                    <a:lnTo>
                      <a:pt x="956" y="1197"/>
                    </a:lnTo>
                    <a:lnTo>
                      <a:pt x="1118" y="104"/>
                    </a:lnTo>
                    <a:lnTo>
                      <a:pt x="434" y="0"/>
                    </a:lnTo>
                    <a:close/>
                    <a:moveTo>
                      <a:pt x="104" y="2172"/>
                    </a:moveTo>
                    <a:lnTo>
                      <a:pt x="0" y="2852"/>
                    </a:lnTo>
                    <a:lnTo>
                      <a:pt x="690" y="2955"/>
                    </a:lnTo>
                    <a:lnTo>
                      <a:pt x="793" y="2276"/>
                    </a:lnTo>
                    <a:lnTo>
                      <a:pt x="104" y="2172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5" name="Google Shape;575;p6"/>
              <p:cNvSpPr/>
              <p:nvPr/>
            </p:nvSpPr>
            <p:spPr>
              <a:xfrm>
                <a:off x="7989513" y="1387339"/>
                <a:ext cx="261904" cy="167676"/>
              </a:xfrm>
              <a:custGeom>
                <a:avLst/>
                <a:gdLst/>
                <a:ahLst/>
                <a:cxnLst/>
                <a:rect l="l" t="t" r="r" b="b"/>
                <a:pathLst>
                  <a:path w="6365" h="4075" extrusionOk="0">
                    <a:moveTo>
                      <a:pt x="3793" y="0"/>
                    </a:moveTo>
                    <a:cubicBezTo>
                      <a:pt x="2916" y="2369"/>
                      <a:pt x="1" y="2507"/>
                      <a:pt x="257" y="3487"/>
                    </a:cubicBezTo>
                    <a:cubicBezTo>
                      <a:pt x="351" y="3850"/>
                      <a:pt x="975" y="4074"/>
                      <a:pt x="1810" y="4074"/>
                    </a:cubicBezTo>
                    <a:cubicBezTo>
                      <a:pt x="3232" y="4074"/>
                      <a:pt x="5269" y="3424"/>
                      <a:pt x="6364" y="1699"/>
                    </a:cubicBezTo>
                    <a:lnTo>
                      <a:pt x="3793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7"/>
          <p:cNvSpPr txBox="1">
            <a:spLocks noGrp="1"/>
          </p:cNvSpPr>
          <p:nvPr>
            <p:ph type="subTitle" idx="1"/>
          </p:nvPr>
        </p:nvSpPr>
        <p:spPr>
          <a:xfrm>
            <a:off x="2157600" y="16429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—The Victim</a:t>
            </a:r>
            <a:endParaRPr/>
          </a:p>
        </p:txBody>
      </p:sp>
      <p:sp>
        <p:nvSpPr>
          <p:cNvPr id="581" name="Google Shape;581;p7"/>
          <p:cNvSpPr txBox="1">
            <a:spLocks noGrp="1"/>
          </p:cNvSpPr>
          <p:nvPr>
            <p:ph type="subTitle" idx="2"/>
          </p:nvPr>
        </p:nvSpPr>
        <p:spPr>
          <a:xfrm>
            <a:off x="2157600" y="28626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—The Witness</a:t>
            </a:r>
            <a:endParaRPr/>
          </a:p>
        </p:txBody>
      </p:sp>
      <p:sp>
        <p:nvSpPr>
          <p:cNvPr id="582" name="Google Shape;582;p7"/>
          <p:cNvSpPr txBox="1">
            <a:spLocks noGrp="1"/>
          </p:cNvSpPr>
          <p:nvPr>
            <p:ph type="subTitle" idx="3"/>
          </p:nvPr>
        </p:nvSpPr>
        <p:spPr>
          <a:xfrm>
            <a:off x="2157600" y="4082300"/>
            <a:ext cx="4196100" cy="5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—The Perpetrator</a:t>
            </a:r>
            <a:endParaRPr/>
          </a:p>
        </p:txBody>
      </p:sp>
      <p:sp>
        <p:nvSpPr>
          <p:cNvPr id="583" name="Google Shape;583;p7"/>
          <p:cNvSpPr txBox="1">
            <a:spLocks noGrp="1"/>
          </p:cNvSpPr>
          <p:nvPr>
            <p:ph type="subTitle" idx="4"/>
          </p:nvPr>
        </p:nvSpPr>
        <p:spPr>
          <a:xfrm>
            <a:off x="2157600" y="1273950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The person or people who are being targeted or experiencing the bullying behaviour</a:t>
            </a:r>
            <a:endParaRPr/>
          </a:p>
        </p:txBody>
      </p:sp>
      <p:sp>
        <p:nvSpPr>
          <p:cNvPr id="584" name="Google Shape;584;p7"/>
          <p:cNvSpPr txBox="1">
            <a:spLocks noGrp="1"/>
          </p:cNvSpPr>
          <p:nvPr>
            <p:ph type="subTitle" idx="5"/>
          </p:nvPr>
        </p:nvSpPr>
        <p:spPr>
          <a:xfrm>
            <a:off x="2157600" y="2493655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Children can witness bullying in person or online, the vicarious harm that can be caused by ongoing witnessing harm can be damaging</a:t>
            </a:r>
            <a:endParaRPr/>
          </a:p>
        </p:txBody>
      </p:sp>
      <p:sp>
        <p:nvSpPr>
          <p:cNvPr id="585" name="Google Shape;585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 sz="2800"/>
              <a:t>The ways children experience bullying…</a:t>
            </a:r>
            <a:endParaRPr sz="2800"/>
          </a:p>
        </p:txBody>
      </p:sp>
      <p:sp>
        <p:nvSpPr>
          <p:cNvPr id="586" name="Google Shape;586;p7"/>
          <p:cNvSpPr txBox="1">
            <a:spLocks noGrp="1"/>
          </p:cNvSpPr>
          <p:nvPr>
            <p:ph type="subTitle" idx="6"/>
          </p:nvPr>
        </p:nvSpPr>
        <p:spPr>
          <a:xfrm>
            <a:off x="2157600" y="3713360"/>
            <a:ext cx="41961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We encourage the move away from the word ‘bully’ which labels the person and can become self-fulfilling and instead describe bullying behaviour</a:t>
            </a:r>
            <a:endParaRPr/>
          </a:p>
        </p:txBody>
      </p:sp>
      <p:grpSp>
        <p:nvGrpSpPr>
          <p:cNvPr id="587" name="Google Shape;587;p7"/>
          <p:cNvGrpSpPr/>
          <p:nvPr/>
        </p:nvGrpSpPr>
        <p:grpSpPr>
          <a:xfrm>
            <a:off x="6318987" y="1938243"/>
            <a:ext cx="3126506" cy="3257176"/>
            <a:chOff x="6318987" y="1938243"/>
            <a:chExt cx="3126506" cy="3257176"/>
          </a:xfrm>
        </p:grpSpPr>
        <p:sp>
          <p:nvSpPr>
            <p:cNvPr id="588" name="Google Shape;588;p7"/>
            <p:cNvSpPr/>
            <p:nvPr/>
          </p:nvSpPr>
          <p:spPr>
            <a:xfrm>
              <a:off x="6318987" y="3333124"/>
              <a:ext cx="3126506" cy="1862295"/>
            </a:xfrm>
            <a:custGeom>
              <a:avLst/>
              <a:gdLst/>
              <a:ahLst/>
              <a:cxnLst/>
              <a:rect l="l" t="t" r="r" b="b"/>
              <a:pathLst>
                <a:path w="86751" h="51673" extrusionOk="0">
                  <a:moveTo>
                    <a:pt x="43378" y="1"/>
                  </a:moveTo>
                  <a:cubicBezTo>
                    <a:pt x="19421" y="1"/>
                    <a:pt x="0" y="19422"/>
                    <a:pt x="0" y="43379"/>
                  </a:cubicBezTo>
                  <a:cubicBezTo>
                    <a:pt x="0" y="46161"/>
                    <a:pt x="266" y="48939"/>
                    <a:pt x="793" y="51673"/>
                  </a:cubicBezTo>
                  <a:lnTo>
                    <a:pt x="85953" y="51673"/>
                  </a:lnTo>
                  <a:cubicBezTo>
                    <a:pt x="86480" y="48939"/>
                    <a:pt x="86750" y="46161"/>
                    <a:pt x="86750" y="43379"/>
                  </a:cubicBezTo>
                  <a:cubicBezTo>
                    <a:pt x="86750" y="19422"/>
                    <a:pt x="67330" y="1"/>
                    <a:pt x="433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89" name="Google Shape;589;p7"/>
            <p:cNvGrpSpPr/>
            <p:nvPr/>
          </p:nvGrpSpPr>
          <p:grpSpPr>
            <a:xfrm>
              <a:off x="6879148" y="1938243"/>
              <a:ext cx="2006174" cy="3257149"/>
              <a:chOff x="7277602" y="2113300"/>
              <a:chExt cx="1866382" cy="3030188"/>
            </a:xfrm>
          </p:grpSpPr>
          <p:sp>
            <p:nvSpPr>
              <p:cNvPr id="590" name="Google Shape;590;p7"/>
              <p:cNvSpPr/>
              <p:nvPr/>
            </p:nvSpPr>
            <p:spPr>
              <a:xfrm>
                <a:off x="7525053" y="4178522"/>
                <a:ext cx="839877" cy="964750"/>
              </a:xfrm>
              <a:custGeom>
                <a:avLst/>
                <a:gdLst/>
                <a:ahLst/>
                <a:cxnLst/>
                <a:rect l="l" t="t" r="r" b="b"/>
                <a:pathLst>
                  <a:path w="19727" h="22660" extrusionOk="0">
                    <a:moveTo>
                      <a:pt x="16777" y="0"/>
                    </a:moveTo>
                    <a:cubicBezTo>
                      <a:pt x="11156" y="0"/>
                      <a:pt x="1" y="1308"/>
                      <a:pt x="1" y="1308"/>
                    </a:cubicBezTo>
                    <a:lnTo>
                      <a:pt x="1" y="22660"/>
                    </a:lnTo>
                    <a:lnTo>
                      <a:pt x="7886" y="22660"/>
                    </a:lnTo>
                    <a:lnTo>
                      <a:pt x="10482" y="7106"/>
                    </a:lnTo>
                    <a:lnTo>
                      <a:pt x="11482" y="6879"/>
                    </a:lnTo>
                    <a:lnTo>
                      <a:pt x="10383" y="22660"/>
                    </a:lnTo>
                    <a:lnTo>
                      <a:pt x="17402" y="22660"/>
                    </a:lnTo>
                    <a:cubicBezTo>
                      <a:pt x="17402" y="22660"/>
                      <a:pt x="19727" y="6510"/>
                      <a:pt x="19195" y="146"/>
                    </a:cubicBezTo>
                    <a:cubicBezTo>
                      <a:pt x="18639" y="44"/>
                      <a:pt x="17800" y="0"/>
                      <a:pt x="16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1" name="Google Shape;591;p7"/>
              <p:cNvSpPr/>
              <p:nvPr/>
            </p:nvSpPr>
            <p:spPr>
              <a:xfrm>
                <a:off x="7469705" y="2113300"/>
                <a:ext cx="809266" cy="660381"/>
              </a:xfrm>
              <a:custGeom>
                <a:avLst/>
                <a:gdLst/>
                <a:ahLst/>
                <a:cxnLst/>
                <a:rect l="l" t="t" r="r" b="b"/>
                <a:pathLst>
                  <a:path w="19008" h="15511" extrusionOk="0">
                    <a:moveTo>
                      <a:pt x="17229" y="0"/>
                    </a:moveTo>
                    <a:cubicBezTo>
                      <a:pt x="17229" y="1"/>
                      <a:pt x="16194" y="1788"/>
                      <a:pt x="11411" y="1788"/>
                    </a:cubicBezTo>
                    <a:cubicBezTo>
                      <a:pt x="10988" y="1788"/>
                      <a:pt x="10536" y="1774"/>
                      <a:pt x="10053" y="1744"/>
                    </a:cubicBezTo>
                    <a:cubicBezTo>
                      <a:pt x="9865" y="1732"/>
                      <a:pt x="9681" y="1726"/>
                      <a:pt x="9501" y="1726"/>
                    </a:cubicBezTo>
                    <a:cubicBezTo>
                      <a:pt x="4006" y="1726"/>
                      <a:pt x="2547" y="7093"/>
                      <a:pt x="2547" y="7093"/>
                    </a:cubicBezTo>
                    <a:cubicBezTo>
                      <a:pt x="2547" y="7093"/>
                      <a:pt x="197" y="7787"/>
                      <a:pt x="99" y="9403"/>
                    </a:cubicBezTo>
                    <a:cubicBezTo>
                      <a:pt x="0" y="11018"/>
                      <a:pt x="2576" y="15510"/>
                      <a:pt x="2576" y="15510"/>
                    </a:cubicBezTo>
                    <a:cubicBezTo>
                      <a:pt x="2576" y="15510"/>
                      <a:pt x="13038" y="14259"/>
                      <a:pt x="16023" y="12796"/>
                    </a:cubicBezTo>
                    <a:cubicBezTo>
                      <a:pt x="19007" y="11334"/>
                      <a:pt x="18500" y="5350"/>
                      <a:pt x="18500" y="5349"/>
                    </a:cubicBezTo>
                    <a:lnTo>
                      <a:pt x="18500" y="5349"/>
                    </a:lnTo>
                    <a:cubicBezTo>
                      <a:pt x="18500" y="5349"/>
                      <a:pt x="18086" y="5615"/>
                      <a:pt x="16781" y="6467"/>
                    </a:cubicBezTo>
                    <a:cubicBezTo>
                      <a:pt x="17845" y="4872"/>
                      <a:pt x="17229" y="1"/>
                      <a:pt x="1722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2" name="Google Shape;592;p7"/>
              <p:cNvSpPr/>
              <p:nvPr/>
            </p:nvSpPr>
            <p:spPr>
              <a:xfrm>
                <a:off x="7277602" y="3016715"/>
                <a:ext cx="1735527" cy="1243531"/>
              </a:xfrm>
              <a:custGeom>
                <a:avLst/>
                <a:gdLst/>
                <a:ahLst/>
                <a:cxnLst/>
                <a:rect l="l" t="t" r="r" b="b"/>
                <a:pathLst>
                  <a:path w="40764" h="29208" extrusionOk="0">
                    <a:moveTo>
                      <a:pt x="23911" y="1"/>
                    </a:moveTo>
                    <a:cubicBezTo>
                      <a:pt x="22153" y="1"/>
                      <a:pt x="20236" y="171"/>
                      <a:pt x="18151" y="566"/>
                    </a:cubicBezTo>
                    <a:cubicBezTo>
                      <a:pt x="16292" y="867"/>
                      <a:pt x="14635" y="931"/>
                      <a:pt x="13564" y="931"/>
                    </a:cubicBezTo>
                    <a:cubicBezTo>
                      <a:pt x="12775" y="931"/>
                      <a:pt x="12304" y="896"/>
                      <a:pt x="12304" y="896"/>
                    </a:cubicBezTo>
                    <a:cubicBezTo>
                      <a:pt x="12304" y="896"/>
                      <a:pt x="5424" y="3162"/>
                      <a:pt x="3680" y="5969"/>
                    </a:cubicBezTo>
                    <a:cubicBezTo>
                      <a:pt x="1941" y="8782"/>
                      <a:pt x="1" y="17381"/>
                      <a:pt x="2207" y="20090"/>
                    </a:cubicBezTo>
                    <a:cubicBezTo>
                      <a:pt x="3611" y="21814"/>
                      <a:pt x="6345" y="21859"/>
                      <a:pt x="6345" y="21859"/>
                    </a:cubicBezTo>
                    <a:lnTo>
                      <a:pt x="5813" y="28596"/>
                    </a:lnTo>
                    <a:cubicBezTo>
                      <a:pt x="5813" y="28596"/>
                      <a:pt x="6758" y="28720"/>
                      <a:pt x="8236" y="28858"/>
                    </a:cubicBezTo>
                    <a:cubicBezTo>
                      <a:pt x="10022" y="29024"/>
                      <a:pt x="12594" y="29207"/>
                      <a:pt x="15235" y="29207"/>
                    </a:cubicBezTo>
                    <a:cubicBezTo>
                      <a:pt x="19076" y="29207"/>
                      <a:pt x="23064" y="28820"/>
                      <a:pt x="25002" y="27434"/>
                    </a:cubicBezTo>
                    <a:cubicBezTo>
                      <a:pt x="25081" y="19243"/>
                      <a:pt x="23293" y="7560"/>
                      <a:pt x="23293" y="7560"/>
                    </a:cubicBezTo>
                    <a:cubicBezTo>
                      <a:pt x="23293" y="7560"/>
                      <a:pt x="24411" y="7427"/>
                      <a:pt x="26323" y="7427"/>
                    </a:cubicBezTo>
                    <a:cubicBezTo>
                      <a:pt x="29073" y="7427"/>
                      <a:pt x="33465" y="7703"/>
                      <a:pt x="38537" y="9048"/>
                    </a:cubicBezTo>
                    <a:cubicBezTo>
                      <a:pt x="40763" y="7703"/>
                      <a:pt x="39724" y="6807"/>
                      <a:pt x="39724" y="6807"/>
                    </a:cubicBezTo>
                    <a:cubicBezTo>
                      <a:pt x="39724" y="6807"/>
                      <a:pt x="35014" y="1"/>
                      <a:pt x="2391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3" name="Google Shape;593;p7"/>
              <p:cNvSpPr/>
              <p:nvPr/>
            </p:nvSpPr>
            <p:spPr>
              <a:xfrm>
                <a:off x="8854146" y="3288689"/>
                <a:ext cx="129641" cy="146799"/>
              </a:xfrm>
              <a:custGeom>
                <a:avLst/>
                <a:gdLst/>
                <a:ahLst/>
                <a:cxnLst/>
                <a:rect l="l" t="t" r="r" b="b"/>
                <a:pathLst>
                  <a:path w="3045" h="3448" extrusionOk="0">
                    <a:moveTo>
                      <a:pt x="2370" y="0"/>
                    </a:moveTo>
                    <a:cubicBezTo>
                      <a:pt x="739" y="537"/>
                      <a:pt x="1" y="2325"/>
                      <a:pt x="1" y="2325"/>
                    </a:cubicBezTo>
                    <a:lnTo>
                      <a:pt x="804" y="3448"/>
                    </a:lnTo>
                    <a:lnTo>
                      <a:pt x="3045" y="394"/>
                    </a:lnTo>
                    <a:cubicBezTo>
                      <a:pt x="2838" y="232"/>
                      <a:pt x="2611" y="99"/>
                      <a:pt x="23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4" name="Google Shape;594;p7"/>
              <p:cNvSpPr/>
              <p:nvPr/>
            </p:nvSpPr>
            <p:spPr>
              <a:xfrm>
                <a:off x="8160670" y="2492522"/>
                <a:ext cx="118912" cy="156889"/>
              </a:xfrm>
              <a:custGeom>
                <a:avLst/>
                <a:gdLst/>
                <a:ahLst/>
                <a:cxnLst/>
                <a:rect l="l" t="t" r="r" b="b"/>
                <a:pathLst>
                  <a:path w="2793" h="3685" extrusionOk="0">
                    <a:moveTo>
                      <a:pt x="1100" y="0"/>
                    </a:moveTo>
                    <a:cubicBezTo>
                      <a:pt x="301" y="0"/>
                      <a:pt x="0" y="919"/>
                      <a:pt x="0" y="919"/>
                    </a:cubicBezTo>
                    <a:lnTo>
                      <a:pt x="434" y="2205"/>
                    </a:lnTo>
                    <a:lnTo>
                      <a:pt x="892" y="3555"/>
                    </a:lnTo>
                    <a:cubicBezTo>
                      <a:pt x="1096" y="3644"/>
                      <a:pt x="1282" y="3685"/>
                      <a:pt x="1450" y="3685"/>
                    </a:cubicBezTo>
                    <a:cubicBezTo>
                      <a:pt x="2419" y="3685"/>
                      <a:pt x="2792" y="2338"/>
                      <a:pt x="2532" y="1289"/>
                    </a:cubicBezTo>
                    <a:cubicBezTo>
                      <a:pt x="2419" y="821"/>
                      <a:pt x="2178" y="412"/>
                      <a:pt x="1813" y="210"/>
                    </a:cubicBezTo>
                    <a:cubicBezTo>
                      <a:pt x="1541" y="60"/>
                      <a:pt x="1304" y="0"/>
                      <a:pt x="11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5" name="Google Shape;595;p7"/>
              <p:cNvSpPr/>
              <p:nvPr/>
            </p:nvSpPr>
            <p:spPr>
              <a:xfrm>
                <a:off x="8179105" y="2538163"/>
                <a:ext cx="100477" cy="111248"/>
              </a:xfrm>
              <a:custGeom>
                <a:avLst/>
                <a:gdLst/>
                <a:ahLst/>
                <a:cxnLst/>
                <a:rect l="l" t="t" r="r" b="b"/>
                <a:pathLst>
                  <a:path w="2360" h="2613" extrusionOk="0">
                    <a:moveTo>
                      <a:pt x="1402" y="1"/>
                    </a:moveTo>
                    <a:cubicBezTo>
                      <a:pt x="718" y="1"/>
                      <a:pt x="249" y="663"/>
                      <a:pt x="1" y="1133"/>
                    </a:cubicBezTo>
                    <a:lnTo>
                      <a:pt x="459" y="2483"/>
                    </a:lnTo>
                    <a:cubicBezTo>
                      <a:pt x="663" y="2572"/>
                      <a:pt x="849" y="2613"/>
                      <a:pt x="1017" y="2613"/>
                    </a:cubicBezTo>
                    <a:cubicBezTo>
                      <a:pt x="1986" y="2613"/>
                      <a:pt x="2359" y="1266"/>
                      <a:pt x="2099" y="217"/>
                    </a:cubicBezTo>
                    <a:cubicBezTo>
                      <a:pt x="1846" y="64"/>
                      <a:pt x="1614" y="1"/>
                      <a:pt x="14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6" name="Google Shape;596;p7"/>
              <p:cNvSpPr/>
              <p:nvPr/>
            </p:nvSpPr>
            <p:spPr>
              <a:xfrm>
                <a:off x="7518369" y="2689307"/>
                <a:ext cx="120615" cy="152163"/>
              </a:xfrm>
              <a:custGeom>
                <a:avLst/>
                <a:gdLst/>
                <a:ahLst/>
                <a:cxnLst/>
                <a:rect l="l" t="t" r="r" b="b"/>
                <a:pathLst>
                  <a:path w="2833" h="3574" extrusionOk="0">
                    <a:moveTo>
                      <a:pt x="1207" y="1"/>
                    </a:moveTo>
                    <a:cubicBezTo>
                      <a:pt x="861" y="1"/>
                      <a:pt x="478" y="166"/>
                      <a:pt x="187" y="740"/>
                    </a:cubicBezTo>
                    <a:cubicBezTo>
                      <a:pt x="0" y="1114"/>
                      <a:pt x="30" y="1587"/>
                      <a:pt x="197" y="2040"/>
                    </a:cubicBezTo>
                    <a:cubicBezTo>
                      <a:pt x="496" y="2842"/>
                      <a:pt x="1229" y="3573"/>
                      <a:pt x="1919" y="3573"/>
                    </a:cubicBezTo>
                    <a:cubicBezTo>
                      <a:pt x="2251" y="3573"/>
                      <a:pt x="2573" y="3404"/>
                      <a:pt x="2832" y="2991"/>
                    </a:cubicBezTo>
                    <a:lnTo>
                      <a:pt x="2448" y="1617"/>
                    </a:lnTo>
                    <a:lnTo>
                      <a:pt x="2084" y="312"/>
                    </a:lnTo>
                    <a:cubicBezTo>
                      <a:pt x="2084" y="312"/>
                      <a:pt x="1680" y="1"/>
                      <a:pt x="12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7" name="Google Shape;597;p7"/>
              <p:cNvSpPr/>
              <p:nvPr/>
            </p:nvSpPr>
            <p:spPr>
              <a:xfrm>
                <a:off x="7526756" y="2743804"/>
                <a:ext cx="112228" cy="97667"/>
              </a:xfrm>
              <a:custGeom>
                <a:avLst/>
                <a:gdLst/>
                <a:ahLst/>
                <a:cxnLst/>
                <a:rect l="l" t="t" r="r" b="b"/>
                <a:pathLst>
                  <a:path w="2636" h="2294" extrusionOk="0">
                    <a:moveTo>
                      <a:pt x="1105" y="0"/>
                    </a:moveTo>
                    <a:cubicBezTo>
                      <a:pt x="680" y="0"/>
                      <a:pt x="264" y="185"/>
                      <a:pt x="0" y="760"/>
                    </a:cubicBezTo>
                    <a:cubicBezTo>
                      <a:pt x="299" y="1562"/>
                      <a:pt x="1032" y="2293"/>
                      <a:pt x="1722" y="2293"/>
                    </a:cubicBezTo>
                    <a:cubicBezTo>
                      <a:pt x="2054" y="2293"/>
                      <a:pt x="2376" y="2124"/>
                      <a:pt x="2635" y="1711"/>
                    </a:cubicBezTo>
                    <a:lnTo>
                      <a:pt x="2251" y="337"/>
                    </a:lnTo>
                    <a:cubicBezTo>
                      <a:pt x="1947" y="176"/>
                      <a:pt x="1521" y="0"/>
                      <a:pt x="110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8" name="Google Shape;598;p7"/>
              <p:cNvSpPr/>
              <p:nvPr/>
            </p:nvSpPr>
            <p:spPr>
              <a:xfrm>
                <a:off x="7546469" y="2364156"/>
                <a:ext cx="726628" cy="605629"/>
              </a:xfrm>
              <a:custGeom>
                <a:avLst/>
                <a:gdLst/>
                <a:ahLst/>
                <a:cxnLst/>
                <a:rect l="l" t="t" r="r" b="b"/>
                <a:pathLst>
                  <a:path w="17067" h="14225" extrusionOk="0">
                    <a:moveTo>
                      <a:pt x="9454" y="1"/>
                    </a:moveTo>
                    <a:cubicBezTo>
                      <a:pt x="6210" y="1"/>
                      <a:pt x="2325" y="1730"/>
                      <a:pt x="1359" y="3373"/>
                    </a:cubicBezTo>
                    <a:cubicBezTo>
                      <a:pt x="0" y="5678"/>
                      <a:pt x="1236" y="11746"/>
                      <a:pt x="3871" y="13460"/>
                    </a:cubicBezTo>
                    <a:cubicBezTo>
                      <a:pt x="4705" y="14003"/>
                      <a:pt x="5778" y="14224"/>
                      <a:pt x="6928" y="14224"/>
                    </a:cubicBezTo>
                    <a:cubicBezTo>
                      <a:pt x="9655" y="14224"/>
                      <a:pt x="12814" y="12980"/>
                      <a:pt x="14234" y="11840"/>
                    </a:cubicBezTo>
                    <a:cubicBezTo>
                      <a:pt x="17066" y="9559"/>
                      <a:pt x="15298" y="2890"/>
                      <a:pt x="12826" y="960"/>
                    </a:cubicBezTo>
                    <a:cubicBezTo>
                      <a:pt x="11961" y="281"/>
                      <a:pt x="10759" y="1"/>
                      <a:pt x="945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9" name="Google Shape;599;p7"/>
              <p:cNvSpPr/>
              <p:nvPr/>
            </p:nvSpPr>
            <p:spPr>
              <a:xfrm>
                <a:off x="7961031" y="2560984"/>
                <a:ext cx="44406" cy="37594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83" extrusionOk="0">
                    <a:moveTo>
                      <a:pt x="496" y="1"/>
                    </a:moveTo>
                    <a:cubicBezTo>
                      <a:pt x="454" y="1"/>
                      <a:pt x="410" y="7"/>
                      <a:pt x="365" y="21"/>
                    </a:cubicBezTo>
                    <a:cubicBezTo>
                      <a:pt x="129" y="95"/>
                      <a:pt x="1" y="341"/>
                      <a:pt x="74" y="572"/>
                    </a:cubicBezTo>
                    <a:cubicBezTo>
                      <a:pt x="136" y="775"/>
                      <a:pt x="315" y="883"/>
                      <a:pt x="494" y="883"/>
                    </a:cubicBezTo>
                    <a:cubicBezTo>
                      <a:pt x="646" y="883"/>
                      <a:pt x="799" y="806"/>
                      <a:pt x="882" y="646"/>
                    </a:cubicBezTo>
                    <a:cubicBezTo>
                      <a:pt x="1043" y="343"/>
                      <a:pt x="810" y="1"/>
                      <a:pt x="49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0" name="Google Shape;600;p7"/>
              <p:cNvSpPr/>
              <p:nvPr/>
            </p:nvSpPr>
            <p:spPr>
              <a:xfrm>
                <a:off x="7773569" y="2618802"/>
                <a:ext cx="44363" cy="37679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85" extrusionOk="0">
                    <a:moveTo>
                      <a:pt x="495" y="1"/>
                    </a:moveTo>
                    <a:cubicBezTo>
                      <a:pt x="451" y="1"/>
                      <a:pt x="406" y="8"/>
                      <a:pt x="360" y="22"/>
                    </a:cubicBezTo>
                    <a:cubicBezTo>
                      <a:pt x="128" y="96"/>
                      <a:pt x="0" y="342"/>
                      <a:pt x="69" y="574"/>
                    </a:cubicBezTo>
                    <a:cubicBezTo>
                      <a:pt x="133" y="777"/>
                      <a:pt x="312" y="884"/>
                      <a:pt x="492" y="884"/>
                    </a:cubicBezTo>
                    <a:cubicBezTo>
                      <a:pt x="644" y="884"/>
                      <a:pt x="796" y="808"/>
                      <a:pt x="882" y="648"/>
                    </a:cubicBezTo>
                    <a:cubicBezTo>
                      <a:pt x="1042" y="345"/>
                      <a:pt x="807" y="1"/>
                      <a:pt x="4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1" name="Google Shape;601;p7"/>
              <p:cNvSpPr/>
              <p:nvPr/>
            </p:nvSpPr>
            <p:spPr>
              <a:xfrm>
                <a:off x="8068195" y="2611606"/>
                <a:ext cx="72931" cy="61776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451" extrusionOk="0">
                    <a:moveTo>
                      <a:pt x="813" y="1"/>
                    </a:moveTo>
                    <a:cubicBezTo>
                      <a:pt x="743" y="1"/>
                      <a:pt x="670" y="11"/>
                      <a:pt x="596" y="34"/>
                    </a:cubicBezTo>
                    <a:cubicBezTo>
                      <a:pt x="217" y="152"/>
                      <a:pt x="0" y="561"/>
                      <a:pt x="119" y="940"/>
                    </a:cubicBezTo>
                    <a:cubicBezTo>
                      <a:pt x="223" y="1274"/>
                      <a:pt x="518" y="1450"/>
                      <a:pt x="814" y="1450"/>
                    </a:cubicBezTo>
                    <a:cubicBezTo>
                      <a:pt x="1062" y="1450"/>
                      <a:pt x="1311" y="1326"/>
                      <a:pt x="1448" y="1068"/>
                    </a:cubicBezTo>
                    <a:cubicBezTo>
                      <a:pt x="1713" y="565"/>
                      <a:pt x="1328" y="1"/>
                      <a:pt x="813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2" name="Google Shape;602;p7"/>
              <p:cNvSpPr/>
              <p:nvPr/>
            </p:nvSpPr>
            <p:spPr>
              <a:xfrm>
                <a:off x="7700807" y="2704720"/>
                <a:ext cx="72931" cy="61734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450" extrusionOk="0">
                    <a:moveTo>
                      <a:pt x="812" y="1"/>
                    </a:moveTo>
                    <a:cubicBezTo>
                      <a:pt x="742" y="1"/>
                      <a:pt x="670" y="11"/>
                      <a:pt x="596" y="33"/>
                    </a:cubicBezTo>
                    <a:cubicBezTo>
                      <a:pt x="212" y="152"/>
                      <a:pt x="0" y="555"/>
                      <a:pt x="118" y="940"/>
                    </a:cubicBezTo>
                    <a:cubicBezTo>
                      <a:pt x="220" y="1274"/>
                      <a:pt x="514" y="1450"/>
                      <a:pt x="810" y="1450"/>
                    </a:cubicBezTo>
                    <a:cubicBezTo>
                      <a:pt x="1060" y="1450"/>
                      <a:pt x="1311" y="1324"/>
                      <a:pt x="1448" y="1063"/>
                    </a:cubicBezTo>
                    <a:cubicBezTo>
                      <a:pt x="1713" y="564"/>
                      <a:pt x="1328" y="1"/>
                      <a:pt x="812" y="1"/>
                    </a:cubicBezTo>
                    <a:close/>
                  </a:path>
                </a:pathLst>
              </a:custGeom>
              <a:solidFill>
                <a:srgbClr val="F56533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3" name="Google Shape;603;p7"/>
              <p:cNvSpPr/>
              <p:nvPr/>
            </p:nvSpPr>
            <p:spPr>
              <a:xfrm>
                <a:off x="7801456" y="2888562"/>
                <a:ext cx="248723" cy="274226"/>
              </a:xfrm>
              <a:custGeom>
                <a:avLst/>
                <a:gdLst/>
                <a:ahLst/>
                <a:cxnLst/>
                <a:rect l="l" t="t" r="r" b="b"/>
                <a:pathLst>
                  <a:path w="5842" h="6441" extrusionOk="0">
                    <a:moveTo>
                      <a:pt x="119" y="0"/>
                    </a:moveTo>
                    <a:lnTo>
                      <a:pt x="0" y="3906"/>
                    </a:lnTo>
                    <a:cubicBezTo>
                      <a:pt x="0" y="3906"/>
                      <a:pt x="453" y="5945"/>
                      <a:pt x="2586" y="6398"/>
                    </a:cubicBezTo>
                    <a:cubicBezTo>
                      <a:pt x="2723" y="6427"/>
                      <a:pt x="2857" y="6441"/>
                      <a:pt x="2985" y="6441"/>
                    </a:cubicBezTo>
                    <a:cubicBezTo>
                      <a:pt x="4863" y="6441"/>
                      <a:pt x="5842" y="3581"/>
                      <a:pt x="5842" y="3581"/>
                    </a:cubicBezTo>
                    <a:lnTo>
                      <a:pt x="5330" y="217"/>
                    </a:lnTo>
                    <a:lnTo>
                      <a:pt x="119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4" name="Google Shape;604;p7"/>
              <p:cNvSpPr/>
              <p:nvPr/>
            </p:nvSpPr>
            <p:spPr>
              <a:xfrm>
                <a:off x="7890781" y="2554512"/>
                <a:ext cx="94602" cy="135090"/>
              </a:xfrm>
              <a:custGeom>
                <a:avLst/>
                <a:gdLst/>
                <a:ahLst/>
                <a:cxnLst/>
                <a:rect l="l" t="t" r="r" b="b"/>
                <a:pathLst>
                  <a:path w="2222" h="3173" extrusionOk="0">
                    <a:moveTo>
                      <a:pt x="1" y="0"/>
                    </a:moveTo>
                    <a:lnTo>
                      <a:pt x="685" y="3172"/>
                    </a:lnTo>
                    <a:cubicBezTo>
                      <a:pt x="685" y="3172"/>
                      <a:pt x="2222" y="2798"/>
                      <a:pt x="2040" y="2473"/>
                    </a:cubicBezTo>
                    <a:cubicBezTo>
                      <a:pt x="1853" y="2148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5" name="Google Shape;605;p7"/>
              <p:cNvSpPr/>
              <p:nvPr/>
            </p:nvSpPr>
            <p:spPr>
              <a:xfrm>
                <a:off x="7817805" y="2706210"/>
                <a:ext cx="209001" cy="111930"/>
              </a:xfrm>
              <a:custGeom>
                <a:avLst/>
                <a:gdLst/>
                <a:ahLst/>
                <a:cxnLst/>
                <a:rect l="l" t="t" r="r" b="b"/>
                <a:pathLst>
                  <a:path w="4909" h="2629" extrusionOk="0">
                    <a:moveTo>
                      <a:pt x="1165" y="1"/>
                    </a:moveTo>
                    <a:cubicBezTo>
                      <a:pt x="840" y="1"/>
                      <a:pt x="543" y="137"/>
                      <a:pt x="321" y="545"/>
                    </a:cubicBezTo>
                    <a:cubicBezTo>
                      <a:pt x="1" y="1121"/>
                      <a:pt x="296" y="2210"/>
                      <a:pt x="1759" y="2564"/>
                    </a:cubicBezTo>
                    <a:cubicBezTo>
                      <a:pt x="1941" y="2609"/>
                      <a:pt x="2128" y="2629"/>
                      <a:pt x="2314" y="2629"/>
                    </a:cubicBezTo>
                    <a:cubicBezTo>
                      <a:pt x="3622" y="2629"/>
                      <a:pt x="4908" y="1621"/>
                      <a:pt x="4714" y="806"/>
                    </a:cubicBezTo>
                    <a:cubicBezTo>
                      <a:pt x="4637" y="482"/>
                      <a:pt x="4492" y="389"/>
                      <a:pt x="4292" y="389"/>
                    </a:cubicBezTo>
                    <a:cubicBezTo>
                      <a:pt x="4021" y="389"/>
                      <a:pt x="3648" y="561"/>
                      <a:pt x="3206" y="561"/>
                    </a:cubicBezTo>
                    <a:cubicBezTo>
                      <a:pt x="3099" y="561"/>
                      <a:pt x="2987" y="551"/>
                      <a:pt x="2872" y="525"/>
                    </a:cubicBezTo>
                    <a:cubicBezTo>
                      <a:pt x="2389" y="419"/>
                      <a:pt x="1735" y="1"/>
                      <a:pt x="1165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6" name="Google Shape;606;p7"/>
              <p:cNvSpPr/>
              <p:nvPr/>
            </p:nvSpPr>
            <p:spPr>
              <a:xfrm>
                <a:off x="7714644" y="2521474"/>
                <a:ext cx="84767" cy="92217"/>
              </a:xfrm>
              <a:custGeom>
                <a:avLst/>
                <a:gdLst/>
                <a:ahLst/>
                <a:cxnLst/>
                <a:rect l="l" t="t" r="r" b="b"/>
                <a:pathLst>
                  <a:path w="1991" h="2166" extrusionOk="0">
                    <a:moveTo>
                      <a:pt x="1328" y="0"/>
                    </a:moveTo>
                    <a:cubicBezTo>
                      <a:pt x="668" y="0"/>
                      <a:pt x="0" y="851"/>
                      <a:pt x="473" y="2165"/>
                    </a:cubicBezTo>
                    <a:cubicBezTo>
                      <a:pt x="473" y="2165"/>
                      <a:pt x="1079" y="909"/>
                      <a:pt x="1990" y="358"/>
                    </a:cubicBezTo>
                    <a:cubicBezTo>
                      <a:pt x="1807" y="113"/>
                      <a:pt x="1568" y="0"/>
                      <a:pt x="132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7" name="Google Shape;607;p7"/>
              <p:cNvSpPr/>
              <p:nvPr/>
            </p:nvSpPr>
            <p:spPr>
              <a:xfrm>
                <a:off x="7955879" y="2481325"/>
                <a:ext cx="106267" cy="45342"/>
              </a:xfrm>
              <a:custGeom>
                <a:avLst/>
                <a:gdLst/>
                <a:ahLst/>
                <a:cxnLst/>
                <a:rect l="l" t="t" r="r" b="b"/>
                <a:pathLst>
                  <a:path w="2496" h="1065" extrusionOk="0">
                    <a:moveTo>
                      <a:pt x="2496" y="0"/>
                    </a:moveTo>
                    <a:cubicBezTo>
                      <a:pt x="2495" y="0"/>
                      <a:pt x="1861" y="169"/>
                      <a:pt x="1136" y="169"/>
                    </a:cubicBezTo>
                    <a:cubicBezTo>
                      <a:pt x="803" y="169"/>
                      <a:pt x="451" y="134"/>
                      <a:pt x="131" y="30"/>
                    </a:cubicBezTo>
                    <a:lnTo>
                      <a:pt x="131" y="30"/>
                    </a:lnTo>
                    <a:cubicBezTo>
                      <a:pt x="0" y="636"/>
                      <a:pt x="432" y="1065"/>
                      <a:pt x="1003" y="1065"/>
                    </a:cubicBezTo>
                    <a:cubicBezTo>
                      <a:pt x="1486" y="1065"/>
                      <a:pt x="2067" y="760"/>
                      <a:pt x="249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8" name="Google Shape;608;p7"/>
              <p:cNvSpPr/>
              <p:nvPr/>
            </p:nvSpPr>
            <p:spPr>
              <a:xfrm>
                <a:off x="7534335" y="2332863"/>
                <a:ext cx="592601" cy="393010"/>
              </a:xfrm>
              <a:custGeom>
                <a:avLst/>
                <a:gdLst/>
                <a:ahLst/>
                <a:cxnLst/>
                <a:rect l="l" t="t" r="r" b="b"/>
                <a:pathLst>
                  <a:path w="13919" h="9231" extrusionOk="0">
                    <a:moveTo>
                      <a:pt x="9860" y="0"/>
                    </a:moveTo>
                    <a:cubicBezTo>
                      <a:pt x="4642" y="0"/>
                      <a:pt x="0" y="2608"/>
                      <a:pt x="635" y="7541"/>
                    </a:cubicBezTo>
                    <a:lnTo>
                      <a:pt x="1374" y="9230"/>
                    </a:lnTo>
                    <a:cubicBezTo>
                      <a:pt x="1374" y="9230"/>
                      <a:pt x="2585" y="8634"/>
                      <a:pt x="2541" y="7255"/>
                    </a:cubicBezTo>
                    <a:cubicBezTo>
                      <a:pt x="2502" y="5871"/>
                      <a:pt x="1999" y="4758"/>
                      <a:pt x="2502" y="3985"/>
                    </a:cubicBezTo>
                    <a:cubicBezTo>
                      <a:pt x="2999" y="3207"/>
                      <a:pt x="12667" y="3941"/>
                      <a:pt x="13919" y="522"/>
                    </a:cubicBezTo>
                    <a:cubicBezTo>
                      <a:pt x="12581" y="173"/>
                      <a:pt x="11201" y="0"/>
                      <a:pt x="986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9" name="Google Shape;609;p7"/>
              <p:cNvSpPr/>
              <p:nvPr/>
            </p:nvSpPr>
            <p:spPr>
              <a:xfrm>
                <a:off x="7637880" y="3477810"/>
                <a:ext cx="174941" cy="112015"/>
              </a:xfrm>
              <a:custGeom>
                <a:avLst/>
                <a:gdLst/>
                <a:ahLst/>
                <a:cxnLst/>
                <a:rect l="l" t="t" r="r" b="b"/>
                <a:pathLst>
                  <a:path w="4109" h="2631" extrusionOk="0">
                    <a:moveTo>
                      <a:pt x="345" y="1"/>
                    </a:moveTo>
                    <a:lnTo>
                      <a:pt x="1" y="577"/>
                    </a:lnTo>
                    <a:lnTo>
                      <a:pt x="3650" y="2631"/>
                    </a:lnTo>
                    <a:lnTo>
                      <a:pt x="4108" y="1715"/>
                    </a:lnTo>
                    <a:lnTo>
                      <a:pt x="34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0" name="Google Shape;610;p7"/>
              <p:cNvSpPr/>
              <p:nvPr/>
            </p:nvSpPr>
            <p:spPr>
              <a:xfrm>
                <a:off x="7639966" y="3223037"/>
                <a:ext cx="283507" cy="327785"/>
              </a:xfrm>
              <a:custGeom>
                <a:avLst/>
                <a:gdLst/>
                <a:ahLst/>
                <a:cxnLst/>
                <a:rect l="l" t="t" r="r" b="b"/>
                <a:pathLst>
                  <a:path w="6659" h="7699" extrusionOk="0">
                    <a:moveTo>
                      <a:pt x="3469" y="0"/>
                    </a:moveTo>
                    <a:cubicBezTo>
                      <a:pt x="3033" y="0"/>
                      <a:pt x="2447" y="444"/>
                      <a:pt x="2020" y="1887"/>
                    </a:cubicBezTo>
                    <a:cubicBezTo>
                      <a:pt x="1772" y="762"/>
                      <a:pt x="961" y="251"/>
                      <a:pt x="504" y="251"/>
                    </a:cubicBezTo>
                    <a:cubicBezTo>
                      <a:pt x="371" y="251"/>
                      <a:pt x="268" y="295"/>
                      <a:pt x="218" y="380"/>
                    </a:cubicBezTo>
                    <a:cubicBezTo>
                      <a:pt x="1" y="759"/>
                      <a:pt x="518" y="1320"/>
                      <a:pt x="351" y="2237"/>
                    </a:cubicBezTo>
                    <a:cubicBezTo>
                      <a:pt x="188" y="3148"/>
                      <a:pt x="976" y="3768"/>
                      <a:pt x="976" y="4167"/>
                    </a:cubicBezTo>
                    <a:cubicBezTo>
                      <a:pt x="976" y="4571"/>
                      <a:pt x="296" y="5985"/>
                      <a:pt x="296" y="5985"/>
                    </a:cubicBezTo>
                    <a:lnTo>
                      <a:pt x="4059" y="7699"/>
                    </a:lnTo>
                    <a:lnTo>
                      <a:pt x="4739" y="6320"/>
                    </a:lnTo>
                    <a:cubicBezTo>
                      <a:pt x="4739" y="6320"/>
                      <a:pt x="6044" y="4088"/>
                      <a:pt x="6364" y="3172"/>
                    </a:cubicBezTo>
                    <a:cubicBezTo>
                      <a:pt x="6659" y="2334"/>
                      <a:pt x="6574" y="1892"/>
                      <a:pt x="5979" y="1892"/>
                    </a:cubicBezTo>
                    <a:cubicBezTo>
                      <a:pt x="5928" y="1892"/>
                      <a:pt x="5872" y="1895"/>
                      <a:pt x="5813" y="1902"/>
                    </a:cubicBezTo>
                    <a:cubicBezTo>
                      <a:pt x="5726" y="1227"/>
                      <a:pt x="5300" y="1158"/>
                      <a:pt x="5129" y="1158"/>
                    </a:cubicBezTo>
                    <a:cubicBezTo>
                      <a:pt x="5086" y="1158"/>
                      <a:pt x="5059" y="1163"/>
                      <a:pt x="5059" y="1163"/>
                    </a:cubicBezTo>
                    <a:cubicBezTo>
                      <a:pt x="5059" y="1163"/>
                      <a:pt x="5014" y="439"/>
                      <a:pt x="4279" y="439"/>
                    </a:cubicBezTo>
                    <a:cubicBezTo>
                      <a:pt x="4211" y="439"/>
                      <a:pt x="4139" y="445"/>
                      <a:pt x="4059" y="458"/>
                    </a:cubicBezTo>
                    <a:cubicBezTo>
                      <a:pt x="4005" y="216"/>
                      <a:pt x="3773" y="0"/>
                      <a:pt x="346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1" name="Google Shape;611;p7"/>
              <p:cNvSpPr/>
              <p:nvPr/>
            </p:nvSpPr>
            <p:spPr>
              <a:xfrm>
                <a:off x="7525053" y="3589784"/>
                <a:ext cx="279377" cy="655570"/>
              </a:xfrm>
              <a:custGeom>
                <a:avLst/>
                <a:gdLst/>
                <a:ahLst/>
                <a:cxnLst/>
                <a:rect l="l" t="t" r="r" b="b"/>
                <a:pathLst>
                  <a:path w="6562" h="15398" extrusionOk="0">
                    <a:moveTo>
                      <a:pt x="6350" y="1"/>
                    </a:moveTo>
                    <a:lnTo>
                      <a:pt x="6350" y="1"/>
                    </a:lnTo>
                    <a:cubicBezTo>
                      <a:pt x="4552" y="7689"/>
                      <a:pt x="533" y="8399"/>
                      <a:pt x="533" y="8399"/>
                    </a:cubicBezTo>
                    <a:lnTo>
                      <a:pt x="1" y="15136"/>
                    </a:lnTo>
                    <a:cubicBezTo>
                      <a:pt x="1" y="15136"/>
                      <a:pt x="946" y="15260"/>
                      <a:pt x="2424" y="15398"/>
                    </a:cubicBezTo>
                    <a:cubicBezTo>
                      <a:pt x="1601" y="13334"/>
                      <a:pt x="2744" y="10718"/>
                      <a:pt x="3399" y="9743"/>
                    </a:cubicBezTo>
                    <a:cubicBezTo>
                      <a:pt x="4744" y="7744"/>
                      <a:pt x="6561" y="3695"/>
                      <a:pt x="6350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2" name="Google Shape;612;p7"/>
              <p:cNvSpPr/>
              <p:nvPr/>
            </p:nvSpPr>
            <p:spPr>
              <a:xfrm>
                <a:off x="7967119" y="4443470"/>
                <a:ext cx="172599" cy="700018"/>
              </a:xfrm>
              <a:custGeom>
                <a:avLst/>
                <a:gdLst/>
                <a:ahLst/>
                <a:cxnLst/>
                <a:rect l="l" t="t" r="r" b="b"/>
                <a:pathLst>
                  <a:path w="4054" h="16442" extrusionOk="0">
                    <a:moveTo>
                      <a:pt x="3330" y="1"/>
                    </a:moveTo>
                    <a:lnTo>
                      <a:pt x="1099" y="656"/>
                    </a:lnTo>
                    <a:lnTo>
                      <a:pt x="0" y="16442"/>
                    </a:lnTo>
                    <a:lnTo>
                      <a:pt x="4054" y="16442"/>
                    </a:lnTo>
                    <a:lnTo>
                      <a:pt x="3330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3" name="Google Shape;613;p7"/>
              <p:cNvSpPr/>
              <p:nvPr/>
            </p:nvSpPr>
            <p:spPr>
              <a:xfrm>
                <a:off x="8265108" y="4201512"/>
                <a:ext cx="878876" cy="941759"/>
              </a:xfrm>
              <a:custGeom>
                <a:avLst/>
                <a:gdLst/>
                <a:ahLst/>
                <a:cxnLst/>
                <a:rect l="l" t="t" r="r" b="b"/>
                <a:pathLst>
                  <a:path w="20643" h="22120" extrusionOk="0">
                    <a:moveTo>
                      <a:pt x="17150" y="0"/>
                    </a:moveTo>
                    <a:cubicBezTo>
                      <a:pt x="14038" y="1877"/>
                      <a:pt x="1030" y="2354"/>
                      <a:pt x="1030" y="2354"/>
                    </a:cubicBezTo>
                    <a:cubicBezTo>
                      <a:pt x="1030" y="2354"/>
                      <a:pt x="0" y="11461"/>
                      <a:pt x="2507" y="22120"/>
                    </a:cubicBezTo>
                    <a:lnTo>
                      <a:pt x="9038" y="22120"/>
                    </a:lnTo>
                    <a:lnTo>
                      <a:pt x="8605" y="9412"/>
                    </a:lnTo>
                    <a:lnTo>
                      <a:pt x="9413" y="9334"/>
                    </a:lnTo>
                    <a:lnTo>
                      <a:pt x="13589" y="22120"/>
                    </a:lnTo>
                    <a:lnTo>
                      <a:pt x="20643" y="22120"/>
                    </a:lnTo>
                    <a:lnTo>
                      <a:pt x="17682" y="7285"/>
                    </a:lnTo>
                    <a:cubicBezTo>
                      <a:pt x="17682" y="7285"/>
                      <a:pt x="18136" y="3620"/>
                      <a:pt x="1715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4" name="Google Shape;614;p7"/>
              <p:cNvSpPr/>
              <p:nvPr/>
            </p:nvSpPr>
            <p:spPr>
              <a:xfrm>
                <a:off x="8231771" y="3305208"/>
                <a:ext cx="880834" cy="1067100"/>
              </a:xfrm>
              <a:custGeom>
                <a:avLst/>
                <a:gdLst/>
                <a:ahLst/>
                <a:cxnLst/>
                <a:rect l="l" t="t" r="r" b="b"/>
                <a:pathLst>
                  <a:path w="20689" h="25064" extrusionOk="0">
                    <a:moveTo>
                      <a:pt x="9242" y="1"/>
                    </a:moveTo>
                    <a:cubicBezTo>
                      <a:pt x="8914" y="1"/>
                      <a:pt x="8577" y="12"/>
                      <a:pt x="8230" y="36"/>
                    </a:cubicBezTo>
                    <a:cubicBezTo>
                      <a:pt x="5009" y="257"/>
                      <a:pt x="419" y="3148"/>
                      <a:pt x="182" y="11482"/>
                    </a:cubicBezTo>
                    <a:cubicBezTo>
                      <a:pt x="0" y="17934"/>
                      <a:pt x="1502" y="24027"/>
                      <a:pt x="1502" y="24027"/>
                    </a:cubicBezTo>
                    <a:cubicBezTo>
                      <a:pt x="1502" y="24027"/>
                      <a:pt x="5095" y="25064"/>
                      <a:pt x="9283" y="25064"/>
                    </a:cubicBezTo>
                    <a:cubicBezTo>
                      <a:pt x="12425" y="25064"/>
                      <a:pt x="15901" y="24480"/>
                      <a:pt x="18446" y="22436"/>
                    </a:cubicBezTo>
                    <a:lnTo>
                      <a:pt x="18268" y="21111"/>
                    </a:lnTo>
                    <a:lnTo>
                      <a:pt x="17692" y="16806"/>
                    </a:lnTo>
                    <a:cubicBezTo>
                      <a:pt x="17692" y="16806"/>
                      <a:pt x="20460" y="16777"/>
                      <a:pt x="20583" y="13669"/>
                    </a:cubicBezTo>
                    <a:cubicBezTo>
                      <a:pt x="20688" y="10969"/>
                      <a:pt x="19370" y="1"/>
                      <a:pt x="924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5" name="Google Shape;615;p7"/>
              <p:cNvSpPr/>
              <p:nvPr/>
            </p:nvSpPr>
            <p:spPr>
              <a:xfrm>
                <a:off x="8046992" y="2621441"/>
                <a:ext cx="854565" cy="601627"/>
              </a:xfrm>
              <a:custGeom>
                <a:avLst/>
                <a:gdLst/>
                <a:ahLst/>
                <a:cxnLst/>
                <a:rect l="l" t="t" r="r" b="b"/>
                <a:pathLst>
                  <a:path w="20072" h="14131" extrusionOk="0">
                    <a:moveTo>
                      <a:pt x="8721" y="1"/>
                    </a:moveTo>
                    <a:cubicBezTo>
                      <a:pt x="7051" y="1"/>
                      <a:pt x="5118" y="998"/>
                      <a:pt x="4695" y="2876"/>
                    </a:cubicBezTo>
                    <a:cubicBezTo>
                      <a:pt x="2030" y="3304"/>
                      <a:pt x="966" y="5792"/>
                      <a:pt x="1582" y="7954"/>
                    </a:cubicBezTo>
                    <a:cubicBezTo>
                      <a:pt x="1" y="9762"/>
                      <a:pt x="1853" y="12313"/>
                      <a:pt x="1956" y="12633"/>
                    </a:cubicBezTo>
                    <a:cubicBezTo>
                      <a:pt x="1956" y="12633"/>
                      <a:pt x="12073" y="13830"/>
                      <a:pt x="15191" y="14130"/>
                    </a:cubicBezTo>
                    <a:cubicBezTo>
                      <a:pt x="15198" y="14130"/>
                      <a:pt x="15206" y="14130"/>
                      <a:pt x="15214" y="14130"/>
                    </a:cubicBezTo>
                    <a:cubicBezTo>
                      <a:pt x="19682" y="14130"/>
                      <a:pt x="20072" y="4223"/>
                      <a:pt x="16770" y="4223"/>
                    </a:cubicBezTo>
                    <a:cubicBezTo>
                      <a:pt x="16703" y="4223"/>
                      <a:pt x="16635" y="4227"/>
                      <a:pt x="16565" y="4235"/>
                    </a:cubicBezTo>
                    <a:cubicBezTo>
                      <a:pt x="17166" y="2276"/>
                      <a:pt x="15442" y="417"/>
                      <a:pt x="13383" y="417"/>
                    </a:cubicBezTo>
                    <a:cubicBezTo>
                      <a:pt x="12642" y="417"/>
                      <a:pt x="11857" y="658"/>
                      <a:pt x="11122" y="1221"/>
                    </a:cubicBezTo>
                    <a:cubicBezTo>
                      <a:pt x="10724" y="398"/>
                      <a:pt x="9775" y="1"/>
                      <a:pt x="87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6" name="Google Shape;616;p7"/>
              <p:cNvSpPr/>
              <p:nvPr/>
            </p:nvSpPr>
            <p:spPr>
              <a:xfrm>
                <a:off x="8073006" y="3074533"/>
                <a:ext cx="104053" cy="148374"/>
              </a:xfrm>
              <a:custGeom>
                <a:avLst/>
                <a:gdLst/>
                <a:ahLst/>
                <a:cxnLst/>
                <a:rect l="l" t="t" r="r" b="b"/>
                <a:pathLst>
                  <a:path w="2444" h="3485" extrusionOk="0">
                    <a:moveTo>
                      <a:pt x="1191" y="0"/>
                    </a:moveTo>
                    <a:cubicBezTo>
                      <a:pt x="898" y="0"/>
                      <a:pt x="572" y="137"/>
                      <a:pt x="267" y="568"/>
                    </a:cubicBezTo>
                    <a:cubicBezTo>
                      <a:pt x="35" y="893"/>
                      <a:pt x="1" y="1341"/>
                      <a:pt x="99" y="1789"/>
                    </a:cubicBezTo>
                    <a:cubicBezTo>
                      <a:pt x="280" y="2641"/>
                      <a:pt x="934" y="3485"/>
                      <a:pt x="1634" y="3485"/>
                    </a:cubicBezTo>
                    <a:cubicBezTo>
                      <a:pt x="1905" y="3485"/>
                      <a:pt x="2183" y="3358"/>
                      <a:pt x="2444" y="3055"/>
                    </a:cubicBezTo>
                    <a:lnTo>
                      <a:pt x="2276" y="1710"/>
                    </a:lnTo>
                    <a:lnTo>
                      <a:pt x="2114" y="425"/>
                    </a:lnTo>
                    <a:cubicBezTo>
                      <a:pt x="2114" y="425"/>
                      <a:pt x="1705" y="0"/>
                      <a:pt x="11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7" name="Google Shape;617;p7"/>
              <p:cNvSpPr/>
              <p:nvPr/>
            </p:nvSpPr>
            <p:spPr>
              <a:xfrm>
                <a:off x="8077221" y="3126305"/>
                <a:ext cx="100051" cy="96603"/>
              </a:xfrm>
              <a:custGeom>
                <a:avLst/>
                <a:gdLst/>
                <a:ahLst/>
                <a:cxnLst/>
                <a:rect l="l" t="t" r="r" b="b"/>
                <a:pathLst>
                  <a:path w="2350" h="2269" extrusionOk="0">
                    <a:moveTo>
                      <a:pt x="956" y="0"/>
                    </a:moveTo>
                    <a:cubicBezTo>
                      <a:pt x="615" y="0"/>
                      <a:pt x="275" y="149"/>
                      <a:pt x="0" y="573"/>
                    </a:cubicBezTo>
                    <a:cubicBezTo>
                      <a:pt x="185" y="1425"/>
                      <a:pt x="837" y="2269"/>
                      <a:pt x="1537" y="2269"/>
                    </a:cubicBezTo>
                    <a:cubicBezTo>
                      <a:pt x="1809" y="2269"/>
                      <a:pt x="2088" y="2142"/>
                      <a:pt x="2350" y="1839"/>
                    </a:cubicBezTo>
                    <a:lnTo>
                      <a:pt x="2177" y="494"/>
                    </a:lnTo>
                    <a:cubicBezTo>
                      <a:pt x="1872" y="268"/>
                      <a:pt x="1413" y="0"/>
                      <a:pt x="95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8" name="Google Shape;618;p7"/>
              <p:cNvSpPr/>
              <p:nvPr/>
            </p:nvSpPr>
            <p:spPr>
              <a:xfrm>
                <a:off x="8694146" y="2933820"/>
                <a:ext cx="107885" cy="150205"/>
              </a:xfrm>
              <a:custGeom>
                <a:avLst/>
                <a:gdLst/>
                <a:ahLst/>
                <a:cxnLst/>
                <a:rect l="l" t="t" r="r" b="b"/>
                <a:pathLst>
                  <a:path w="2534" h="3528" extrusionOk="0">
                    <a:moveTo>
                      <a:pt x="1037" y="0"/>
                    </a:moveTo>
                    <a:cubicBezTo>
                      <a:pt x="332" y="0"/>
                      <a:pt x="1" y="789"/>
                      <a:pt x="1" y="789"/>
                    </a:cubicBezTo>
                    <a:lnTo>
                      <a:pt x="316" y="2045"/>
                    </a:lnTo>
                    <a:lnTo>
                      <a:pt x="641" y="3360"/>
                    </a:lnTo>
                    <a:cubicBezTo>
                      <a:pt x="857" y="3476"/>
                      <a:pt x="1056" y="3528"/>
                      <a:pt x="1236" y="3528"/>
                    </a:cubicBezTo>
                    <a:cubicBezTo>
                      <a:pt x="2105" y="3528"/>
                      <a:pt x="2534" y="2324"/>
                      <a:pt x="2375" y="1336"/>
                    </a:cubicBezTo>
                    <a:cubicBezTo>
                      <a:pt x="2301" y="883"/>
                      <a:pt x="2104" y="479"/>
                      <a:pt x="1774" y="257"/>
                    </a:cubicBezTo>
                    <a:cubicBezTo>
                      <a:pt x="1494" y="72"/>
                      <a:pt x="1248" y="0"/>
                      <a:pt x="103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9" name="Google Shape;619;p7"/>
              <p:cNvSpPr/>
              <p:nvPr/>
            </p:nvSpPr>
            <p:spPr>
              <a:xfrm>
                <a:off x="8707557" y="2979333"/>
                <a:ext cx="94474" cy="104564"/>
              </a:xfrm>
              <a:custGeom>
                <a:avLst/>
                <a:gdLst/>
                <a:ahLst/>
                <a:cxnLst/>
                <a:rect l="l" t="t" r="r" b="b"/>
                <a:pathLst>
                  <a:path w="2219" h="2456" extrusionOk="0">
                    <a:moveTo>
                      <a:pt x="1338" y="1"/>
                    </a:moveTo>
                    <a:cubicBezTo>
                      <a:pt x="729" y="1"/>
                      <a:pt x="260" y="564"/>
                      <a:pt x="1" y="971"/>
                    </a:cubicBezTo>
                    <a:lnTo>
                      <a:pt x="331" y="2286"/>
                    </a:lnTo>
                    <a:cubicBezTo>
                      <a:pt x="548" y="2403"/>
                      <a:pt x="747" y="2455"/>
                      <a:pt x="927" y="2455"/>
                    </a:cubicBezTo>
                    <a:cubicBezTo>
                      <a:pt x="1794" y="2455"/>
                      <a:pt x="2219" y="1249"/>
                      <a:pt x="2060" y="262"/>
                    </a:cubicBezTo>
                    <a:cubicBezTo>
                      <a:pt x="1802" y="76"/>
                      <a:pt x="1561" y="1"/>
                      <a:pt x="133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0" name="Google Shape;620;p7"/>
              <p:cNvSpPr/>
              <p:nvPr/>
            </p:nvSpPr>
            <p:spPr>
              <a:xfrm>
                <a:off x="8112857" y="2812990"/>
                <a:ext cx="669194" cy="571740"/>
              </a:xfrm>
              <a:custGeom>
                <a:avLst/>
                <a:gdLst/>
                <a:ahLst/>
                <a:cxnLst/>
                <a:rect l="l" t="t" r="r" b="b"/>
                <a:pathLst>
                  <a:path w="15718" h="13429" extrusionOk="0">
                    <a:moveTo>
                      <a:pt x="9032" y="0"/>
                    </a:moveTo>
                    <a:cubicBezTo>
                      <a:pt x="6135" y="0"/>
                      <a:pt x="2417" y="1096"/>
                      <a:pt x="1311" y="3356"/>
                    </a:cubicBezTo>
                    <a:cubicBezTo>
                      <a:pt x="1" y="6036"/>
                      <a:pt x="1247" y="12478"/>
                      <a:pt x="4621" y="13256"/>
                    </a:cubicBezTo>
                    <a:cubicBezTo>
                      <a:pt x="5110" y="13369"/>
                      <a:pt x="5728" y="13428"/>
                      <a:pt x="6415" y="13428"/>
                    </a:cubicBezTo>
                    <a:cubicBezTo>
                      <a:pt x="9103" y="13428"/>
                      <a:pt x="12857" y="12522"/>
                      <a:pt x="14171" y="10346"/>
                    </a:cubicBezTo>
                    <a:cubicBezTo>
                      <a:pt x="15717" y="7784"/>
                      <a:pt x="14255" y="2076"/>
                      <a:pt x="12137" y="662"/>
                    </a:cubicBezTo>
                    <a:cubicBezTo>
                      <a:pt x="11478" y="223"/>
                      <a:pt x="10338" y="0"/>
                      <a:pt x="903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1" name="Google Shape;621;p7"/>
              <p:cNvSpPr/>
              <p:nvPr/>
            </p:nvSpPr>
            <p:spPr>
              <a:xfrm>
                <a:off x="8160670" y="2760962"/>
                <a:ext cx="505195" cy="173493"/>
              </a:xfrm>
              <a:custGeom>
                <a:avLst/>
                <a:gdLst/>
                <a:ahLst/>
                <a:cxnLst/>
                <a:rect l="l" t="t" r="r" b="b"/>
                <a:pathLst>
                  <a:path w="11866" h="4075" extrusionOk="0">
                    <a:moveTo>
                      <a:pt x="9343" y="1"/>
                    </a:moveTo>
                    <a:cubicBezTo>
                      <a:pt x="7083" y="1"/>
                      <a:pt x="4143" y="742"/>
                      <a:pt x="4143" y="742"/>
                    </a:cubicBezTo>
                    <a:cubicBezTo>
                      <a:pt x="4143" y="742"/>
                      <a:pt x="764" y="742"/>
                      <a:pt x="0" y="4056"/>
                    </a:cubicBezTo>
                    <a:cubicBezTo>
                      <a:pt x="0" y="4056"/>
                      <a:pt x="149" y="4075"/>
                      <a:pt x="388" y="4075"/>
                    </a:cubicBezTo>
                    <a:cubicBezTo>
                      <a:pt x="1012" y="4075"/>
                      <a:pt x="2252" y="3949"/>
                      <a:pt x="3064" y="3037"/>
                    </a:cubicBezTo>
                    <a:cubicBezTo>
                      <a:pt x="3291" y="3248"/>
                      <a:pt x="3650" y="3342"/>
                      <a:pt x="4056" y="3342"/>
                    </a:cubicBezTo>
                    <a:cubicBezTo>
                      <a:pt x="5150" y="3342"/>
                      <a:pt x="6581" y="2655"/>
                      <a:pt x="6660" y="1692"/>
                    </a:cubicBezTo>
                    <a:cubicBezTo>
                      <a:pt x="7312" y="2300"/>
                      <a:pt x="8199" y="2580"/>
                      <a:pt x="9062" y="2580"/>
                    </a:cubicBezTo>
                    <a:cubicBezTo>
                      <a:pt x="10317" y="2580"/>
                      <a:pt x="11518" y="1989"/>
                      <a:pt x="11866" y="958"/>
                    </a:cubicBezTo>
                    <a:cubicBezTo>
                      <a:pt x="11662" y="233"/>
                      <a:pt x="10610" y="1"/>
                      <a:pt x="93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2" name="Google Shape;622;p7"/>
              <p:cNvSpPr/>
              <p:nvPr/>
            </p:nvSpPr>
            <p:spPr>
              <a:xfrm>
                <a:off x="8208482" y="3108636"/>
                <a:ext cx="70291" cy="58839"/>
              </a:xfrm>
              <a:custGeom>
                <a:avLst/>
                <a:gdLst/>
                <a:ahLst/>
                <a:cxnLst/>
                <a:rect l="l" t="t" r="r" b="b"/>
                <a:pathLst>
                  <a:path w="1651" h="1382" extrusionOk="0">
                    <a:moveTo>
                      <a:pt x="898" y="1"/>
                    </a:moveTo>
                    <a:cubicBezTo>
                      <a:pt x="865" y="1"/>
                      <a:pt x="832" y="3"/>
                      <a:pt x="798" y="8"/>
                    </a:cubicBezTo>
                    <a:cubicBezTo>
                      <a:pt x="193" y="102"/>
                      <a:pt x="0" y="885"/>
                      <a:pt x="493" y="1244"/>
                    </a:cubicBezTo>
                    <a:cubicBezTo>
                      <a:pt x="621" y="1339"/>
                      <a:pt x="762" y="1381"/>
                      <a:pt x="899" y="1381"/>
                    </a:cubicBezTo>
                    <a:cubicBezTo>
                      <a:pt x="1291" y="1381"/>
                      <a:pt x="1651" y="1038"/>
                      <a:pt x="1582" y="589"/>
                    </a:cubicBezTo>
                    <a:cubicBezTo>
                      <a:pt x="1528" y="244"/>
                      <a:pt x="1233" y="1"/>
                      <a:pt x="8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3" name="Google Shape;623;p7"/>
              <p:cNvSpPr/>
              <p:nvPr/>
            </p:nvSpPr>
            <p:spPr>
              <a:xfrm>
                <a:off x="8559734" y="3022250"/>
                <a:ext cx="70291" cy="58753"/>
              </a:xfrm>
              <a:custGeom>
                <a:avLst/>
                <a:gdLst/>
                <a:ahLst/>
                <a:cxnLst/>
                <a:rect l="l" t="t" r="r" b="b"/>
                <a:pathLst>
                  <a:path w="1651" h="1380" extrusionOk="0">
                    <a:moveTo>
                      <a:pt x="899" y="1"/>
                    </a:moveTo>
                    <a:cubicBezTo>
                      <a:pt x="865" y="1"/>
                      <a:pt x="832" y="3"/>
                      <a:pt x="798" y="8"/>
                    </a:cubicBezTo>
                    <a:cubicBezTo>
                      <a:pt x="193" y="101"/>
                      <a:pt x="0" y="880"/>
                      <a:pt x="498" y="1244"/>
                    </a:cubicBezTo>
                    <a:cubicBezTo>
                      <a:pt x="625" y="1338"/>
                      <a:pt x="765" y="1380"/>
                      <a:pt x="901" y="1380"/>
                    </a:cubicBezTo>
                    <a:cubicBezTo>
                      <a:pt x="1292" y="1380"/>
                      <a:pt x="1651" y="1034"/>
                      <a:pt x="1582" y="584"/>
                    </a:cubicBezTo>
                    <a:cubicBezTo>
                      <a:pt x="1532" y="243"/>
                      <a:pt x="1234" y="1"/>
                      <a:pt x="89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4" name="Google Shape;624;p7"/>
              <p:cNvSpPr/>
              <p:nvPr/>
            </p:nvSpPr>
            <p:spPr>
              <a:xfrm>
                <a:off x="8402033" y="3204389"/>
                <a:ext cx="236802" cy="231012"/>
              </a:xfrm>
              <a:custGeom>
                <a:avLst/>
                <a:gdLst/>
                <a:ahLst/>
                <a:cxnLst/>
                <a:rect l="l" t="t" r="r" b="b"/>
                <a:pathLst>
                  <a:path w="5562" h="5426" extrusionOk="0">
                    <a:moveTo>
                      <a:pt x="4867" y="0"/>
                    </a:moveTo>
                    <a:lnTo>
                      <a:pt x="1" y="985"/>
                    </a:lnTo>
                    <a:lnTo>
                      <a:pt x="631" y="4226"/>
                    </a:lnTo>
                    <a:cubicBezTo>
                      <a:pt x="631" y="4226"/>
                      <a:pt x="1215" y="5426"/>
                      <a:pt x="2792" y="5426"/>
                    </a:cubicBezTo>
                    <a:cubicBezTo>
                      <a:pt x="2983" y="5426"/>
                      <a:pt x="3188" y="5408"/>
                      <a:pt x="3409" y="5369"/>
                    </a:cubicBezTo>
                    <a:cubicBezTo>
                      <a:pt x="5561" y="4984"/>
                      <a:pt x="5561" y="3655"/>
                      <a:pt x="5561" y="3655"/>
                    </a:cubicBezTo>
                    <a:lnTo>
                      <a:pt x="486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5" name="Google Shape;625;p7"/>
              <p:cNvSpPr/>
              <p:nvPr/>
            </p:nvSpPr>
            <p:spPr>
              <a:xfrm>
                <a:off x="8368483" y="3000323"/>
                <a:ext cx="59605" cy="136155"/>
              </a:xfrm>
              <a:custGeom>
                <a:avLst/>
                <a:gdLst/>
                <a:ahLst/>
                <a:cxnLst/>
                <a:rect l="l" t="t" r="r" b="b"/>
                <a:pathLst>
                  <a:path w="1400" h="3198" extrusionOk="0">
                    <a:moveTo>
                      <a:pt x="823" y="1"/>
                    </a:moveTo>
                    <a:cubicBezTo>
                      <a:pt x="823" y="1"/>
                      <a:pt x="1" y="2291"/>
                      <a:pt x="237" y="2734"/>
                    </a:cubicBezTo>
                    <a:cubicBezTo>
                      <a:pt x="404" y="3049"/>
                      <a:pt x="1399" y="3197"/>
                      <a:pt x="1399" y="3197"/>
                    </a:cubicBezTo>
                    <a:lnTo>
                      <a:pt x="823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6" name="Google Shape;626;p7"/>
              <p:cNvSpPr/>
              <p:nvPr/>
            </p:nvSpPr>
            <p:spPr>
              <a:xfrm>
                <a:off x="8237689" y="2960642"/>
                <a:ext cx="100860" cy="75571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1775" extrusionOk="0">
                    <a:moveTo>
                      <a:pt x="1339" y="1"/>
                    </a:moveTo>
                    <a:cubicBezTo>
                      <a:pt x="671" y="1"/>
                      <a:pt x="1" y="585"/>
                      <a:pt x="103" y="1775"/>
                    </a:cubicBezTo>
                    <a:cubicBezTo>
                      <a:pt x="103" y="1775"/>
                      <a:pt x="533" y="579"/>
                      <a:pt x="1901" y="579"/>
                    </a:cubicBezTo>
                    <a:cubicBezTo>
                      <a:pt x="2046" y="579"/>
                      <a:pt x="2201" y="593"/>
                      <a:pt x="2368" y="622"/>
                    </a:cubicBezTo>
                    <a:cubicBezTo>
                      <a:pt x="2136" y="210"/>
                      <a:pt x="1738" y="1"/>
                      <a:pt x="133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7" name="Google Shape;627;p7"/>
              <p:cNvSpPr/>
              <p:nvPr/>
            </p:nvSpPr>
            <p:spPr>
              <a:xfrm>
                <a:off x="8453847" y="2917726"/>
                <a:ext cx="107374" cy="56625"/>
              </a:xfrm>
              <a:custGeom>
                <a:avLst/>
                <a:gdLst/>
                <a:ahLst/>
                <a:cxnLst/>
                <a:rect l="l" t="t" r="r" b="b"/>
                <a:pathLst>
                  <a:path w="2522" h="1330" extrusionOk="0">
                    <a:moveTo>
                      <a:pt x="1144" y="1"/>
                    </a:moveTo>
                    <a:cubicBezTo>
                      <a:pt x="608" y="1"/>
                      <a:pt x="107" y="378"/>
                      <a:pt x="0" y="995"/>
                    </a:cubicBezTo>
                    <a:cubicBezTo>
                      <a:pt x="408" y="764"/>
                      <a:pt x="777" y="679"/>
                      <a:pt x="1099" y="679"/>
                    </a:cubicBezTo>
                    <a:cubicBezTo>
                      <a:pt x="1990" y="679"/>
                      <a:pt x="2522" y="1330"/>
                      <a:pt x="2522" y="1330"/>
                    </a:cubicBezTo>
                    <a:cubicBezTo>
                      <a:pt x="2278" y="394"/>
                      <a:pt x="1692" y="1"/>
                      <a:pt x="11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8" name="Google Shape;628;p7"/>
              <p:cNvSpPr/>
              <p:nvPr/>
            </p:nvSpPr>
            <p:spPr>
              <a:xfrm>
                <a:off x="8285247" y="3037194"/>
                <a:ext cx="57051" cy="23374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549" extrusionOk="0">
                    <a:moveTo>
                      <a:pt x="748" y="1"/>
                    </a:moveTo>
                    <a:cubicBezTo>
                      <a:pt x="737" y="1"/>
                      <a:pt x="726" y="1"/>
                      <a:pt x="714" y="2"/>
                    </a:cubicBezTo>
                    <a:cubicBezTo>
                      <a:pt x="325" y="26"/>
                      <a:pt x="40" y="396"/>
                      <a:pt x="30" y="410"/>
                    </a:cubicBezTo>
                    <a:cubicBezTo>
                      <a:pt x="0" y="450"/>
                      <a:pt x="10" y="504"/>
                      <a:pt x="44" y="529"/>
                    </a:cubicBezTo>
                    <a:cubicBezTo>
                      <a:pt x="59" y="543"/>
                      <a:pt x="79" y="548"/>
                      <a:pt x="99" y="548"/>
                    </a:cubicBezTo>
                    <a:cubicBezTo>
                      <a:pt x="123" y="548"/>
                      <a:pt x="148" y="538"/>
                      <a:pt x="163" y="519"/>
                    </a:cubicBezTo>
                    <a:cubicBezTo>
                      <a:pt x="163" y="514"/>
                      <a:pt x="414" y="194"/>
                      <a:pt x="724" y="179"/>
                    </a:cubicBezTo>
                    <a:cubicBezTo>
                      <a:pt x="734" y="178"/>
                      <a:pt x="745" y="178"/>
                      <a:pt x="755" y="178"/>
                    </a:cubicBezTo>
                    <a:cubicBezTo>
                      <a:pt x="896" y="178"/>
                      <a:pt x="1029" y="242"/>
                      <a:pt x="1153" y="366"/>
                    </a:cubicBezTo>
                    <a:cubicBezTo>
                      <a:pt x="1172" y="386"/>
                      <a:pt x="1194" y="394"/>
                      <a:pt x="1215" y="394"/>
                    </a:cubicBezTo>
                    <a:cubicBezTo>
                      <a:pt x="1283" y="394"/>
                      <a:pt x="1340" y="307"/>
                      <a:pt x="1276" y="243"/>
                    </a:cubicBezTo>
                    <a:cubicBezTo>
                      <a:pt x="1113" y="80"/>
                      <a:pt x="937" y="1"/>
                      <a:pt x="7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9" name="Google Shape;629;p7"/>
              <p:cNvSpPr/>
              <p:nvPr/>
            </p:nvSpPr>
            <p:spPr>
              <a:xfrm>
                <a:off x="8464534" y="3001771"/>
                <a:ext cx="56795" cy="23970"/>
              </a:xfrm>
              <a:custGeom>
                <a:avLst/>
                <a:gdLst/>
                <a:ahLst/>
                <a:cxnLst/>
                <a:rect l="l" t="t" r="r" b="b"/>
                <a:pathLst>
                  <a:path w="1334" h="563" extrusionOk="0">
                    <a:moveTo>
                      <a:pt x="664" y="1"/>
                    </a:moveTo>
                    <a:cubicBezTo>
                      <a:pt x="601" y="1"/>
                      <a:pt x="537" y="8"/>
                      <a:pt x="473" y="26"/>
                    </a:cubicBezTo>
                    <a:cubicBezTo>
                      <a:pt x="276" y="80"/>
                      <a:pt x="128" y="223"/>
                      <a:pt x="25" y="439"/>
                    </a:cubicBezTo>
                    <a:cubicBezTo>
                      <a:pt x="0" y="484"/>
                      <a:pt x="20" y="533"/>
                      <a:pt x="64" y="553"/>
                    </a:cubicBezTo>
                    <a:cubicBezTo>
                      <a:pt x="74" y="558"/>
                      <a:pt x="89" y="563"/>
                      <a:pt x="99" y="563"/>
                    </a:cubicBezTo>
                    <a:cubicBezTo>
                      <a:pt x="133" y="563"/>
                      <a:pt x="163" y="543"/>
                      <a:pt x="178" y="513"/>
                    </a:cubicBezTo>
                    <a:cubicBezTo>
                      <a:pt x="256" y="341"/>
                      <a:pt x="375" y="233"/>
                      <a:pt x="518" y="193"/>
                    </a:cubicBezTo>
                    <a:cubicBezTo>
                      <a:pt x="565" y="180"/>
                      <a:pt x="614" y="174"/>
                      <a:pt x="663" y="174"/>
                    </a:cubicBezTo>
                    <a:cubicBezTo>
                      <a:pt x="916" y="174"/>
                      <a:pt x="1158" y="326"/>
                      <a:pt x="1158" y="326"/>
                    </a:cubicBezTo>
                    <a:cubicBezTo>
                      <a:pt x="1175" y="337"/>
                      <a:pt x="1192" y="342"/>
                      <a:pt x="1208" y="342"/>
                    </a:cubicBezTo>
                    <a:cubicBezTo>
                      <a:pt x="1283" y="342"/>
                      <a:pt x="1333" y="236"/>
                      <a:pt x="1256" y="183"/>
                    </a:cubicBezTo>
                    <a:cubicBezTo>
                      <a:pt x="1240" y="175"/>
                      <a:pt x="969" y="1"/>
                      <a:pt x="66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0" name="Google Shape;630;p7"/>
              <p:cNvSpPr/>
              <p:nvPr/>
            </p:nvSpPr>
            <p:spPr>
              <a:xfrm>
                <a:off x="8369973" y="3112084"/>
                <a:ext cx="172131" cy="118529"/>
              </a:xfrm>
              <a:custGeom>
                <a:avLst/>
                <a:gdLst/>
                <a:ahLst/>
                <a:cxnLst/>
                <a:rect l="l" t="t" r="r" b="b"/>
                <a:pathLst>
                  <a:path w="4043" h="2784" extrusionOk="0">
                    <a:moveTo>
                      <a:pt x="3187" y="1"/>
                    </a:moveTo>
                    <a:lnTo>
                      <a:pt x="3187" y="1"/>
                    </a:lnTo>
                    <a:cubicBezTo>
                      <a:pt x="2354" y="1449"/>
                      <a:pt x="0" y="1656"/>
                      <a:pt x="0" y="1656"/>
                    </a:cubicBezTo>
                    <a:cubicBezTo>
                      <a:pt x="410" y="2440"/>
                      <a:pt x="1102" y="2783"/>
                      <a:pt x="1763" y="2783"/>
                    </a:cubicBezTo>
                    <a:cubicBezTo>
                      <a:pt x="2954" y="2783"/>
                      <a:pt x="4042" y="1667"/>
                      <a:pt x="318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1" name="Google Shape;631;p7"/>
              <p:cNvSpPr/>
              <p:nvPr/>
            </p:nvSpPr>
            <p:spPr>
              <a:xfrm>
                <a:off x="8878074" y="3306485"/>
                <a:ext cx="180986" cy="236376"/>
              </a:xfrm>
              <a:custGeom>
                <a:avLst/>
                <a:gdLst/>
                <a:ahLst/>
                <a:cxnLst/>
                <a:rect l="l" t="t" r="r" b="b"/>
                <a:pathLst>
                  <a:path w="4251" h="5552" extrusionOk="0">
                    <a:moveTo>
                      <a:pt x="2133" y="1"/>
                    </a:moveTo>
                    <a:cubicBezTo>
                      <a:pt x="2133" y="1"/>
                      <a:pt x="936" y="355"/>
                      <a:pt x="232" y="1725"/>
                    </a:cubicBezTo>
                    <a:cubicBezTo>
                      <a:pt x="419" y="2114"/>
                      <a:pt x="0" y="3626"/>
                      <a:pt x="507" y="3961"/>
                    </a:cubicBezTo>
                    <a:cubicBezTo>
                      <a:pt x="567" y="4001"/>
                      <a:pt x="624" y="4018"/>
                      <a:pt x="677" y="4018"/>
                    </a:cubicBezTo>
                    <a:cubicBezTo>
                      <a:pt x="1128" y="4018"/>
                      <a:pt x="1345" y="2729"/>
                      <a:pt x="1345" y="2729"/>
                    </a:cubicBezTo>
                    <a:cubicBezTo>
                      <a:pt x="1345" y="2729"/>
                      <a:pt x="2778" y="4325"/>
                      <a:pt x="3443" y="5552"/>
                    </a:cubicBezTo>
                    <a:cubicBezTo>
                      <a:pt x="4251" y="3207"/>
                      <a:pt x="3384" y="897"/>
                      <a:pt x="213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2" name="Google Shape;632;p7"/>
              <p:cNvSpPr/>
              <p:nvPr/>
            </p:nvSpPr>
            <p:spPr>
              <a:xfrm>
                <a:off x="8507536" y="4577286"/>
                <a:ext cx="142201" cy="565992"/>
              </a:xfrm>
              <a:custGeom>
                <a:avLst/>
                <a:gdLst/>
                <a:ahLst/>
                <a:cxnLst/>
                <a:rect l="l" t="t" r="r" b="b"/>
                <a:pathLst>
                  <a:path w="3340" h="13294" extrusionOk="0">
                    <a:moveTo>
                      <a:pt x="0" y="0"/>
                    </a:moveTo>
                    <a:lnTo>
                      <a:pt x="163" y="13294"/>
                    </a:lnTo>
                    <a:lnTo>
                      <a:pt x="3339" y="13294"/>
                    </a:lnTo>
                    <a:lnTo>
                      <a:pt x="2911" y="5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3" name="Google Shape;633;p7"/>
              <p:cNvSpPr/>
              <p:nvPr/>
            </p:nvSpPr>
            <p:spPr>
              <a:xfrm>
                <a:off x="8521586" y="3964110"/>
                <a:ext cx="488208" cy="239953"/>
              </a:xfrm>
              <a:custGeom>
                <a:avLst/>
                <a:gdLst/>
                <a:ahLst/>
                <a:cxnLst/>
                <a:rect l="l" t="t" r="r" b="b"/>
                <a:pathLst>
                  <a:path w="11467" h="5636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522" y="1680"/>
                      <a:pt x="6768" y="5231"/>
                      <a:pt x="11466" y="5635"/>
                    </a:cubicBezTo>
                    <a:lnTo>
                      <a:pt x="10885" y="1335"/>
                    </a:lnTo>
                    <a:cubicBezTo>
                      <a:pt x="10885" y="1335"/>
                      <a:pt x="6876" y="799"/>
                      <a:pt x="3581" y="385"/>
                    </a:cubicBezTo>
                    <a:cubicBezTo>
                      <a:pt x="2044" y="193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4" name="Google Shape;634;p7"/>
              <p:cNvSpPr/>
              <p:nvPr/>
            </p:nvSpPr>
            <p:spPr>
              <a:xfrm>
                <a:off x="8665833" y="3593361"/>
                <a:ext cx="242677" cy="245615"/>
              </a:xfrm>
              <a:custGeom>
                <a:avLst/>
                <a:gdLst/>
                <a:ahLst/>
                <a:cxnLst/>
                <a:rect l="l" t="t" r="r" b="b"/>
                <a:pathLst>
                  <a:path w="5700" h="5769" extrusionOk="0">
                    <a:moveTo>
                      <a:pt x="5005" y="1"/>
                    </a:moveTo>
                    <a:lnTo>
                      <a:pt x="5005" y="1"/>
                    </a:lnTo>
                    <a:cubicBezTo>
                      <a:pt x="5005" y="1"/>
                      <a:pt x="4434" y="3532"/>
                      <a:pt x="5069" y="4650"/>
                    </a:cubicBezTo>
                    <a:cubicBezTo>
                      <a:pt x="4943" y="4590"/>
                      <a:pt x="4854" y="4565"/>
                      <a:pt x="4793" y="4565"/>
                    </a:cubicBezTo>
                    <a:cubicBezTo>
                      <a:pt x="4514" y="4565"/>
                      <a:pt x="4798" y="5074"/>
                      <a:pt x="4798" y="5074"/>
                    </a:cubicBezTo>
                    <a:cubicBezTo>
                      <a:pt x="4798" y="5074"/>
                      <a:pt x="4789" y="5074"/>
                      <a:pt x="4772" y="5074"/>
                    </a:cubicBezTo>
                    <a:cubicBezTo>
                      <a:pt x="4437" y="5074"/>
                      <a:pt x="892" y="5083"/>
                      <a:pt x="1" y="5458"/>
                    </a:cubicBezTo>
                    <a:lnTo>
                      <a:pt x="5699" y="5768"/>
                    </a:lnTo>
                    <a:lnTo>
                      <a:pt x="5005" y="1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5" name="Google Shape;635;p7"/>
              <p:cNvSpPr/>
              <p:nvPr/>
            </p:nvSpPr>
            <p:spPr>
              <a:xfrm>
                <a:off x="8356519" y="3775585"/>
                <a:ext cx="317524" cy="204913"/>
              </a:xfrm>
              <a:custGeom>
                <a:avLst/>
                <a:gdLst/>
                <a:ahLst/>
                <a:cxnLst/>
                <a:rect l="l" t="t" r="r" b="b"/>
                <a:pathLst>
                  <a:path w="7458" h="4813" extrusionOk="0">
                    <a:moveTo>
                      <a:pt x="3077" y="0"/>
                    </a:moveTo>
                    <a:cubicBezTo>
                      <a:pt x="3070" y="0"/>
                      <a:pt x="3065" y="0"/>
                      <a:pt x="3059" y="1"/>
                    </a:cubicBezTo>
                    <a:cubicBezTo>
                      <a:pt x="2621" y="30"/>
                      <a:pt x="144" y="247"/>
                      <a:pt x="55" y="690"/>
                    </a:cubicBezTo>
                    <a:cubicBezTo>
                      <a:pt x="1" y="937"/>
                      <a:pt x="75" y="1193"/>
                      <a:pt x="257" y="1370"/>
                    </a:cubicBezTo>
                    <a:lnTo>
                      <a:pt x="1877" y="1523"/>
                    </a:lnTo>
                    <a:cubicBezTo>
                      <a:pt x="1877" y="1523"/>
                      <a:pt x="1336" y="1858"/>
                      <a:pt x="1877" y="2557"/>
                    </a:cubicBezTo>
                    <a:cubicBezTo>
                      <a:pt x="1572" y="2835"/>
                      <a:pt x="1819" y="3426"/>
                      <a:pt x="2085" y="3426"/>
                    </a:cubicBezTo>
                    <a:cubicBezTo>
                      <a:pt x="2106" y="3426"/>
                      <a:pt x="2127" y="3422"/>
                      <a:pt x="2148" y="3414"/>
                    </a:cubicBezTo>
                    <a:lnTo>
                      <a:pt x="2148" y="3414"/>
                    </a:lnTo>
                    <a:cubicBezTo>
                      <a:pt x="2015" y="3764"/>
                      <a:pt x="2513" y="4172"/>
                      <a:pt x="2848" y="4256"/>
                    </a:cubicBezTo>
                    <a:cubicBezTo>
                      <a:pt x="3710" y="4473"/>
                      <a:pt x="7458" y="4813"/>
                      <a:pt x="7458" y="4813"/>
                    </a:cubicBezTo>
                    <a:lnTo>
                      <a:pt x="7266" y="1183"/>
                    </a:lnTo>
                    <a:cubicBezTo>
                      <a:pt x="7266" y="1183"/>
                      <a:pt x="3588" y="0"/>
                      <a:pt x="307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36" name="Google Shape;636;p7"/>
          <p:cNvGrpSpPr/>
          <p:nvPr/>
        </p:nvGrpSpPr>
        <p:grpSpPr>
          <a:xfrm>
            <a:off x="7399525" y="1017731"/>
            <a:ext cx="1339550" cy="635482"/>
            <a:chOff x="6632625" y="1176956"/>
            <a:chExt cx="1339550" cy="635482"/>
          </a:xfrm>
        </p:grpSpPr>
        <p:sp>
          <p:nvSpPr>
            <p:cNvPr id="637" name="Google Shape;637;p7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7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7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7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7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7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7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644" name="Google Shape;644;p7" descr="Child wearing a red shi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8401" y="3730199"/>
            <a:ext cx="1065172" cy="1035470"/>
          </a:xfrm>
          <a:prstGeom prst="ellipse">
            <a:avLst/>
          </a:prstGeom>
          <a:noFill/>
          <a:ln>
            <a:noFill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645" name="Google Shape;645;p7" descr="Portrait of child in dark room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073" y="2528701"/>
            <a:ext cx="1065172" cy="997482"/>
          </a:xfrm>
          <a:prstGeom prst="ellipse">
            <a:avLst/>
          </a:prstGeom>
          <a:noFill/>
          <a:ln>
            <a:noFill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646" name="Google Shape;646;p7" descr="Child wearing black jacke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5500" y="1305766"/>
            <a:ext cx="1096130" cy="980932"/>
          </a:xfrm>
          <a:prstGeom prst="ellipse">
            <a:avLst/>
          </a:prstGeom>
          <a:noFill/>
          <a:ln>
            <a:noFill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1" name="Google Shape;651;p8"/>
          <p:cNvGrpSpPr/>
          <p:nvPr/>
        </p:nvGrpSpPr>
        <p:grpSpPr>
          <a:xfrm>
            <a:off x="6670960" y="1443391"/>
            <a:ext cx="2006846" cy="597907"/>
            <a:chOff x="6976493" y="1638677"/>
            <a:chExt cx="1980505" cy="580436"/>
          </a:xfrm>
        </p:grpSpPr>
        <p:sp>
          <p:nvSpPr>
            <p:cNvPr id="652" name="Google Shape;652;p8"/>
            <p:cNvSpPr/>
            <p:nvPr/>
          </p:nvSpPr>
          <p:spPr>
            <a:xfrm>
              <a:off x="6976493" y="1638677"/>
              <a:ext cx="1980505" cy="580436"/>
            </a:xfrm>
            <a:custGeom>
              <a:avLst/>
              <a:gdLst/>
              <a:ahLst/>
              <a:cxnLst/>
              <a:rect l="l" t="t" r="r" b="b"/>
              <a:pathLst>
                <a:path w="43999" h="12895" extrusionOk="0">
                  <a:moveTo>
                    <a:pt x="42482" y="172"/>
                  </a:moveTo>
                  <a:cubicBezTo>
                    <a:pt x="43220" y="172"/>
                    <a:pt x="43821" y="773"/>
                    <a:pt x="43821" y="1512"/>
                  </a:cubicBezTo>
                  <a:lnTo>
                    <a:pt x="43821" y="7334"/>
                  </a:lnTo>
                  <a:cubicBezTo>
                    <a:pt x="43821" y="8078"/>
                    <a:pt x="43220" y="8678"/>
                    <a:pt x="42482" y="8678"/>
                  </a:cubicBezTo>
                  <a:lnTo>
                    <a:pt x="38251" y="8678"/>
                  </a:lnTo>
                  <a:lnTo>
                    <a:pt x="34443" y="12486"/>
                  </a:lnTo>
                  <a:lnTo>
                    <a:pt x="34443" y="8678"/>
                  </a:lnTo>
                  <a:lnTo>
                    <a:pt x="1512" y="8678"/>
                  </a:lnTo>
                  <a:cubicBezTo>
                    <a:pt x="769" y="8678"/>
                    <a:pt x="168" y="8078"/>
                    <a:pt x="168" y="7334"/>
                  </a:cubicBezTo>
                  <a:lnTo>
                    <a:pt x="168" y="1512"/>
                  </a:lnTo>
                  <a:cubicBezTo>
                    <a:pt x="168" y="773"/>
                    <a:pt x="774" y="172"/>
                    <a:pt x="1512" y="172"/>
                  </a:cubicBezTo>
                  <a:close/>
                  <a:moveTo>
                    <a:pt x="1512" y="0"/>
                  </a:moveTo>
                  <a:cubicBezTo>
                    <a:pt x="675" y="0"/>
                    <a:pt x="0" y="680"/>
                    <a:pt x="0" y="1512"/>
                  </a:cubicBezTo>
                  <a:lnTo>
                    <a:pt x="0" y="7334"/>
                  </a:lnTo>
                  <a:cubicBezTo>
                    <a:pt x="0" y="8171"/>
                    <a:pt x="675" y="8846"/>
                    <a:pt x="1512" y="8851"/>
                  </a:cubicBezTo>
                  <a:lnTo>
                    <a:pt x="34276" y="8851"/>
                  </a:lnTo>
                  <a:lnTo>
                    <a:pt x="34276" y="12895"/>
                  </a:lnTo>
                  <a:lnTo>
                    <a:pt x="38325" y="8851"/>
                  </a:lnTo>
                  <a:lnTo>
                    <a:pt x="42482" y="8851"/>
                  </a:lnTo>
                  <a:cubicBezTo>
                    <a:pt x="43319" y="8846"/>
                    <a:pt x="43994" y="8171"/>
                    <a:pt x="43999" y="7334"/>
                  </a:cubicBezTo>
                  <a:lnTo>
                    <a:pt x="43999" y="1512"/>
                  </a:lnTo>
                  <a:cubicBezTo>
                    <a:pt x="43994" y="680"/>
                    <a:pt x="43319" y="0"/>
                    <a:pt x="424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8"/>
            <p:cNvSpPr/>
            <p:nvPr/>
          </p:nvSpPr>
          <p:spPr>
            <a:xfrm>
              <a:off x="8415005" y="1743518"/>
              <a:ext cx="445894" cy="23091"/>
            </a:xfrm>
            <a:custGeom>
              <a:avLst/>
              <a:gdLst/>
              <a:ahLst/>
              <a:cxnLst/>
              <a:rect l="l" t="t" r="r" b="b"/>
              <a:pathLst>
                <a:path w="9906" h="513" extrusionOk="0">
                  <a:moveTo>
                    <a:pt x="340" y="1"/>
                  </a:moveTo>
                  <a:cubicBezTo>
                    <a:pt x="0" y="1"/>
                    <a:pt x="0" y="513"/>
                    <a:pt x="340" y="513"/>
                  </a:cubicBezTo>
                  <a:lnTo>
                    <a:pt x="9560" y="513"/>
                  </a:lnTo>
                  <a:cubicBezTo>
                    <a:pt x="9905" y="513"/>
                    <a:pt x="9905" y="1"/>
                    <a:pt x="956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8"/>
            <p:cNvSpPr/>
            <p:nvPr/>
          </p:nvSpPr>
          <p:spPr>
            <a:xfrm>
              <a:off x="8415005" y="1813607"/>
              <a:ext cx="307300" cy="23091"/>
            </a:xfrm>
            <a:custGeom>
              <a:avLst/>
              <a:gdLst/>
              <a:ahLst/>
              <a:cxnLst/>
              <a:rect l="l" t="t" r="r" b="b"/>
              <a:pathLst>
                <a:path w="6827" h="513" extrusionOk="0">
                  <a:moveTo>
                    <a:pt x="340" y="0"/>
                  </a:moveTo>
                  <a:cubicBezTo>
                    <a:pt x="0" y="0"/>
                    <a:pt x="0" y="512"/>
                    <a:pt x="340" y="512"/>
                  </a:cubicBezTo>
                  <a:lnTo>
                    <a:pt x="6487" y="512"/>
                  </a:lnTo>
                  <a:cubicBezTo>
                    <a:pt x="6827" y="512"/>
                    <a:pt x="6827" y="0"/>
                    <a:pt x="64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8"/>
            <p:cNvSpPr/>
            <p:nvPr/>
          </p:nvSpPr>
          <p:spPr>
            <a:xfrm>
              <a:off x="8415005" y="1883426"/>
              <a:ext cx="374504" cy="23316"/>
            </a:xfrm>
            <a:custGeom>
              <a:avLst/>
              <a:gdLst/>
              <a:ahLst/>
              <a:cxnLst/>
              <a:rect l="l" t="t" r="r" b="b"/>
              <a:pathLst>
                <a:path w="8320" h="518" extrusionOk="0">
                  <a:moveTo>
                    <a:pt x="340" y="1"/>
                  </a:moveTo>
                  <a:cubicBezTo>
                    <a:pt x="0" y="1"/>
                    <a:pt x="0" y="518"/>
                    <a:pt x="340" y="518"/>
                  </a:cubicBezTo>
                  <a:lnTo>
                    <a:pt x="7974" y="518"/>
                  </a:lnTo>
                  <a:cubicBezTo>
                    <a:pt x="8319" y="518"/>
                    <a:pt x="8319" y="1"/>
                    <a:pt x="797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8"/>
            <p:cNvSpPr/>
            <p:nvPr/>
          </p:nvSpPr>
          <p:spPr>
            <a:xfrm>
              <a:off x="7125269" y="1755267"/>
              <a:ext cx="168977" cy="152142"/>
            </a:xfrm>
            <a:custGeom>
              <a:avLst/>
              <a:gdLst/>
              <a:ahLst/>
              <a:cxnLst/>
              <a:rect l="l" t="t" r="r" b="b"/>
              <a:pathLst>
                <a:path w="3754" h="3380" extrusionOk="0">
                  <a:moveTo>
                    <a:pt x="749" y="277"/>
                  </a:moveTo>
                  <a:cubicBezTo>
                    <a:pt x="877" y="277"/>
                    <a:pt x="976" y="331"/>
                    <a:pt x="1045" y="444"/>
                  </a:cubicBezTo>
                  <a:cubicBezTo>
                    <a:pt x="1118" y="552"/>
                    <a:pt x="1158" y="700"/>
                    <a:pt x="1158" y="887"/>
                  </a:cubicBezTo>
                  <a:cubicBezTo>
                    <a:pt x="1158" y="1079"/>
                    <a:pt x="1118" y="1227"/>
                    <a:pt x="1045" y="1336"/>
                  </a:cubicBezTo>
                  <a:cubicBezTo>
                    <a:pt x="976" y="1444"/>
                    <a:pt x="877" y="1498"/>
                    <a:pt x="749" y="1498"/>
                  </a:cubicBezTo>
                  <a:cubicBezTo>
                    <a:pt x="621" y="1498"/>
                    <a:pt x="522" y="1444"/>
                    <a:pt x="453" y="1336"/>
                  </a:cubicBezTo>
                  <a:cubicBezTo>
                    <a:pt x="380" y="1227"/>
                    <a:pt x="345" y="1079"/>
                    <a:pt x="345" y="887"/>
                  </a:cubicBezTo>
                  <a:cubicBezTo>
                    <a:pt x="345" y="700"/>
                    <a:pt x="380" y="547"/>
                    <a:pt x="453" y="444"/>
                  </a:cubicBezTo>
                  <a:cubicBezTo>
                    <a:pt x="527" y="331"/>
                    <a:pt x="626" y="277"/>
                    <a:pt x="749" y="277"/>
                  </a:cubicBezTo>
                  <a:close/>
                  <a:moveTo>
                    <a:pt x="749" y="1"/>
                  </a:moveTo>
                  <a:cubicBezTo>
                    <a:pt x="517" y="1"/>
                    <a:pt x="335" y="80"/>
                    <a:pt x="202" y="242"/>
                  </a:cubicBezTo>
                  <a:cubicBezTo>
                    <a:pt x="64" y="400"/>
                    <a:pt x="0" y="616"/>
                    <a:pt x="0" y="887"/>
                  </a:cubicBezTo>
                  <a:cubicBezTo>
                    <a:pt x="0" y="1158"/>
                    <a:pt x="64" y="1375"/>
                    <a:pt x="197" y="1537"/>
                  </a:cubicBezTo>
                  <a:cubicBezTo>
                    <a:pt x="335" y="1695"/>
                    <a:pt x="517" y="1774"/>
                    <a:pt x="749" y="1774"/>
                  </a:cubicBezTo>
                  <a:cubicBezTo>
                    <a:pt x="980" y="1774"/>
                    <a:pt x="1163" y="1695"/>
                    <a:pt x="1301" y="1537"/>
                  </a:cubicBezTo>
                  <a:cubicBezTo>
                    <a:pt x="1439" y="1380"/>
                    <a:pt x="1503" y="1163"/>
                    <a:pt x="1503" y="887"/>
                  </a:cubicBezTo>
                  <a:cubicBezTo>
                    <a:pt x="1503" y="616"/>
                    <a:pt x="1439" y="400"/>
                    <a:pt x="1301" y="242"/>
                  </a:cubicBezTo>
                  <a:cubicBezTo>
                    <a:pt x="1163" y="80"/>
                    <a:pt x="980" y="1"/>
                    <a:pt x="749" y="1"/>
                  </a:cubicBezTo>
                  <a:close/>
                  <a:moveTo>
                    <a:pt x="3005" y="1882"/>
                  </a:moveTo>
                  <a:cubicBezTo>
                    <a:pt x="3128" y="1882"/>
                    <a:pt x="3222" y="1941"/>
                    <a:pt x="3295" y="2050"/>
                  </a:cubicBezTo>
                  <a:cubicBezTo>
                    <a:pt x="3369" y="2158"/>
                    <a:pt x="3404" y="2306"/>
                    <a:pt x="3404" y="2498"/>
                  </a:cubicBezTo>
                  <a:cubicBezTo>
                    <a:pt x="3404" y="2685"/>
                    <a:pt x="3369" y="2833"/>
                    <a:pt x="3295" y="2941"/>
                  </a:cubicBezTo>
                  <a:cubicBezTo>
                    <a:pt x="3222" y="3050"/>
                    <a:pt x="3128" y="3104"/>
                    <a:pt x="3005" y="3104"/>
                  </a:cubicBezTo>
                  <a:cubicBezTo>
                    <a:pt x="2877" y="3104"/>
                    <a:pt x="2778" y="3050"/>
                    <a:pt x="2704" y="2941"/>
                  </a:cubicBezTo>
                  <a:cubicBezTo>
                    <a:pt x="2630" y="2833"/>
                    <a:pt x="2596" y="2685"/>
                    <a:pt x="2596" y="2498"/>
                  </a:cubicBezTo>
                  <a:cubicBezTo>
                    <a:pt x="2596" y="2306"/>
                    <a:pt x="2630" y="2153"/>
                    <a:pt x="2704" y="2045"/>
                  </a:cubicBezTo>
                  <a:cubicBezTo>
                    <a:pt x="2778" y="1936"/>
                    <a:pt x="2877" y="1882"/>
                    <a:pt x="3005" y="1882"/>
                  </a:cubicBezTo>
                  <a:close/>
                  <a:moveTo>
                    <a:pt x="2719" y="1"/>
                  </a:moveTo>
                  <a:lnTo>
                    <a:pt x="680" y="3380"/>
                  </a:lnTo>
                  <a:lnTo>
                    <a:pt x="1030" y="3380"/>
                  </a:lnTo>
                  <a:lnTo>
                    <a:pt x="3069" y="1"/>
                  </a:lnTo>
                  <a:close/>
                  <a:moveTo>
                    <a:pt x="3005" y="1606"/>
                  </a:moveTo>
                  <a:cubicBezTo>
                    <a:pt x="2773" y="1606"/>
                    <a:pt x="2586" y="1685"/>
                    <a:pt x="2448" y="1848"/>
                  </a:cubicBezTo>
                  <a:cubicBezTo>
                    <a:pt x="2315" y="2005"/>
                    <a:pt x="2246" y="2222"/>
                    <a:pt x="2246" y="2498"/>
                  </a:cubicBezTo>
                  <a:cubicBezTo>
                    <a:pt x="2246" y="2769"/>
                    <a:pt x="2315" y="2986"/>
                    <a:pt x="2448" y="3143"/>
                  </a:cubicBezTo>
                  <a:cubicBezTo>
                    <a:pt x="2586" y="3301"/>
                    <a:pt x="2768" y="3380"/>
                    <a:pt x="3005" y="3380"/>
                  </a:cubicBezTo>
                  <a:cubicBezTo>
                    <a:pt x="3231" y="3380"/>
                    <a:pt x="3414" y="3301"/>
                    <a:pt x="3547" y="3143"/>
                  </a:cubicBezTo>
                  <a:cubicBezTo>
                    <a:pt x="3684" y="2986"/>
                    <a:pt x="3753" y="2769"/>
                    <a:pt x="3753" y="2498"/>
                  </a:cubicBezTo>
                  <a:cubicBezTo>
                    <a:pt x="3753" y="2222"/>
                    <a:pt x="3684" y="2005"/>
                    <a:pt x="3552" y="1848"/>
                  </a:cubicBezTo>
                  <a:cubicBezTo>
                    <a:pt x="3414" y="1685"/>
                    <a:pt x="3231" y="1606"/>
                    <a:pt x="3005" y="160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8"/>
            <p:cNvSpPr/>
            <p:nvPr/>
          </p:nvSpPr>
          <p:spPr>
            <a:xfrm>
              <a:off x="7354307" y="1755267"/>
              <a:ext cx="137918" cy="152142"/>
            </a:xfrm>
            <a:custGeom>
              <a:avLst/>
              <a:gdLst/>
              <a:ahLst/>
              <a:cxnLst/>
              <a:rect l="l" t="t" r="r" b="b"/>
              <a:pathLst>
                <a:path w="3064" h="3380" extrusionOk="0">
                  <a:moveTo>
                    <a:pt x="803" y="1567"/>
                  </a:moveTo>
                  <a:lnTo>
                    <a:pt x="1961" y="2749"/>
                  </a:lnTo>
                  <a:cubicBezTo>
                    <a:pt x="1852" y="2843"/>
                    <a:pt x="1739" y="2912"/>
                    <a:pt x="1621" y="2961"/>
                  </a:cubicBezTo>
                  <a:cubicBezTo>
                    <a:pt x="1498" y="3005"/>
                    <a:pt x="1369" y="3030"/>
                    <a:pt x="1232" y="3030"/>
                  </a:cubicBezTo>
                  <a:cubicBezTo>
                    <a:pt x="1000" y="3030"/>
                    <a:pt x="803" y="2956"/>
                    <a:pt x="650" y="2818"/>
                  </a:cubicBezTo>
                  <a:cubicBezTo>
                    <a:pt x="498" y="2675"/>
                    <a:pt x="419" y="2498"/>
                    <a:pt x="419" y="2286"/>
                  </a:cubicBezTo>
                  <a:cubicBezTo>
                    <a:pt x="419" y="2158"/>
                    <a:pt x="448" y="2035"/>
                    <a:pt x="512" y="1922"/>
                  </a:cubicBezTo>
                  <a:cubicBezTo>
                    <a:pt x="572" y="1803"/>
                    <a:pt x="670" y="1685"/>
                    <a:pt x="803" y="1567"/>
                  </a:cubicBezTo>
                  <a:close/>
                  <a:moveTo>
                    <a:pt x="1256" y="1"/>
                  </a:moveTo>
                  <a:cubicBezTo>
                    <a:pt x="985" y="1"/>
                    <a:pt x="774" y="75"/>
                    <a:pt x="611" y="217"/>
                  </a:cubicBezTo>
                  <a:cubicBezTo>
                    <a:pt x="448" y="360"/>
                    <a:pt x="370" y="547"/>
                    <a:pt x="370" y="784"/>
                  </a:cubicBezTo>
                  <a:cubicBezTo>
                    <a:pt x="370" y="873"/>
                    <a:pt x="389" y="961"/>
                    <a:pt x="424" y="1055"/>
                  </a:cubicBezTo>
                  <a:cubicBezTo>
                    <a:pt x="458" y="1143"/>
                    <a:pt x="512" y="1232"/>
                    <a:pt x="581" y="1326"/>
                  </a:cubicBezTo>
                  <a:cubicBezTo>
                    <a:pt x="389" y="1468"/>
                    <a:pt x="242" y="1626"/>
                    <a:pt x="143" y="1789"/>
                  </a:cubicBezTo>
                  <a:cubicBezTo>
                    <a:pt x="45" y="1951"/>
                    <a:pt x="0" y="2128"/>
                    <a:pt x="0" y="2311"/>
                  </a:cubicBezTo>
                  <a:cubicBezTo>
                    <a:pt x="0" y="2626"/>
                    <a:pt x="109" y="2882"/>
                    <a:pt x="330" y="3084"/>
                  </a:cubicBezTo>
                  <a:cubicBezTo>
                    <a:pt x="557" y="3281"/>
                    <a:pt x="842" y="3380"/>
                    <a:pt x="1192" y="3380"/>
                  </a:cubicBezTo>
                  <a:cubicBezTo>
                    <a:pt x="1384" y="3380"/>
                    <a:pt x="1562" y="3350"/>
                    <a:pt x="1729" y="3286"/>
                  </a:cubicBezTo>
                  <a:cubicBezTo>
                    <a:pt x="1892" y="3222"/>
                    <a:pt x="2049" y="3128"/>
                    <a:pt x="2202" y="2995"/>
                  </a:cubicBezTo>
                  <a:lnTo>
                    <a:pt x="2517" y="3320"/>
                  </a:lnTo>
                  <a:lnTo>
                    <a:pt x="3064" y="3320"/>
                  </a:lnTo>
                  <a:lnTo>
                    <a:pt x="2458" y="2695"/>
                  </a:lnTo>
                  <a:cubicBezTo>
                    <a:pt x="2591" y="2513"/>
                    <a:pt x="2699" y="2326"/>
                    <a:pt x="2773" y="2138"/>
                  </a:cubicBezTo>
                  <a:cubicBezTo>
                    <a:pt x="2847" y="1951"/>
                    <a:pt x="2896" y="1764"/>
                    <a:pt x="2911" y="1572"/>
                  </a:cubicBezTo>
                  <a:lnTo>
                    <a:pt x="2507" y="1572"/>
                  </a:lnTo>
                  <a:cubicBezTo>
                    <a:pt x="2497" y="1734"/>
                    <a:pt x="2468" y="1892"/>
                    <a:pt x="2424" y="2040"/>
                  </a:cubicBezTo>
                  <a:cubicBezTo>
                    <a:pt x="2374" y="2188"/>
                    <a:pt x="2305" y="2326"/>
                    <a:pt x="2222" y="2458"/>
                  </a:cubicBezTo>
                  <a:lnTo>
                    <a:pt x="1113" y="1321"/>
                  </a:lnTo>
                  <a:cubicBezTo>
                    <a:pt x="980" y="1183"/>
                    <a:pt x="892" y="1079"/>
                    <a:pt x="847" y="1006"/>
                  </a:cubicBezTo>
                  <a:cubicBezTo>
                    <a:pt x="803" y="927"/>
                    <a:pt x="783" y="853"/>
                    <a:pt x="783" y="779"/>
                  </a:cubicBezTo>
                  <a:cubicBezTo>
                    <a:pt x="783" y="651"/>
                    <a:pt x="833" y="547"/>
                    <a:pt x="926" y="469"/>
                  </a:cubicBezTo>
                  <a:cubicBezTo>
                    <a:pt x="1020" y="385"/>
                    <a:pt x="1148" y="346"/>
                    <a:pt x="1301" y="346"/>
                  </a:cubicBezTo>
                  <a:cubicBezTo>
                    <a:pt x="1399" y="346"/>
                    <a:pt x="1507" y="365"/>
                    <a:pt x="1621" y="400"/>
                  </a:cubicBezTo>
                  <a:cubicBezTo>
                    <a:pt x="1734" y="434"/>
                    <a:pt x="1857" y="488"/>
                    <a:pt x="1980" y="557"/>
                  </a:cubicBezTo>
                  <a:lnTo>
                    <a:pt x="1980" y="158"/>
                  </a:lnTo>
                  <a:cubicBezTo>
                    <a:pt x="1857" y="104"/>
                    <a:pt x="1739" y="65"/>
                    <a:pt x="1616" y="40"/>
                  </a:cubicBezTo>
                  <a:cubicBezTo>
                    <a:pt x="1498" y="16"/>
                    <a:pt x="1374" y="1"/>
                    <a:pt x="125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8"/>
            <p:cNvSpPr/>
            <p:nvPr/>
          </p:nvSpPr>
          <p:spPr>
            <a:xfrm>
              <a:off x="7551385" y="1751711"/>
              <a:ext cx="94751" cy="182526"/>
            </a:xfrm>
            <a:custGeom>
              <a:avLst/>
              <a:gdLst/>
              <a:ahLst/>
              <a:cxnLst/>
              <a:rect l="l" t="t" r="r" b="b"/>
              <a:pathLst>
                <a:path w="2105" h="4055" extrusionOk="0">
                  <a:moveTo>
                    <a:pt x="922" y="823"/>
                  </a:moveTo>
                  <a:lnTo>
                    <a:pt x="922" y="1715"/>
                  </a:lnTo>
                  <a:cubicBezTo>
                    <a:pt x="740" y="1685"/>
                    <a:pt x="607" y="1636"/>
                    <a:pt x="523" y="1567"/>
                  </a:cubicBezTo>
                  <a:cubicBezTo>
                    <a:pt x="444" y="1498"/>
                    <a:pt x="400" y="1400"/>
                    <a:pt x="400" y="1272"/>
                  </a:cubicBezTo>
                  <a:cubicBezTo>
                    <a:pt x="400" y="1144"/>
                    <a:pt x="444" y="1045"/>
                    <a:pt x="533" y="966"/>
                  </a:cubicBezTo>
                  <a:cubicBezTo>
                    <a:pt x="621" y="887"/>
                    <a:pt x="754" y="843"/>
                    <a:pt x="922" y="823"/>
                  </a:cubicBezTo>
                  <a:close/>
                  <a:moveTo>
                    <a:pt x="1139" y="2134"/>
                  </a:moveTo>
                  <a:cubicBezTo>
                    <a:pt x="1336" y="2173"/>
                    <a:pt x="1474" y="2227"/>
                    <a:pt x="1562" y="2301"/>
                  </a:cubicBezTo>
                  <a:cubicBezTo>
                    <a:pt x="1656" y="2380"/>
                    <a:pt x="1700" y="2478"/>
                    <a:pt x="1700" y="2606"/>
                  </a:cubicBezTo>
                  <a:cubicBezTo>
                    <a:pt x="1700" y="2739"/>
                    <a:pt x="1651" y="2843"/>
                    <a:pt x="1557" y="2922"/>
                  </a:cubicBezTo>
                  <a:cubicBezTo>
                    <a:pt x="1464" y="3005"/>
                    <a:pt x="1326" y="3055"/>
                    <a:pt x="1139" y="3079"/>
                  </a:cubicBezTo>
                  <a:lnTo>
                    <a:pt x="1139" y="2134"/>
                  </a:lnTo>
                  <a:close/>
                  <a:moveTo>
                    <a:pt x="922" y="1"/>
                  </a:moveTo>
                  <a:lnTo>
                    <a:pt x="922" y="513"/>
                  </a:lnTo>
                  <a:cubicBezTo>
                    <a:pt x="626" y="533"/>
                    <a:pt x="395" y="612"/>
                    <a:pt x="237" y="750"/>
                  </a:cubicBezTo>
                  <a:cubicBezTo>
                    <a:pt x="80" y="887"/>
                    <a:pt x="1" y="1075"/>
                    <a:pt x="1" y="1311"/>
                  </a:cubicBezTo>
                  <a:cubicBezTo>
                    <a:pt x="1" y="1528"/>
                    <a:pt x="75" y="1700"/>
                    <a:pt x="218" y="1828"/>
                  </a:cubicBezTo>
                  <a:cubicBezTo>
                    <a:pt x="365" y="1951"/>
                    <a:pt x="602" y="2040"/>
                    <a:pt x="922" y="2094"/>
                  </a:cubicBezTo>
                  <a:lnTo>
                    <a:pt x="922" y="3089"/>
                  </a:lnTo>
                  <a:cubicBezTo>
                    <a:pt x="759" y="3084"/>
                    <a:pt x="602" y="3065"/>
                    <a:pt x="449" y="3015"/>
                  </a:cubicBezTo>
                  <a:cubicBezTo>
                    <a:pt x="296" y="2966"/>
                    <a:pt x="149" y="2897"/>
                    <a:pt x="1" y="2803"/>
                  </a:cubicBezTo>
                  <a:lnTo>
                    <a:pt x="1" y="3197"/>
                  </a:lnTo>
                  <a:cubicBezTo>
                    <a:pt x="154" y="3262"/>
                    <a:pt x="306" y="3311"/>
                    <a:pt x="459" y="3345"/>
                  </a:cubicBezTo>
                  <a:cubicBezTo>
                    <a:pt x="612" y="3375"/>
                    <a:pt x="764" y="3395"/>
                    <a:pt x="917" y="3399"/>
                  </a:cubicBezTo>
                  <a:lnTo>
                    <a:pt x="922" y="4055"/>
                  </a:lnTo>
                  <a:lnTo>
                    <a:pt x="1139" y="4055"/>
                  </a:lnTo>
                  <a:lnTo>
                    <a:pt x="1139" y="3395"/>
                  </a:lnTo>
                  <a:cubicBezTo>
                    <a:pt x="1449" y="3370"/>
                    <a:pt x="1690" y="3291"/>
                    <a:pt x="1853" y="3148"/>
                  </a:cubicBezTo>
                  <a:cubicBezTo>
                    <a:pt x="2020" y="3005"/>
                    <a:pt x="2104" y="2813"/>
                    <a:pt x="2104" y="2567"/>
                  </a:cubicBezTo>
                  <a:cubicBezTo>
                    <a:pt x="2104" y="2340"/>
                    <a:pt x="2025" y="2158"/>
                    <a:pt x="1868" y="2030"/>
                  </a:cubicBezTo>
                  <a:cubicBezTo>
                    <a:pt x="1715" y="1897"/>
                    <a:pt x="1469" y="1809"/>
                    <a:pt x="1139" y="1754"/>
                  </a:cubicBezTo>
                  <a:lnTo>
                    <a:pt x="1139" y="823"/>
                  </a:lnTo>
                  <a:cubicBezTo>
                    <a:pt x="1272" y="828"/>
                    <a:pt x="1405" y="848"/>
                    <a:pt x="1533" y="883"/>
                  </a:cubicBezTo>
                  <a:cubicBezTo>
                    <a:pt x="1661" y="917"/>
                    <a:pt x="1784" y="961"/>
                    <a:pt x="1902" y="1025"/>
                  </a:cubicBezTo>
                  <a:lnTo>
                    <a:pt x="1902" y="641"/>
                  </a:lnTo>
                  <a:cubicBezTo>
                    <a:pt x="1784" y="602"/>
                    <a:pt x="1661" y="572"/>
                    <a:pt x="1533" y="553"/>
                  </a:cubicBezTo>
                  <a:cubicBezTo>
                    <a:pt x="1405" y="528"/>
                    <a:pt x="1277" y="513"/>
                    <a:pt x="1139" y="508"/>
                  </a:cubicBezTo>
                  <a:lnTo>
                    <a:pt x="113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8"/>
            <p:cNvSpPr/>
            <p:nvPr/>
          </p:nvSpPr>
          <p:spPr>
            <a:xfrm>
              <a:off x="7716141" y="1751936"/>
              <a:ext cx="45283" cy="179195"/>
            </a:xfrm>
            <a:custGeom>
              <a:avLst/>
              <a:gdLst/>
              <a:ahLst/>
              <a:cxnLst/>
              <a:rect l="l" t="t" r="r" b="b"/>
              <a:pathLst>
                <a:path w="1006" h="3981" extrusionOk="0">
                  <a:moveTo>
                    <a:pt x="655" y="1"/>
                  </a:moveTo>
                  <a:cubicBezTo>
                    <a:pt x="434" y="346"/>
                    <a:pt x="271" y="681"/>
                    <a:pt x="163" y="1011"/>
                  </a:cubicBezTo>
                  <a:cubicBezTo>
                    <a:pt x="55" y="1336"/>
                    <a:pt x="0" y="1666"/>
                    <a:pt x="0" y="1991"/>
                  </a:cubicBezTo>
                  <a:cubicBezTo>
                    <a:pt x="0" y="2316"/>
                    <a:pt x="55" y="2641"/>
                    <a:pt x="163" y="2976"/>
                  </a:cubicBezTo>
                  <a:cubicBezTo>
                    <a:pt x="271" y="3306"/>
                    <a:pt x="439" y="3641"/>
                    <a:pt x="655" y="3981"/>
                  </a:cubicBezTo>
                  <a:lnTo>
                    <a:pt x="1005" y="3981"/>
                  </a:lnTo>
                  <a:cubicBezTo>
                    <a:pt x="808" y="3651"/>
                    <a:pt x="665" y="3316"/>
                    <a:pt x="572" y="2991"/>
                  </a:cubicBezTo>
                  <a:cubicBezTo>
                    <a:pt x="473" y="2661"/>
                    <a:pt x="429" y="2326"/>
                    <a:pt x="429" y="1991"/>
                  </a:cubicBezTo>
                  <a:cubicBezTo>
                    <a:pt x="429" y="1651"/>
                    <a:pt x="473" y="1321"/>
                    <a:pt x="572" y="996"/>
                  </a:cubicBezTo>
                  <a:cubicBezTo>
                    <a:pt x="665" y="666"/>
                    <a:pt x="808" y="336"/>
                    <a:pt x="10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8"/>
            <p:cNvSpPr/>
            <p:nvPr/>
          </p:nvSpPr>
          <p:spPr>
            <a:xfrm>
              <a:off x="7830750" y="1757923"/>
              <a:ext cx="69229" cy="48388"/>
            </a:xfrm>
            <a:custGeom>
              <a:avLst/>
              <a:gdLst/>
              <a:ahLst/>
              <a:cxnLst/>
              <a:rect l="l" t="t" r="r" b="b"/>
              <a:pathLst>
                <a:path w="1538" h="1075" extrusionOk="0">
                  <a:moveTo>
                    <a:pt x="178" y="1"/>
                  </a:moveTo>
                  <a:lnTo>
                    <a:pt x="178" y="375"/>
                  </a:lnTo>
                  <a:lnTo>
                    <a:pt x="1" y="1075"/>
                  </a:lnTo>
                  <a:lnTo>
                    <a:pt x="282" y="1075"/>
                  </a:lnTo>
                  <a:lnTo>
                    <a:pt x="641" y="375"/>
                  </a:lnTo>
                  <a:lnTo>
                    <a:pt x="641" y="1"/>
                  </a:lnTo>
                  <a:close/>
                  <a:moveTo>
                    <a:pt x="1075" y="1"/>
                  </a:moveTo>
                  <a:lnTo>
                    <a:pt x="1075" y="375"/>
                  </a:lnTo>
                  <a:lnTo>
                    <a:pt x="897" y="1075"/>
                  </a:lnTo>
                  <a:lnTo>
                    <a:pt x="1178" y="1075"/>
                  </a:lnTo>
                  <a:lnTo>
                    <a:pt x="1538" y="375"/>
                  </a:lnTo>
                  <a:lnTo>
                    <a:pt x="153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8"/>
            <p:cNvSpPr/>
            <p:nvPr/>
          </p:nvSpPr>
          <p:spPr>
            <a:xfrm>
              <a:off x="7969578" y="1760174"/>
              <a:ext cx="137693" cy="144580"/>
            </a:xfrm>
            <a:custGeom>
              <a:avLst/>
              <a:gdLst/>
              <a:ahLst/>
              <a:cxnLst/>
              <a:rect l="l" t="t" r="r" b="b"/>
              <a:pathLst>
                <a:path w="3059" h="3212" extrusionOk="0">
                  <a:moveTo>
                    <a:pt x="1941" y="1241"/>
                  </a:moveTo>
                  <a:lnTo>
                    <a:pt x="1763" y="1970"/>
                  </a:lnTo>
                  <a:lnTo>
                    <a:pt x="1123" y="1970"/>
                  </a:lnTo>
                  <a:lnTo>
                    <a:pt x="1305" y="1241"/>
                  </a:lnTo>
                  <a:close/>
                  <a:moveTo>
                    <a:pt x="1261" y="0"/>
                  </a:moveTo>
                  <a:lnTo>
                    <a:pt x="1039" y="906"/>
                  </a:lnTo>
                  <a:lnTo>
                    <a:pt x="251" y="906"/>
                  </a:lnTo>
                  <a:lnTo>
                    <a:pt x="251" y="1241"/>
                  </a:lnTo>
                  <a:lnTo>
                    <a:pt x="956" y="1241"/>
                  </a:lnTo>
                  <a:lnTo>
                    <a:pt x="768" y="1970"/>
                  </a:lnTo>
                  <a:lnTo>
                    <a:pt x="0" y="1970"/>
                  </a:lnTo>
                  <a:lnTo>
                    <a:pt x="0" y="2305"/>
                  </a:lnTo>
                  <a:lnTo>
                    <a:pt x="690" y="2305"/>
                  </a:lnTo>
                  <a:lnTo>
                    <a:pt x="463" y="3211"/>
                  </a:lnTo>
                  <a:lnTo>
                    <a:pt x="813" y="3211"/>
                  </a:lnTo>
                  <a:lnTo>
                    <a:pt x="1039" y="2305"/>
                  </a:lnTo>
                  <a:lnTo>
                    <a:pt x="1680" y="2305"/>
                  </a:lnTo>
                  <a:lnTo>
                    <a:pt x="1453" y="3211"/>
                  </a:lnTo>
                  <a:lnTo>
                    <a:pt x="1803" y="3211"/>
                  </a:lnTo>
                  <a:lnTo>
                    <a:pt x="2029" y="2305"/>
                  </a:lnTo>
                  <a:lnTo>
                    <a:pt x="2808" y="2305"/>
                  </a:lnTo>
                  <a:lnTo>
                    <a:pt x="2808" y="1970"/>
                  </a:lnTo>
                  <a:lnTo>
                    <a:pt x="2113" y="1970"/>
                  </a:lnTo>
                  <a:lnTo>
                    <a:pt x="2295" y="1241"/>
                  </a:lnTo>
                  <a:lnTo>
                    <a:pt x="3059" y="1241"/>
                  </a:lnTo>
                  <a:lnTo>
                    <a:pt x="3059" y="906"/>
                  </a:lnTo>
                  <a:lnTo>
                    <a:pt x="2379" y="906"/>
                  </a:lnTo>
                  <a:lnTo>
                    <a:pt x="2606" y="0"/>
                  </a:lnTo>
                  <a:lnTo>
                    <a:pt x="2256" y="0"/>
                  </a:lnTo>
                  <a:lnTo>
                    <a:pt x="2024" y="906"/>
                  </a:lnTo>
                  <a:lnTo>
                    <a:pt x="1389" y="906"/>
                  </a:lnTo>
                  <a:lnTo>
                    <a:pt x="1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8"/>
            <p:cNvSpPr/>
            <p:nvPr/>
          </p:nvSpPr>
          <p:spPr>
            <a:xfrm>
              <a:off x="8172192" y="1763055"/>
              <a:ext cx="174108" cy="176494"/>
            </a:xfrm>
            <a:custGeom>
              <a:avLst/>
              <a:gdLst/>
              <a:ahLst/>
              <a:cxnLst/>
              <a:rect l="l" t="t" r="r" b="b"/>
              <a:pathLst>
                <a:path w="3868" h="3921" extrusionOk="0">
                  <a:moveTo>
                    <a:pt x="1946" y="1305"/>
                  </a:moveTo>
                  <a:cubicBezTo>
                    <a:pt x="2124" y="1305"/>
                    <a:pt x="2267" y="1369"/>
                    <a:pt x="2370" y="1488"/>
                  </a:cubicBezTo>
                  <a:cubicBezTo>
                    <a:pt x="2473" y="1606"/>
                    <a:pt x="2528" y="1768"/>
                    <a:pt x="2528" y="1975"/>
                  </a:cubicBezTo>
                  <a:cubicBezTo>
                    <a:pt x="2528" y="2182"/>
                    <a:pt x="2473" y="2345"/>
                    <a:pt x="2370" y="2463"/>
                  </a:cubicBezTo>
                  <a:cubicBezTo>
                    <a:pt x="2271" y="2581"/>
                    <a:pt x="2129" y="2640"/>
                    <a:pt x="1951" y="2640"/>
                  </a:cubicBezTo>
                  <a:cubicBezTo>
                    <a:pt x="1769" y="2640"/>
                    <a:pt x="1626" y="2581"/>
                    <a:pt x="1523" y="2463"/>
                  </a:cubicBezTo>
                  <a:cubicBezTo>
                    <a:pt x="1419" y="2345"/>
                    <a:pt x="1370" y="2182"/>
                    <a:pt x="1370" y="1975"/>
                  </a:cubicBezTo>
                  <a:cubicBezTo>
                    <a:pt x="1370" y="1768"/>
                    <a:pt x="1419" y="1606"/>
                    <a:pt x="1523" y="1488"/>
                  </a:cubicBezTo>
                  <a:cubicBezTo>
                    <a:pt x="1631" y="1369"/>
                    <a:pt x="1769" y="1305"/>
                    <a:pt x="1946" y="1305"/>
                  </a:cubicBezTo>
                  <a:close/>
                  <a:moveTo>
                    <a:pt x="2006" y="0"/>
                  </a:moveTo>
                  <a:cubicBezTo>
                    <a:pt x="1730" y="0"/>
                    <a:pt x="1469" y="49"/>
                    <a:pt x="1222" y="148"/>
                  </a:cubicBezTo>
                  <a:cubicBezTo>
                    <a:pt x="976" y="241"/>
                    <a:pt x="759" y="384"/>
                    <a:pt x="572" y="571"/>
                  </a:cubicBezTo>
                  <a:cubicBezTo>
                    <a:pt x="390" y="754"/>
                    <a:pt x="247" y="961"/>
                    <a:pt x="149" y="1202"/>
                  </a:cubicBezTo>
                  <a:cubicBezTo>
                    <a:pt x="50" y="1443"/>
                    <a:pt x="1" y="1694"/>
                    <a:pt x="1" y="1960"/>
                  </a:cubicBezTo>
                  <a:cubicBezTo>
                    <a:pt x="1" y="2236"/>
                    <a:pt x="50" y="2492"/>
                    <a:pt x="149" y="2734"/>
                  </a:cubicBezTo>
                  <a:cubicBezTo>
                    <a:pt x="247" y="2970"/>
                    <a:pt x="385" y="3182"/>
                    <a:pt x="572" y="3364"/>
                  </a:cubicBezTo>
                  <a:cubicBezTo>
                    <a:pt x="759" y="3546"/>
                    <a:pt x="971" y="3684"/>
                    <a:pt x="1213" y="3778"/>
                  </a:cubicBezTo>
                  <a:cubicBezTo>
                    <a:pt x="1449" y="3876"/>
                    <a:pt x="1705" y="3921"/>
                    <a:pt x="1971" y="3921"/>
                  </a:cubicBezTo>
                  <a:cubicBezTo>
                    <a:pt x="2193" y="3921"/>
                    <a:pt x="2409" y="3886"/>
                    <a:pt x="2626" y="3807"/>
                  </a:cubicBezTo>
                  <a:cubicBezTo>
                    <a:pt x="2843" y="3734"/>
                    <a:pt x="3040" y="3625"/>
                    <a:pt x="3222" y="3487"/>
                  </a:cubicBezTo>
                  <a:lnTo>
                    <a:pt x="3025" y="3246"/>
                  </a:lnTo>
                  <a:cubicBezTo>
                    <a:pt x="2872" y="3359"/>
                    <a:pt x="2705" y="3453"/>
                    <a:pt x="2523" y="3517"/>
                  </a:cubicBezTo>
                  <a:cubicBezTo>
                    <a:pt x="2345" y="3581"/>
                    <a:pt x="2158" y="3610"/>
                    <a:pt x="1971" y="3610"/>
                  </a:cubicBezTo>
                  <a:cubicBezTo>
                    <a:pt x="1744" y="3610"/>
                    <a:pt x="1528" y="3571"/>
                    <a:pt x="1331" y="3492"/>
                  </a:cubicBezTo>
                  <a:cubicBezTo>
                    <a:pt x="1129" y="3413"/>
                    <a:pt x="951" y="3295"/>
                    <a:pt x="799" y="3147"/>
                  </a:cubicBezTo>
                  <a:cubicBezTo>
                    <a:pt x="641" y="2990"/>
                    <a:pt x="518" y="2813"/>
                    <a:pt x="434" y="2611"/>
                  </a:cubicBezTo>
                  <a:cubicBezTo>
                    <a:pt x="351" y="2409"/>
                    <a:pt x="311" y="2192"/>
                    <a:pt x="311" y="1960"/>
                  </a:cubicBezTo>
                  <a:cubicBezTo>
                    <a:pt x="311" y="1680"/>
                    <a:pt x="375" y="1419"/>
                    <a:pt x="503" y="1177"/>
                  </a:cubicBezTo>
                  <a:cubicBezTo>
                    <a:pt x="631" y="936"/>
                    <a:pt x="809" y="744"/>
                    <a:pt x="1040" y="596"/>
                  </a:cubicBezTo>
                  <a:cubicBezTo>
                    <a:pt x="1178" y="503"/>
                    <a:pt x="1331" y="429"/>
                    <a:pt x="1493" y="384"/>
                  </a:cubicBezTo>
                  <a:cubicBezTo>
                    <a:pt x="1661" y="335"/>
                    <a:pt x="1833" y="310"/>
                    <a:pt x="2010" y="310"/>
                  </a:cubicBezTo>
                  <a:cubicBezTo>
                    <a:pt x="2267" y="310"/>
                    <a:pt x="2503" y="365"/>
                    <a:pt x="2720" y="463"/>
                  </a:cubicBezTo>
                  <a:cubicBezTo>
                    <a:pt x="2936" y="567"/>
                    <a:pt x="3124" y="709"/>
                    <a:pt x="3271" y="901"/>
                  </a:cubicBezTo>
                  <a:cubicBezTo>
                    <a:pt x="3365" y="1020"/>
                    <a:pt x="3434" y="1143"/>
                    <a:pt x="3483" y="1281"/>
                  </a:cubicBezTo>
                  <a:cubicBezTo>
                    <a:pt x="3527" y="1419"/>
                    <a:pt x="3552" y="1566"/>
                    <a:pt x="3552" y="1719"/>
                  </a:cubicBezTo>
                  <a:cubicBezTo>
                    <a:pt x="3552" y="1980"/>
                    <a:pt x="3488" y="2187"/>
                    <a:pt x="3370" y="2350"/>
                  </a:cubicBezTo>
                  <a:cubicBezTo>
                    <a:pt x="3252" y="2512"/>
                    <a:pt x="3084" y="2611"/>
                    <a:pt x="2872" y="2640"/>
                  </a:cubicBezTo>
                  <a:lnTo>
                    <a:pt x="2872" y="1034"/>
                  </a:lnTo>
                  <a:lnTo>
                    <a:pt x="2562" y="1034"/>
                  </a:lnTo>
                  <a:lnTo>
                    <a:pt x="2562" y="1320"/>
                  </a:lnTo>
                  <a:cubicBezTo>
                    <a:pt x="2473" y="1212"/>
                    <a:pt x="2375" y="1128"/>
                    <a:pt x="2262" y="1074"/>
                  </a:cubicBezTo>
                  <a:cubicBezTo>
                    <a:pt x="2148" y="1020"/>
                    <a:pt x="2015" y="990"/>
                    <a:pt x="1868" y="990"/>
                  </a:cubicBezTo>
                  <a:cubicBezTo>
                    <a:pt x="1616" y="990"/>
                    <a:pt x="1414" y="1084"/>
                    <a:pt x="1257" y="1266"/>
                  </a:cubicBezTo>
                  <a:cubicBezTo>
                    <a:pt x="1099" y="1448"/>
                    <a:pt x="1020" y="1685"/>
                    <a:pt x="1020" y="1975"/>
                  </a:cubicBezTo>
                  <a:cubicBezTo>
                    <a:pt x="1020" y="2266"/>
                    <a:pt x="1099" y="2502"/>
                    <a:pt x="1257" y="2684"/>
                  </a:cubicBezTo>
                  <a:cubicBezTo>
                    <a:pt x="1410" y="2862"/>
                    <a:pt x="1616" y="2955"/>
                    <a:pt x="1868" y="2955"/>
                  </a:cubicBezTo>
                  <a:cubicBezTo>
                    <a:pt x="2015" y="2955"/>
                    <a:pt x="2148" y="2926"/>
                    <a:pt x="2257" y="2877"/>
                  </a:cubicBezTo>
                  <a:cubicBezTo>
                    <a:pt x="2370" y="2822"/>
                    <a:pt x="2473" y="2739"/>
                    <a:pt x="2562" y="2625"/>
                  </a:cubicBezTo>
                  <a:lnTo>
                    <a:pt x="2562" y="2960"/>
                  </a:lnTo>
                  <a:cubicBezTo>
                    <a:pt x="2966" y="2955"/>
                    <a:pt x="3286" y="2837"/>
                    <a:pt x="3518" y="2615"/>
                  </a:cubicBezTo>
                  <a:cubicBezTo>
                    <a:pt x="3749" y="2394"/>
                    <a:pt x="3867" y="2093"/>
                    <a:pt x="3867" y="1709"/>
                  </a:cubicBezTo>
                  <a:cubicBezTo>
                    <a:pt x="3867" y="1532"/>
                    <a:pt x="3838" y="1360"/>
                    <a:pt x="3779" y="1192"/>
                  </a:cubicBezTo>
                  <a:cubicBezTo>
                    <a:pt x="3720" y="1025"/>
                    <a:pt x="3636" y="872"/>
                    <a:pt x="3527" y="729"/>
                  </a:cubicBezTo>
                  <a:cubicBezTo>
                    <a:pt x="3350" y="493"/>
                    <a:pt x="3129" y="315"/>
                    <a:pt x="2863" y="187"/>
                  </a:cubicBezTo>
                  <a:cubicBezTo>
                    <a:pt x="2601" y="59"/>
                    <a:pt x="2316" y="0"/>
                    <a:pt x="20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3" name="Google Shape;663;p8"/>
            <p:cNvSpPr/>
            <p:nvPr/>
          </p:nvSpPr>
          <p:spPr>
            <a:xfrm>
              <a:off x="8426754" y="1757923"/>
              <a:ext cx="19986" cy="146831"/>
            </a:xfrm>
            <a:custGeom>
              <a:avLst/>
              <a:gdLst/>
              <a:ahLst/>
              <a:cxnLst/>
              <a:rect l="l" t="t" r="r" b="b"/>
              <a:pathLst>
                <a:path w="444" h="3262" extrusionOk="0">
                  <a:moveTo>
                    <a:pt x="0" y="1"/>
                  </a:moveTo>
                  <a:lnTo>
                    <a:pt x="0" y="1429"/>
                  </a:lnTo>
                  <a:lnTo>
                    <a:pt x="49" y="2207"/>
                  </a:lnTo>
                  <a:lnTo>
                    <a:pt x="399" y="2207"/>
                  </a:lnTo>
                  <a:lnTo>
                    <a:pt x="444" y="1429"/>
                  </a:lnTo>
                  <a:lnTo>
                    <a:pt x="444" y="1"/>
                  </a:lnTo>
                  <a:close/>
                  <a:moveTo>
                    <a:pt x="0" y="2705"/>
                  </a:moveTo>
                  <a:lnTo>
                    <a:pt x="0" y="3261"/>
                  </a:lnTo>
                  <a:lnTo>
                    <a:pt x="444" y="3261"/>
                  </a:lnTo>
                  <a:lnTo>
                    <a:pt x="444" y="270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4" name="Google Shape;664;p8"/>
            <p:cNvSpPr/>
            <p:nvPr/>
          </p:nvSpPr>
          <p:spPr>
            <a:xfrm>
              <a:off x="8543569" y="1757923"/>
              <a:ext cx="20031" cy="146831"/>
            </a:xfrm>
            <a:custGeom>
              <a:avLst/>
              <a:gdLst/>
              <a:ahLst/>
              <a:cxnLst/>
              <a:rect l="l" t="t" r="r" b="b"/>
              <a:pathLst>
                <a:path w="445" h="3262" extrusionOk="0">
                  <a:moveTo>
                    <a:pt x="1" y="1"/>
                  </a:moveTo>
                  <a:lnTo>
                    <a:pt x="1" y="1429"/>
                  </a:lnTo>
                  <a:lnTo>
                    <a:pt x="50" y="2207"/>
                  </a:lnTo>
                  <a:lnTo>
                    <a:pt x="405" y="2207"/>
                  </a:lnTo>
                  <a:lnTo>
                    <a:pt x="444" y="1429"/>
                  </a:lnTo>
                  <a:lnTo>
                    <a:pt x="444" y="1"/>
                  </a:lnTo>
                  <a:close/>
                  <a:moveTo>
                    <a:pt x="1" y="2705"/>
                  </a:moveTo>
                  <a:lnTo>
                    <a:pt x="1" y="3261"/>
                  </a:lnTo>
                  <a:lnTo>
                    <a:pt x="444" y="3261"/>
                  </a:lnTo>
                  <a:lnTo>
                    <a:pt x="444" y="270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65" name="Google Shape;665;p8"/>
          <p:cNvGrpSpPr/>
          <p:nvPr/>
        </p:nvGrpSpPr>
        <p:grpSpPr>
          <a:xfrm>
            <a:off x="5968263" y="358588"/>
            <a:ext cx="1259233" cy="1084811"/>
            <a:chOff x="5808377" y="330350"/>
            <a:chExt cx="1242705" cy="1053112"/>
          </a:xfrm>
        </p:grpSpPr>
        <p:sp>
          <p:nvSpPr>
            <p:cNvPr id="666" name="Google Shape;666;p8"/>
            <p:cNvSpPr/>
            <p:nvPr/>
          </p:nvSpPr>
          <p:spPr>
            <a:xfrm>
              <a:off x="6051596" y="440098"/>
              <a:ext cx="389583" cy="434776"/>
            </a:xfrm>
            <a:custGeom>
              <a:avLst/>
              <a:gdLst/>
              <a:ahLst/>
              <a:cxnLst/>
              <a:rect l="l" t="t" r="r" b="b"/>
              <a:pathLst>
                <a:path w="8655" h="9659" extrusionOk="0">
                  <a:moveTo>
                    <a:pt x="6576" y="173"/>
                  </a:moveTo>
                  <a:cubicBezTo>
                    <a:pt x="7729" y="173"/>
                    <a:pt x="8009" y="463"/>
                    <a:pt x="8068" y="640"/>
                  </a:cubicBezTo>
                  <a:cubicBezTo>
                    <a:pt x="8152" y="857"/>
                    <a:pt x="7990" y="1103"/>
                    <a:pt x="7807" y="1256"/>
                  </a:cubicBezTo>
                  <a:lnTo>
                    <a:pt x="7709" y="1345"/>
                  </a:lnTo>
                  <a:lnTo>
                    <a:pt x="7827" y="1399"/>
                  </a:lnTo>
                  <a:cubicBezTo>
                    <a:pt x="8132" y="1547"/>
                    <a:pt x="8290" y="1931"/>
                    <a:pt x="8261" y="2221"/>
                  </a:cubicBezTo>
                  <a:cubicBezTo>
                    <a:pt x="8251" y="2330"/>
                    <a:pt x="8201" y="2532"/>
                    <a:pt x="7985" y="2591"/>
                  </a:cubicBezTo>
                  <a:lnTo>
                    <a:pt x="7788" y="2640"/>
                  </a:lnTo>
                  <a:lnTo>
                    <a:pt x="7960" y="2744"/>
                  </a:lnTo>
                  <a:cubicBezTo>
                    <a:pt x="8241" y="2921"/>
                    <a:pt x="8398" y="3172"/>
                    <a:pt x="8369" y="3413"/>
                  </a:cubicBezTo>
                  <a:cubicBezTo>
                    <a:pt x="8349" y="3606"/>
                    <a:pt x="8206" y="3753"/>
                    <a:pt x="7980" y="3827"/>
                  </a:cubicBezTo>
                  <a:lnTo>
                    <a:pt x="7798" y="3881"/>
                  </a:lnTo>
                  <a:lnTo>
                    <a:pt x="7960" y="3980"/>
                  </a:lnTo>
                  <a:cubicBezTo>
                    <a:pt x="8320" y="4197"/>
                    <a:pt x="8482" y="4517"/>
                    <a:pt x="8394" y="4837"/>
                  </a:cubicBezTo>
                  <a:cubicBezTo>
                    <a:pt x="8305" y="5162"/>
                    <a:pt x="7985" y="5384"/>
                    <a:pt x="7615" y="5384"/>
                  </a:cubicBezTo>
                  <a:lnTo>
                    <a:pt x="4754" y="5384"/>
                  </a:lnTo>
                  <a:lnTo>
                    <a:pt x="4847" y="5521"/>
                  </a:lnTo>
                  <a:cubicBezTo>
                    <a:pt x="4857" y="5536"/>
                    <a:pt x="6084" y="7304"/>
                    <a:pt x="5832" y="8462"/>
                  </a:cubicBezTo>
                  <a:cubicBezTo>
                    <a:pt x="5685" y="9151"/>
                    <a:pt x="5291" y="9472"/>
                    <a:pt x="4970" y="9486"/>
                  </a:cubicBezTo>
                  <a:cubicBezTo>
                    <a:pt x="4960" y="9487"/>
                    <a:pt x="4950" y="9488"/>
                    <a:pt x="4939" y="9488"/>
                  </a:cubicBezTo>
                  <a:cubicBezTo>
                    <a:pt x="4759" y="9488"/>
                    <a:pt x="4598" y="9368"/>
                    <a:pt x="4552" y="9191"/>
                  </a:cubicBezTo>
                  <a:cubicBezTo>
                    <a:pt x="4202" y="8053"/>
                    <a:pt x="3611" y="7235"/>
                    <a:pt x="2798" y="6758"/>
                  </a:cubicBezTo>
                  <a:cubicBezTo>
                    <a:pt x="1744" y="6137"/>
                    <a:pt x="1375" y="5482"/>
                    <a:pt x="1375" y="5477"/>
                  </a:cubicBezTo>
                  <a:lnTo>
                    <a:pt x="1350" y="5433"/>
                  </a:lnTo>
                  <a:lnTo>
                    <a:pt x="168" y="5433"/>
                  </a:lnTo>
                  <a:lnTo>
                    <a:pt x="173" y="173"/>
                  </a:lnTo>
                  <a:close/>
                  <a:moveTo>
                    <a:pt x="1" y="0"/>
                  </a:moveTo>
                  <a:lnTo>
                    <a:pt x="1" y="5600"/>
                  </a:lnTo>
                  <a:lnTo>
                    <a:pt x="1252" y="5600"/>
                  </a:lnTo>
                  <a:cubicBezTo>
                    <a:pt x="1355" y="5768"/>
                    <a:pt x="1764" y="6349"/>
                    <a:pt x="2715" y="6905"/>
                  </a:cubicBezTo>
                  <a:cubicBezTo>
                    <a:pt x="3493" y="7359"/>
                    <a:pt x="4054" y="8147"/>
                    <a:pt x="4394" y="9240"/>
                  </a:cubicBezTo>
                  <a:cubicBezTo>
                    <a:pt x="4457" y="9488"/>
                    <a:pt x="4683" y="9659"/>
                    <a:pt x="4935" y="9659"/>
                  </a:cubicBezTo>
                  <a:cubicBezTo>
                    <a:pt x="4939" y="9659"/>
                    <a:pt x="4942" y="9659"/>
                    <a:pt x="4946" y="9659"/>
                  </a:cubicBezTo>
                  <a:lnTo>
                    <a:pt x="4975" y="9659"/>
                  </a:lnTo>
                  <a:cubicBezTo>
                    <a:pt x="5364" y="9644"/>
                    <a:pt x="5832" y="9280"/>
                    <a:pt x="6000" y="8501"/>
                  </a:cubicBezTo>
                  <a:cubicBezTo>
                    <a:pt x="6226" y="7447"/>
                    <a:pt x="5364" y="6004"/>
                    <a:pt x="5079" y="5556"/>
                  </a:cubicBezTo>
                  <a:lnTo>
                    <a:pt x="7615" y="5556"/>
                  </a:lnTo>
                  <a:cubicBezTo>
                    <a:pt x="8059" y="5556"/>
                    <a:pt x="8448" y="5280"/>
                    <a:pt x="8556" y="4886"/>
                  </a:cubicBezTo>
                  <a:cubicBezTo>
                    <a:pt x="8655" y="4531"/>
                    <a:pt x="8517" y="4182"/>
                    <a:pt x="8187" y="3926"/>
                  </a:cubicBezTo>
                  <a:cubicBezTo>
                    <a:pt x="8379" y="3832"/>
                    <a:pt x="8512" y="3650"/>
                    <a:pt x="8541" y="3433"/>
                  </a:cubicBezTo>
                  <a:cubicBezTo>
                    <a:pt x="8576" y="3172"/>
                    <a:pt x="8438" y="2896"/>
                    <a:pt x="8182" y="2689"/>
                  </a:cubicBezTo>
                  <a:cubicBezTo>
                    <a:pt x="8330" y="2586"/>
                    <a:pt x="8428" y="2418"/>
                    <a:pt x="8433" y="2236"/>
                  </a:cubicBezTo>
                  <a:cubicBezTo>
                    <a:pt x="8462" y="1926"/>
                    <a:pt x="8325" y="1517"/>
                    <a:pt x="8009" y="1305"/>
                  </a:cubicBezTo>
                  <a:cubicBezTo>
                    <a:pt x="8236" y="1074"/>
                    <a:pt x="8320" y="803"/>
                    <a:pt x="8236" y="576"/>
                  </a:cubicBezTo>
                  <a:cubicBezTo>
                    <a:pt x="8137" y="315"/>
                    <a:pt x="7768" y="0"/>
                    <a:pt x="657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8"/>
            <p:cNvSpPr/>
            <p:nvPr/>
          </p:nvSpPr>
          <p:spPr>
            <a:xfrm>
              <a:off x="5910382" y="418805"/>
              <a:ext cx="157904" cy="287360"/>
            </a:xfrm>
            <a:custGeom>
              <a:avLst/>
              <a:gdLst/>
              <a:ahLst/>
              <a:cxnLst/>
              <a:rect l="l" t="t" r="r" b="b"/>
              <a:pathLst>
                <a:path w="3508" h="6384" extrusionOk="0">
                  <a:moveTo>
                    <a:pt x="0" y="0"/>
                  </a:moveTo>
                  <a:lnTo>
                    <a:pt x="0" y="6384"/>
                  </a:lnTo>
                  <a:lnTo>
                    <a:pt x="3507" y="6384"/>
                  </a:lnTo>
                  <a:lnTo>
                    <a:pt x="350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8"/>
            <p:cNvSpPr/>
            <p:nvPr/>
          </p:nvSpPr>
          <p:spPr>
            <a:xfrm>
              <a:off x="5808377" y="330350"/>
              <a:ext cx="1242705" cy="1053112"/>
            </a:xfrm>
            <a:custGeom>
              <a:avLst/>
              <a:gdLst/>
              <a:ahLst/>
              <a:cxnLst/>
              <a:rect l="l" t="t" r="r" b="b"/>
              <a:pathLst>
                <a:path w="27608" h="23396" extrusionOk="0">
                  <a:moveTo>
                    <a:pt x="26095" y="168"/>
                  </a:moveTo>
                  <a:cubicBezTo>
                    <a:pt x="26839" y="172"/>
                    <a:pt x="27440" y="768"/>
                    <a:pt x="27440" y="1512"/>
                  </a:cubicBezTo>
                  <a:lnTo>
                    <a:pt x="27440" y="17835"/>
                  </a:lnTo>
                  <a:cubicBezTo>
                    <a:pt x="27440" y="18574"/>
                    <a:pt x="26839" y="19175"/>
                    <a:pt x="26095" y="19179"/>
                  </a:cubicBezTo>
                  <a:lnTo>
                    <a:pt x="9551" y="19179"/>
                  </a:lnTo>
                  <a:lnTo>
                    <a:pt x="9551" y="22982"/>
                  </a:lnTo>
                  <a:lnTo>
                    <a:pt x="5744" y="19175"/>
                  </a:lnTo>
                  <a:lnTo>
                    <a:pt x="1513" y="19175"/>
                  </a:lnTo>
                  <a:cubicBezTo>
                    <a:pt x="769" y="19175"/>
                    <a:pt x="173" y="18574"/>
                    <a:pt x="168" y="17835"/>
                  </a:cubicBezTo>
                  <a:lnTo>
                    <a:pt x="168" y="1512"/>
                  </a:lnTo>
                  <a:cubicBezTo>
                    <a:pt x="173" y="768"/>
                    <a:pt x="769" y="172"/>
                    <a:pt x="1513" y="168"/>
                  </a:cubicBezTo>
                  <a:close/>
                  <a:moveTo>
                    <a:pt x="1513" y="0"/>
                  </a:moveTo>
                  <a:cubicBezTo>
                    <a:pt x="675" y="0"/>
                    <a:pt x="1" y="675"/>
                    <a:pt x="1" y="1512"/>
                  </a:cubicBezTo>
                  <a:lnTo>
                    <a:pt x="1" y="17835"/>
                  </a:lnTo>
                  <a:cubicBezTo>
                    <a:pt x="1" y="18672"/>
                    <a:pt x="675" y="19347"/>
                    <a:pt x="1513" y="19347"/>
                  </a:cubicBezTo>
                  <a:lnTo>
                    <a:pt x="5670" y="19347"/>
                  </a:lnTo>
                  <a:lnTo>
                    <a:pt x="9718" y="23396"/>
                  </a:lnTo>
                  <a:lnTo>
                    <a:pt x="9718" y="19347"/>
                  </a:lnTo>
                  <a:lnTo>
                    <a:pt x="26095" y="19347"/>
                  </a:lnTo>
                  <a:cubicBezTo>
                    <a:pt x="26932" y="19347"/>
                    <a:pt x="27607" y="18672"/>
                    <a:pt x="27607" y="17835"/>
                  </a:cubicBezTo>
                  <a:lnTo>
                    <a:pt x="27607" y="1512"/>
                  </a:lnTo>
                  <a:cubicBezTo>
                    <a:pt x="27607" y="675"/>
                    <a:pt x="26932" y="0"/>
                    <a:pt x="2609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8"/>
            <p:cNvSpPr/>
            <p:nvPr/>
          </p:nvSpPr>
          <p:spPr>
            <a:xfrm>
              <a:off x="5894852" y="929190"/>
              <a:ext cx="730778" cy="23091"/>
            </a:xfrm>
            <a:custGeom>
              <a:avLst/>
              <a:gdLst/>
              <a:ahLst/>
              <a:cxnLst/>
              <a:rect l="l" t="t" r="r" b="b"/>
              <a:pathLst>
                <a:path w="16235" h="513" extrusionOk="0">
                  <a:moveTo>
                    <a:pt x="15899" y="0"/>
                  </a:moveTo>
                  <a:cubicBezTo>
                    <a:pt x="15898" y="0"/>
                    <a:pt x="15896" y="0"/>
                    <a:pt x="15895" y="0"/>
                  </a:cubicBezTo>
                  <a:lnTo>
                    <a:pt x="345" y="0"/>
                  </a:lnTo>
                  <a:cubicBezTo>
                    <a:pt x="0" y="0"/>
                    <a:pt x="0" y="513"/>
                    <a:pt x="345" y="513"/>
                  </a:cubicBezTo>
                  <a:lnTo>
                    <a:pt x="15895" y="513"/>
                  </a:lnTo>
                  <a:cubicBezTo>
                    <a:pt x="16233" y="513"/>
                    <a:pt x="16234" y="0"/>
                    <a:pt x="158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8"/>
            <p:cNvSpPr/>
            <p:nvPr/>
          </p:nvSpPr>
          <p:spPr>
            <a:xfrm>
              <a:off x="5894852" y="998604"/>
              <a:ext cx="573819" cy="23091"/>
            </a:xfrm>
            <a:custGeom>
              <a:avLst/>
              <a:gdLst/>
              <a:ahLst/>
              <a:cxnLst/>
              <a:rect l="l" t="t" r="r" b="b"/>
              <a:pathLst>
                <a:path w="12748" h="513" extrusionOk="0">
                  <a:moveTo>
                    <a:pt x="345" y="0"/>
                  </a:moveTo>
                  <a:cubicBezTo>
                    <a:pt x="0" y="0"/>
                    <a:pt x="0" y="512"/>
                    <a:pt x="345" y="512"/>
                  </a:cubicBezTo>
                  <a:lnTo>
                    <a:pt x="12403" y="512"/>
                  </a:lnTo>
                  <a:cubicBezTo>
                    <a:pt x="12747" y="512"/>
                    <a:pt x="12747" y="0"/>
                    <a:pt x="124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1" name="Google Shape;671;p8"/>
            <p:cNvSpPr/>
            <p:nvPr/>
          </p:nvSpPr>
          <p:spPr>
            <a:xfrm>
              <a:off x="5894852" y="1067973"/>
              <a:ext cx="652951" cy="23316"/>
            </a:xfrm>
            <a:custGeom>
              <a:avLst/>
              <a:gdLst/>
              <a:ahLst/>
              <a:cxnLst/>
              <a:rect l="l" t="t" r="r" b="b"/>
              <a:pathLst>
                <a:path w="14506" h="518" extrusionOk="0">
                  <a:moveTo>
                    <a:pt x="345" y="1"/>
                  </a:moveTo>
                  <a:cubicBezTo>
                    <a:pt x="0" y="1"/>
                    <a:pt x="0" y="518"/>
                    <a:pt x="345" y="518"/>
                  </a:cubicBezTo>
                  <a:lnTo>
                    <a:pt x="14161" y="518"/>
                  </a:lnTo>
                  <a:cubicBezTo>
                    <a:pt x="14506" y="518"/>
                    <a:pt x="14506" y="1"/>
                    <a:pt x="1416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8"/>
            <p:cNvSpPr/>
            <p:nvPr/>
          </p:nvSpPr>
          <p:spPr>
            <a:xfrm>
              <a:off x="6664210" y="929190"/>
              <a:ext cx="304645" cy="23091"/>
            </a:xfrm>
            <a:custGeom>
              <a:avLst/>
              <a:gdLst/>
              <a:ahLst/>
              <a:cxnLst/>
              <a:rect l="l" t="t" r="r" b="b"/>
              <a:pathLst>
                <a:path w="6768" h="513" extrusionOk="0">
                  <a:moveTo>
                    <a:pt x="336" y="0"/>
                  </a:moveTo>
                  <a:cubicBezTo>
                    <a:pt x="1" y="0"/>
                    <a:pt x="2" y="513"/>
                    <a:pt x="340" y="513"/>
                  </a:cubicBezTo>
                  <a:lnTo>
                    <a:pt x="6423" y="513"/>
                  </a:lnTo>
                  <a:cubicBezTo>
                    <a:pt x="6766" y="513"/>
                    <a:pt x="6768" y="0"/>
                    <a:pt x="6428" y="0"/>
                  </a:cubicBezTo>
                  <a:cubicBezTo>
                    <a:pt x="6426" y="0"/>
                    <a:pt x="6425" y="0"/>
                    <a:pt x="6423" y="0"/>
                  </a:cubicBezTo>
                  <a:lnTo>
                    <a:pt x="340" y="0"/>
                  </a:lnTo>
                  <a:cubicBezTo>
                    <a:pt x="339" y="0"/>
                    <a:pt x="337" y="0"/>
                    <a:pt x="3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8"/>
            <p:cNvSpPr/>
            <p:nvPr/>
          </p:nvSpPr>
          <p:spPr>
            <a:xfrm>
              <a:off x="6505036" y="998604"/>
              <a:ext cx="463809" cy="23091"/>
            </a:xfrm>
            <a:custGeom>
              <a:avLst/>
              <a:gdLst/>
              <a:ahLst/>
              <a:cxnLst/>
              <a:rect l="l" t="t" r="r" b="b"/>
              <a:pathLst>
                <a:path w="10304" h="513" extrusionOk="0">
                  <a:moveTo>
                    <a:pt x="340" y="0"/>
                  </a:moveTo>
                  <a:cubicBezTo>
                    <a:pt x="0" y="0"/>
                    <a:pt x="0" y="512"/>
                    <a:pt x="340" y="512"/>
                  </a:cubicBezTo>
                  <a:lnTo>
                    <a:pt x="9959" y="512"/>
                  </a:lnTo>
                  <a:cubicBezTo>
                    <a:pt x="10304" y="512"/>
                    <a:pt x="10304" y="0"/>
                    <a:pt x="99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8"/>
            <p:cNvSpPr/>
            <p:nvPr/>
          </p:nvSpPr>
          <p:spPr>
            <a:xfrm>
              <a:off x="6594797" y="1067973"/>
              <a:ext cx="374054" cy="23316"/>
            </a:xfrm>
            <a:custGeom>
              <a:avLst/>
              <a:gdLst/>
              <a:ahLst/>
              <a:cxnLst/>
              <a:rect l="l" t="t" r="r" b="b"/>
              <a:pathLst>
                <a:path w="8310" h="518" extrusionOk="0">
                  <a:moveTo>
                    <a:pt x="346" y="1"/>
                  </a:moveTo>
                  <a:cubicBezTo>
                    <a:pt x="1" y="1"/>
                    <a:pt x="1" y="518"/>
                    <a:pt x="346" y="518"/>
                  </a:cubicBezTo>
                  <a:lnTo>
                    <a:pt x="7965" y="518"/>
                  </a:lnTo>
                  <a:cubicBezTo>
                    <a:pt x="8310" y="518"/>
                    <a:pt x="8310" y="1"/>
                    <a:pt x="796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8"/>
            <p:cNvSpPr/>
            <p:nvPr/>
          </p:nvSpPr>
          <p:spPr>
            <a:xfrm>
              <a:off x="6604565" y="515679"/>
              <a:ext cx="180725" cy="196029"/>
            </a:xfrm>
            <a:custGeom>
              <a:avLst/>
              <a:gdLst/>
              <a:ahLst/>
              <a:cxnLst/>
              <a:rect l="l" t="t" r="r" b="b"/>
              <a:pathLst>
                <a:path w="4015" h="4355" extrusionOk="0">
                  <a:moveTo>
                    <a:pt x="2163" y="1"/>
                  </a:moveTo>
                  <a:cubicBezTo>
                    <a:pt x="350" y="1"/>
                    <a:pt x="1" y="3035"/>
                    <a:pt x="3360" y="4355"/>
                  </a:cubicBezTo>
                  <a:lnTo>
                    <a:pt x="4015" y="2916"/>
                  </a:lnTo>
                  <a:lnTo>
                    <a:pt x="2916" y="3296"/>
                  </a:lnTo>
                  <a:cubicBezTo>
                    <a:pt x="2916" y="3296"/>
                    <a:pt x="2916" y="3296"/>
                    <a:pt x="2916" y="3296"/>
                  </a:cubicBezTo>
                  <a:cubicBezTo>
                    <a:pt x="2875" y="3296"/>
                    <a:pt x="4015" y="1483"/>
                    <a:pt x="4015" y="1483"/>
                  </a:cubicBezTo>
                  <a:lnTo>
                    <a:pt x="4015" y="1483"/>
                  </a:lnTo>
                  <a:lnTo>
                    <a:pt x="3163" y="1710"/>
                  </a:lnTo>
                  <a:lnTo>
                    <a:pt x="3468" y="828"/>
                  </a:lnTo>
                  <a:cubicBezTo>
                    <a:pt x="3227" y="326"/>
                    <a:pt x="2719" y="1"/>
                    <a:pt x="216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8"/>
            <p:cNvSpPr/>
            <p:nvPr/>
          </p:nvSpPr>
          <p:spPr>
            <a:xfrm>
              <a:off x="6760543" y="493306"/>
              <a:ext cx="175504" cy="197110"/>
            </a:xfrm>
            <a:custGeom>
              <a:avLst/>
              <a:gdLst/>
              <a:ahLst/>
              <a:cxnLst/>
              <a:rect l="l" t="t" r="r" b="b"/>
              <a:pathLst>
                <a:path w="3899" h="4379" extrusionOk="0">
                  <a:moveTo>
                    <a:pt x="1904" y="0"/>
                  </a:moveTo>
                  <a:cubicBezTo>
                    <a:pt x="1343" y="5"/>
                    <a:pt x="830" y="330"/>
                    <a:pt x="594" y="838"/>
                  </a:cubicBezTo>
                  <a:lnTo>
                    <a:pt x="594" y="828"/>
                  </a:lnTo>
                  <a:lnTo>
                    <a:pt x="289" y="1709"/>
                  </a:lnTo>
                  <a:lnTo>
                    <a:pt x="1141" y="1483"/>
                  </a:lnTo>
                  <a:lnTo>
                    <a:pt x="1141" y="1483"/>
                  </a:lnTo>
                  <a:cubicBezTo>
                    <a:pt x="1141" y="1483"/>
                    <a:pt x="1" y="3295"/>
                    <a:pt x="42" y="3295"/>
                  </a:cubicBezTo>
                  <a:cubicBezTo>
                    <a:pt x="42" y="3295"/>
                    <a:pt x="42" y="3295"/>
                    <a:pt x="42" y="3295"/>
                  </a:cubicBezTo>
                  <a:cubicBezTo>
                    <a:pt x="102" y="3276"/>
                    <a:pt x="1141" y="2916"/>
                    <a:pt x="1141" y="2916"/>
                  </a:cubicBezTo>
                  <a:lnTo>
                    <a:pt x="1141" y="2916"/>
                  </a:lnTo>
                  <a:lnTo>
                    <a:pt x="486" y="4354"/>
                  </a:lnTo>
                  <a:cubicBezTo>
                    <a:pt x="505" y="4364"/>
                    <a:pt x="525" y="4374"/>
                    <a:pt x="550" y="4379"/>
                  </a:cubicBezTo>
                  <a:cubicBezTo>
                    <a:pt x="3899" y="3079"/>
                    <a:pt x="3776" y="0"/>
                    <a:pt x="190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7" name="Google Shape;677;p8"/>
          <p:cNvGrpSpPr/>
          <p:nvPr/>
        </p:nvGrpSpPr>
        <p:grpSpPr>
          <a:xfrm>
            <a:off x="8413874" y="2526320"/>
            <a:ext cx="752696" cy="1695824"/>
            <a:chOff x="8401185" y="2535069"/>
            <a:chExt cx="742817" cy="1646271"/>
          </a:xfrm>
        </p:grpSpPr>
        <p:sp>
          <p:nvSpPr>
            <p:cNvPr id="678" name="Google Shape;678;p8"/>
            <p:cNvSpPr/>
            <p:nvPr/>
          </p:nvSpPr>
          <p:spPr>
            <a:xfrm>
              <a:off x="8716968" y="2535069"/>
              <a:ext cx="427034" cy="571119"/>
            </a:xfrm>
            <a:custGeom>
              <a:avLst/>
              <a:gdLst/>
              <a:ahLst/>
              <a:cxnLst/>
              <a:rect l="l" t="t" r="r" b="b"/>
              <a:pathLst>
                <a:path w="9487" h="12688" extrusionOk="0">
                  <a:moveTo>
                    <a:pt x="9487" y="0"/>
                  </a:moveTo>
                  <a:lnTo>
                    <a:pt x="1" y="6699"/>
                  </a:lnTo>
                  <a:lnTo>
                    <a:pt x="2724" y="12688"/>
                  </a:lnTo>
                  <a:lnTo>
                    <a:pt x="9487" y="11324"/>
                  </a:lnTo>
                  <a:lnTo>
                    <a:pt x="94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8"/>
            <p:cNvSpPr/>
            <p:nvPr/>
          </p:nvSpPr>
          <p:spPr>
            <a:xfrm>
              <a:off x="8401185" y="2836582"/>
              <a:ext cx="417131" cy="288170"/>
            </a:xfrm>
            <a:custGeom>
              <a:avLst/>
              <a:gdLst/>
              <a:ahLst/>
              <a:cxnLst/>
              <a:rect l="l" t="t" r="r" b="b"/>
              <a:pathLst>
                <a:path w="9267" h="6402" extrusionOk="0">
                  <a:moveTo>
                    <a:pt x="7016" y="1"/>
                  </a:moveTo>
                  <a:cubicBezTo>
                    <a:pt x="7016" y="1"/>
                    <a:pt x="1100" y="3857"/>
                    <a:pt x="691" y="4113"/>
                  </a:cubicBezTo>
                  <a:cubicBezTo>
                    <a:pt x="0" y="4555"/>
                    <a:pt x="138" y="5084"/>
                    <a:pt x="669" y="5084"/>
                  </a:cubicBezTo>
                  <a:cubicBezTo>
                    <a:pt x="672" y="5084"/>
                    <a:pt x="674" y="5084"/>
                    <a:pt x="677" y="5084"/>
                  </a:cubicBezTo>
                  <a:cubicBezTo>
                    <a:pt x="1115" y="5079"/>
                    <a:pt x="2617" y="4409"/>
                    <a:pt x="2617" y="4409"/>
                  </a:cubicBezTo>
                  <a:lnTo>
                    <a:pt x="2617" y="4409"/>
                  </a:lnTo>
                  <a:cubicBezTo>
                    <a:pt x="2617" y="4409"/>
                    <a:pt x="2533" y="4892"/>
                    <a:pt x="3218" y="5177"/>
                  </a:cubicBezTo>
                  <a:cubicBezTo>
                    <a:pt x="3499" y="5694"/>
                    <a:pt x="3720" y="5670"/>
                    <a:pt x="4001" y="5714"/>
                  </a:cubicBezTo>
                  <a:cubicBezTo>
                    <a:pt x="4164" y="6156"/>
                    <a:pt x="4638" y="6402"/>
                    <a:pt x="5018" y="6402"/>
                  </a:cubicBezTo>
                  <a:cubicBezTo>
                    <a:pt x="5304" y="6402"/>
                    <a:pt x="5537" y="6263"/>
                    <a:pt x="5548" y="5965"/>
                  </a:cubicBezTo>
                  <a:cubicBezTo>
                    <a:pt x="6410" y="5946"/>
                    <a:pt x="9266" y="4951"/>
                    <a:pt x="9266" y="4951"/>
                  </a:cubicBezTo>
                  <a:lnTo>
                    <a:pt x="701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8"/>
            <p:cNvSpPr/>
            <p:nvPr/>
          </p:nvSpPr>
          <p:spPr>
            <a:xfrm>
              <a:off x="8661555" y="3678235"/>
              <a:ext cx="482444" cy="503105"/>
            </a:xfrm>
            <a:custGeom>
              <a:avLst/>
              <a:gdLst/>
              <a:ahLst/>
              <a:cxnLst/>
              <a:rect l="l" t="t" r="r" b="b"/>
              <a:pathLst>
                <a:path w="10718" h="11177" extrusionOk="0">
                  <a:moveTo>
                    <a:pt x="2965" y="0"/>
                  </a:moveTo>
                  <a:lnTo>
                    <a:pt x="0" y="5876"/>
                  </a:lnTo>
                  <a:lnTo>
                    <a:pt x="10718" y="11176"/>
                  </a:lnTo>
                  <a:lnTo>
                    <a:pt x="10718" y="2734"/>
                  </a:lnTo>
                  <a:lnTo>
                    <a:pt x="296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8"/>
            <p:cNvSpPr/>
            <p:nvPr/>
          </p:nvSpPr>
          <p:spPr>
            <a:xfrm>
              <a:off x="8425989" y="3568398"/>
              <a:ext cx="369057" cy="328231"/>
            </a:xfrm>
            <a:custGeom>
              <a:avLst/>
              <a:gdLst/>
              <a:ahLst/>
              <a:cxnLst/>
              <a:rect l="l" t="t" r="r" b="b"/>
              <a:pathLst>
                <a:path w="8199" h="7292" extrusionOk="0">
                  <a:moveTo>
                    <a:pt x="605" y="1"/>
                  </a:moveTo>
                  <a:cubicBezTo>
                    <a:pt x="146" y="1"/>
                    <a:pt x="0" y="347"/>
                    <a:pt x="268" y="677"/>
                  </a:cubicBezTo>
                  <a:cubicBezTo>
                    <a:pt x="544" y="1012"/>
                    <a:pt x="2012" y="1766"/>
                    <a:pt x="2012" y="1766"/>
                  </a:cubicBezTo>
                  <a:cubicBezTo>
                    <a:pt x="2012" y="1766"/>
                    <a:pt x="1583" y="2002"/>
                    <a:pt x="1785" y="2716"/>
                  </a:cubicBezTo>
                  <a:cubicBezTo>
                    <a:pt x="1559" y="3258"/>
                    <a:pt x="1716" y="3411"/>
                    <a:pt x="1859" y="3657"/>
                  </a:cubicBezTo>
                  <a:cubicBezTo>
                    <a:pt x="1497" y="4257"/>
                    <a:pt x="1899" y="5118"/>
                    <a:pt x="2369" y="5118"/>
                  </a:cubicBezTo>
                  <a:cubicBezTo>
                    <a:pt x="2454" y="5118"/>
                    <a:pt x="2542" y="5090"/>
                    <a:pt x="2628" y="5026"/>
                  </a:cubicBezTo>
                  <a:cubicBezTo>
                    <a:pt x="3184" y="5686"/>
                    <a:pt x="5745" y="7292"/>
                    <a:pt x="5745" y="7292"/>
                  </a:cubicBezTo>
                  <a:lnTo>
                    <a:pt x="8198" y="2435"/>
                  </a:lnTo>
                  <a:cubicBezTo>
                    <a:pt x="8198" y="2435"/>
                    <a:pt x="1490" y="239"/>
                    <a:pt x="1037" y="81"/>
                  </a:cubicBezTo>
                  <a:cubicBezTo>
                    <a:pt x="872" y="25"/>
                    <a:pt x="728" y="1"/>
                    <a:pt x="6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82" name="Google Shape;682;p8"/>
          <p:cNvGrpSpPr/>
          <p:nvPr/>
        </p:nvGrpSpPr>
        <p:grpSpPr>
          <a:xfrm>
            <a:off x="5748732" y="2719777"/>
            <a:ext cx="2929058" cy="2565726"/>
            <a:chOff x="5771025" y="2722873"/>
            <a:chExt cx="2890613" cy="2490755"/>
          </a:xfrm>
        </p:grpSpPr>
        <p:sp>
          <p:nvSpPr>
            <p:cNvPr id="683" name="Google Shape;683;p8"/>
            <p:cNvSpPr/>
            <p:nvPr/>
          </p:nvSpPr>
          <p:spPr>
            <a:xfrm>
              <a:off x="8358466" y="4190826"/>
              <a:ext cx="185361" cy="271650"/>
            </a:xfrm>
            <a:custGeom>
              <a:avLst/>
              <a:gdLst/>
              <a:ahLst/>
              <a:cxnLst/>
              <a:rect l="l" t="t" r="r" b="b"/>
              <a:pathLst>
                <a:path w="4118" h="6035" extrusionOk="0">
                  <a:moveTo>
                    <a:pt x="0" y="1"/>
                  </a:moveTo>
                  <a:lnTo>
                    <a:pt x="0" y="6034"/>
                  </a:lnTo>
                  <a:lnTo>
                    <a:pt x="4118" y="6034"/>
                  </a:lnTo>
                  <a:lnTo>
                    <a:pt x="411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684" name="Google Shape;684;p8"/>
            <p:cNvGrpSpPr/>
            <p:nvPr/>
          </p:nvGrpSpPr>
          <p:grpSpPr>
            <a:xfrm>
              <a:off x="5771025" y="2722873"/>
              <a:ext cx="2890613" cy="2490755"/>
              <a:chOff x="5771025" y="2722873"/>
              <a:chExt cx="2890613" cy="2490755"/>
            </a:xfrm>
          </p:grpSpPr>
          <p:sp>
            <p:nvSpPr>
              <p:cNvPr id="685" name="Google Shape;685;p8"/>
              <p:cNvSpPr/>
              <p:nvPr/>
            </p:nvSpPr>
            <p:spPr>
              <a:xfrm>
                <a:off x="6103149" y="2787155"/>
                <a:ext cx="2226363" cy="1355101"/>
              </a:xfrm>
              <a:custGeom>
                <a:avLst/>
                <a:gdLst/>
                <a:ahLst/>
                <a:cxnLst/>
                <a:rect l="l" t="t" r="r" b="b"/>
                <a:pathLst>
                  <a:path w="49461" h="30105" extrusionOk="0">
                    <a:moveTo>
                      <a:pt x="2246" y="0"/>
                    </a:moveTo>
                    <a:cubicBezTo>
                      <a:pt x="1005" y="0"/>
                      <a:pt x="0" y="1010"/>
                      <a:pt x="0" y="2251"/>
                    </a:cubicBezTo>
                    <a:lnTo>
                      <a:pt x="0" y="27853"/>
                    </a:lnTo>
                    <a:cubicBezTo>
                      <a:pt x="0" y="29094"/>
                      <a:pt x="1005" y="30104"/>
                      <a:pt x="2246" y="30104"/>
                    </a:cubicBezTo>
                    <a:lnTo>
                      <a:pt x="47215" y="30104"/>
                    </a:lnTo>
                    <a:cubicBezTo>
                      <a:pt x="48456" y="30104"/>
                      <a:pt x="49461" y="29094"/>
                      <a:pt x="49461" y="27853"/>
                    </a:cubicBezTo>
                    <a:lnTo>
                      <a:pt x="49461" y="2251"/>
                    </a:lnTo>
                    <a:cubicBezTo>
                      <a:pt x="49461" y="1010"/>
                      <a:pt x="48456" y="0"/>
                      <a:pt x="472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6" name="Google Shape;686;p8"/>
              <p:cNvSpPr/>
              <p:nvPr/>
            </p:nvSpPr>
            <p:spPr>
              <a:xfrm>
                <a:off x="6103149" y="2787155"/>
                <a:ext cx="2226363" cy="1142912"/>
              </a:xfrm>
              <a:custGeom>
                <a:avLst/>
                <a:gdLst/>
                <a:ahLst/>
                <a:cxnLst/>
                <a:rect l="l" t="t" r="r" b="b"/>
                <a:pathLst>
                  <a:path w="49461" h="25391" extrusionOk="0">
                    <a:moveTo>
                      <a:pt x="2246" y="0"/>
                    </a:moveTo>
                    <a:cubicBezTo>
                      <a:pt x="1005" y="0"/>
                      <a:pt x="0" y="1010"/>
                      <a:pt x="0" y="2251"/>
                    </a:cubicBezTo>
                    <a:lnTo>
                      <a:pt x="0" y="25391"/>
                    </a:lnTo>
                    <a:lnTo>
                      <a:pt x="49461" y="25391"/>
                    </a:lnTo>
                    <a:lnTo>
                      <a:pt x="49461" y="2251"/>
                    </a:lnTo>
                    <a:cubicBezTo>
                      <a:pt x="49461" y="1010"/>
                      <a:pt x="48456" y="0"/>
                      <a:pt x="4721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7" name="Google Shape;687;p8"/>
              <p:cNvSpPr/>
              <p:nvPr/>
            </p:nvSpPr>
            <p:spPr>
              <a:xfrm>
                <a:off x="6206909" y="2887135"/>
                <a:ext cx="2018856" cy="940716"/>
              </a:xfrm>
              <a:custGeom>
                <a:avLst/>
                <a:gdLst/>
                <a:ahLst/>
                <a:cxnLst/>
                <a:rect l="l" t="t" r="r" b="b"/>
                <a:pathLst>
                  <a:path w="44851" h="20899" extrusionOk="0">
                    <a:moveTo>
                      <a:pt x="0" y="1"/>
                    </a:moveTo>
                    <a:lnTo>
                      <a:pt x="0" y="20899"/>
                    </a:lnTo>
                    <a:lnTo>
                      <a:pt x="44851" y="20899"/>
                    </a:lnTo>
                    <a:lnTo>
                      <a:pt x="4485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8" name="Google Shape;688;p8"/>
              <p:cNvSpPr/>
              <p:nvPr/>
            </p:nvSpPr>
            <p:spPr>
              <a:xfrm>
                <a:off x="7706823" y="3256981"/>
                <a:ext cx="106455" cy="95787"/>
              </a:xfrm>
              <a:custGeom>
                <a:avLst/>
                <a:gdLst/>
                <a:ahLst/>
                <a:cxnLst/>
                <a:rect l="l" t="t" r="r" b="b"/>
                <a:pathLst>
                  <a:path w="2365" h="2128" extrusionOk="0">
                    <a:moveTo>
                      <a:pt x="473" y="173"/>
                    </a:moveTo>
                    <a:cubicBezTo>
                      <a:pt x="552" y="173"/>
                      <a:pt x="616" y="207"/>
                      <a:pt x="661" y="276"/>
                    </a:cubicBezTo>
                    <a:cubicBezTo>
                      <a:pt x="705" y="345"/>
                      <a:pt x="730" y="439"/>
                      <a:pt x="730" y="557"/>
                    </a:cubicBezTo>
                    <a:cubicBezTo>
                      <a:pt x="730" y="680"/>
                      <a:pt x="705" y="773"/>
                      <a:pt x="661" y="838"/>
                    </a:cubicBezTo>
                    <a:cubicBezTo>
                      <a:pt x="616" y="906"/>
                      <a:pt x="552" y="941"/>
                      <a:pt x="473" y="941"/>
                    </a:cubicBezTo>
                    <a:cubicBezTo>
                      <a:pt x="395" y="941"/>
                      <a:pt x="331" y="906"/>
                      <a:pt x="286" y="838"/>
                    </a:cubicBezTo>
                    <a:cubicBezTo>
                      <a:pt x="242" y="773"/>
                      <a:pt x="217" y="680"/>
                      <a:pt x="217" y="557"/>
                    </a:cubicBezTo>
                    <a:cubicBezTo>
                      <a:pt x="217" y="439"/>
                      <a:pt x="242" y="345"/>
                      <a:pt x="286" y="276"/>
                    </a:cubicBezTo>
                    <a:cubicBezTo>
                      <a:pt x="331" y="207"/>
                      <a:pt x="395" y="173"/>
                      <a:pt x="473" y="173"/>
                    </a:cubicBezTo>
                    <a:close/>
                    <a:moveTo>
                      <a:pt x="473" y="0"/>
                    </a:moveTo>
                    <a:cubicBezTo>
                      <a:pt x="331" y="0"/>
                      <a:pt x="212" y="49"/>
                      <a:pt x="129" y="148"/>
                    </a:cubicBezTo>
                    <a:cubicBezTo>
                      <a:pt x="45" y="251"/>
                      <a:pt x="1" y="384"/>
                      <a:pt x="1" y="557"/>
                    </a:cubicBezTo>
                    <a:cubicBezTo>
                      <a:pt x="1" y="729"/>
                      <a:pt x="45" y="867"/>
                      <a:pt x="129" y="966"/>
                    </a:cubicBezTo>
                    <a:cubicBezTo>
                      <a:pt x="212" y="1064"/>
                      <a:pt x="331" y="1118"/>
                      <a:pt x="473" y="1118"/>
                    </a:cubicBezTo>
                    <a:cubicBezTo>
                      <a:pt x="621" y="1118"/>
                      <a:pt x="734" y="1064"/>
                      <a:pt x="818" y="966"/>
                    </a:cubicBezTo>
                    <a:cubicBezTo>
                      <a:pt x="907" y="867"/>
                      <a:pt x="951" y="729"/>
                      <a:pt x="951" y="557"/>
                    </a:cubicBezTo>
                    <a:cubicBezTo>
                      <a:pt x="951" y="384"/>
                      <a:pt x="907" y="251"/>
                      <a:pt x="818" y="148"/>
                    </a:cubicBezTo>
                    <a:cubicBezTo>
                      <a:pt x="734" y="49"/>
                      <a:pt x="621" y="0"/>
                      <a:pt x="473" y="0"/>
                    </a:cubicBezTo>
                    <a:close/>
                    <a:moveTo>
                      <a:pt x="1892" y="1187"/>
                    </a:moveTo>
                    <a:cubicBezTo>
                      <a:pt x="1971" y="1187"/>
                      <a:pt x="2035" y="1222"/>
                      <a:pt x="2079" y="1286"/>
                    </a:cubicBezTo>
                    <a:cubicBezTo>
                      <a:pt x="2123" y="1355"/>
                      <a:pt x="2148" y="1448"/>
                      <a:pt x="2148" y="1571"/>
                    </a:cubicBezTo>
                    <a:cubicBezTo>
                      <a:pt x="2148" y="1690"/>
                      <a:pt x="2123" y="1783"/>
                      <a:pt x="2079" y="1852"/>
                    </a:cubicBezTo>
                    <a:cubicBezTo>
                      <a:pt x="2035" y="1921"/>
                      <a:pt x="1971" y="1956"/>
                      <a:pt x="1892" y="1956"/>
                    </a:cubicBezTo>
                    <a:cubicBezTo>
                      <a:pt x="1813" y="1956"/>
                      <a:pt x="1749" y="1921"/>
                      <a:pt x="1705" y="1852"/>
                    </a:cubicBezTo>
                    <a:cubicBezTo>
                      <a:pt x="1660" y="1783"/>
                      <a:pt x="1636" y="1690"/>
                      <a:pt x="1636" y="1571"/>
                    </a:cubicBezTo>
                    <a:cubicBezTo>
                      <a:pt x="1636" y="1448"/>
                      <a:pt x="1660" y="1355"/>
                      <a:pt x="1705" y="1286"/>
                    </a:cubicBezTo>
                    <a:cubicBezTo>
                      <a:pt x="1749" y="1217"/>
                      <a:pt x="1813" y="1187"/>
                      <a:pt x="1892" y="1187"/>
                    </a:cubicBezTo>
                    <a:close/>
                    <a:moveTo>
                      <a:pt x="1715" y="0"/>
                    </a:moveTo>
                    <a:lnTo>
                      <a:pt x="429" y="2128"/>
                    </a:lnTo>
                    <a:lnTo>
                      <a:pt x="651" y="2128"/>
                    </a:lnTo>
                    <a:lnTo>
                      <a:pt x="1936" y="0"/>
                    </a:lnTo>
                    <a:close/>
                    <a:moveTo>
                      <a:pt x="1892" y="1010"/>
                    </a:moveTo>
                    <a:cubicBezTo>
                      <a:pt x="1749" y="1010"/>
                      <a:pt x="1631" y="1059"/>
                      <a:pt x="1547" y="1163"/>
                    </a:cubicBezTo>
                    <a:cubicBezTo>
                      <a:pt x="1458" y="1261"/>
                      <a:pt x="1419" y="1399"/>
                      <a:pt x="1419" y="1571"/>
                    </a:cubicBezTo>
                    <a:cubicBezTo>
                      <a:pt x="1419" y="1744"/>
                      <a:pt x="1458" y="1877"/>
                      <a:pt x="1547" y="1980"/>
                    </a:cubicBezTo>
                    <a:cubicBezTo>
                      <a:pt x="1631" y="2079"/>
                      <a:pt x="1744" y="2128"/>
                      <a:pt x="1892" y="2128"/>
                    </a:cubicBezTo>
                    <a:cubicBezTo>
                      <a:pt x="2040" y="2128"/>
                      <a:pt x="2153" y="2079"/>
                      <a:pt x="2237" y="1980"/>
                    </a:cubicBezTo>
                    <a:cubicBezTo>
                      <a:pt x="2325" y="1877"/>
                      <a:pt x="2365" y="1744"/>
                      <a:pt x="2365" y="1571"/>
                    </a:cubicBezTo>
                    <a:cubicBezTo>
                      <a:pt x="2365" y="1399"/>
                      <a:pt x="2325" y="1261"/>
                      <a:pt x="2237" y="1163"/>
                    </a:cubicBezTo>
                    <a:cubicBezTo>
                      <a:pt x="2153" y="1059"/>
                      <a:pt x="2040" y="1010"/>
                      <a:pt x="1892" y="101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9" name="Google Shape;689;p8"/>
              <p:cNvSpPr/>
              <p:nvPr/>
            </p:nvSpPr>
            <p:spPr>
              <a:xfrm>
                <a:off x="7851142" y="3256981"/>
                <a:ext cx="86964" cy="95787"/>
              </a:xfrm>
              <a:custGeom>
                <a:avLst/>
                <a:gdLst/>
                <a:ahLst/>
                <a:cxnLst/>
                <a:rect l="l" t="t" r="r" b="b"/>
                <a:pathLst>
                  <a:path w="1932" h="2128" extrusionOk="0">
                    <a:moveTo>
                      <a:pt x="508" y="985"/>
                    </a:moveTo>
                    <a:lnTo>
                      <a:pt x="1237" y="1729"/>
                    </a:lnTo>
                    <a:cubicBezTo>
                      <a:pt x="1168" y="1788"/>
                      <a:pt x="1099" y="1832"/>
                      <a:pt x="1021" y="1862"/>
                    </a:cubicBezTo>
                    <a:cubicBezTo>
                      <a:pt x="947" y="1892"/>
                      <a:pt x="863" y="1906"/>
                      <a:pt x="779" y="1906"/>
                    </a:cubicBezTo>
                    <a:cubicBezTo>
                      <a:pt x="631" y="1906"/>
                      <a:pt x="508" y="1862"/>
                      <a:pt x="410" y="1773"/>
                    </a:cubicBezTo>
                    <a:cubicBezTo>
                      <a:pt x="316" y="1685"/>
                      <a:pt x="267" y="1571"/>
                      <a:pt x="267" y="1438"/>
                    </a:cubicBezTo>
                    <a:cubicBezTo>
                      <a:pt x="267" y="1360"/>
                      <a:pt x="287" y="1281"/>
                      <a:pt x="321" y="1207"/>
                    </a:cubicBezTo>
                    <a:cubicBezTo>
                      <a:pt x="361" y="1133"/>
                      <a:pt x="425" y="1059"/>
                      <a:pt x="508" y="985"/>
                    </a:cubicBezTo>
                    <a:close/>
                    <a:moveTo>
                      <a:pt x="794" y="0"/>
                    </a:moveTo>
                    <a:cubicBezTo>
                      <a:pt x="622" y="0"/>
                      <a:pt x="489" y="45"/>
                      <a:pt x="385" y="133"/>
                    </a:cubicBezTo>
                    <a:cubicBezTo>
                      <a:pt x="287" y="222"/>
                      <a:pt x="232" y="345"/>
                      <a:pt x="232" y="493"/>
                    </a:cubicBezTo>
                    <a:cubicBezTo>
                      <a:pt x="232" y="547"/>
                      <a:pt x="247" y="601"/>
                      <a:pt x="267" y="660"/>
                    </a:cubicBezTo>
                    <a:cubicBezTo>
                      <a:pt x="292" y="719"/>
                      <a:pt x="326" y="773"/>
                      <a:pt x="370" y="833"/>
                    </a:cubicBezTo>
                    <a:cubicBezTo>
                      <a:pt x="247" y="921"/>
                      <a:pt x="154" y="1020"/>
                      <a:pt x="95" y="1123"/>
                    </a:cubicBezTo>
                    <a:cubicBezTo>
                      <a:pt x="31" y="1227"/>
                      <a:pt x="1" y="1335"/>
                      <a:pt x="1" y="1453"/>
                    </a:cubicBezTo>
                    <a:cubicBezTo>
                      <a:pt x="1" y="1650"/>
                      <a:pt x="70" y="1813"/>
                      <a:pt x="213" y="1941"/>
                    </a:cubicBezTo>
                    <a:cubicBezTo>
                      <a:pt x="351" y="2064"/>
                      <a:pt x="533" y="2128"/>
                      <a:pt x="755" y="2128"/>
                    </a:cubicBezTo>
                    <a:cubicBezTo>
                      <a:pt x="873" y="2128"/>
                      <a:pt x="986" y="2108"/>
                      <a:pt x="1089" y="2069"/>
                    </a:cubicBezTo>
                    <a:cubicBezTo>
                      <a:pt x="1193" y="2029"/>
                      <a:pt x="1296" y="1970"/>
                      <a:pt x="1390" y="1887"/>
                    </a:cubicBezTo>
                    <a:lnTo>
                      <a:pt x="1587" y="2089"/>
                    </a:lnTo>
                    <a:lnTo>
                      <a:pt x="1932" y="2089"/>
                    </a:lnTo>
                    <a:lnTo>
                      <a:pt x="1548" y="1695"/>
                    </a:lnTo>
                    <a:cubicBezTo>
                      <a:pt x="1636" y="1581"/>
                      <a:pt x="1700" y="1463"/>
                      <a:pt x="1749" y="1345"/>
                    </a:cubicBezTo>
                    <a:cubicBezTo>
                      <a:pt x="1794" y="1227"/>
                      <a:pt x="1823" y="1108"/>
                      <a:pt x="1838" y="985"/>
                    </a:cubicBezTo>
                    <a:lnTo>
                      <a:pt x="1582" y="985"/>
                    </a:lnTo>
                    <a:cubicBezTo>
                      <a:pt x="1577" y="1094"/>
                      <a:pt x="1557" y="1192"/>
                      <a:pt x="1528" y="1286"/>
                    </a:cubicBezTo>
                    <a:cubicBezTo>
                      <a:pt x="1498" y="1374"/>
                      <a:pt x="1454" y="1463"/>
                      <a:pt x="1400" y="1547"/>
                    </a:cubicBezTo>
                    <a:lnTo>
                      <a:pt x="700" y="828"/>
                    </a:lnTo>
                    <a:cubicBezTo>
                      <a:pt x="617" y="744"/>
                      <a:pt x="562" y="680"/>
                      <a:pt x="533" y="631"/>
                    </a:cubicBezTo>
                    <a:cubicBezTo>
                      <a:pt x="508" y="581"/>
                      <a:pt x="494" y="537"/>
                      <a:pt x="494" y="488"/>
                    </a:cubicBezTo>
                    <a:cubicBezTo>
                      <a:pt x="494" y="409"/>
                      <a:pt x="523" y="345"/>
                      <a:pt x="587" y="291"/>
                    </a:cubicBezTo>
                    <a:cubicBezTo>
                      <a:pt x="646" y="242"/>
                      <a:pt x="725" y="217"/>
                      <a:pt x="819" y="217"/>
                    </a:cubicBezTo>
                    <a:cubicBezTo>
                      <a:pt x="883" y="217"/>
                      <a:pt x="952" y="227"/>
                      <a:pt x="1021" y="251"/>
                    </a:cubicBezTo>
                    <a:cubicBezTo>
                      <a:pt x="1094" y="271"/>
                      <a:pt x="1168" y="306"/>
                      <a:pt x="1252" y="345"/>
                    </a:cubicBezTo>
                    <a:lnTo>
                      <a:pt x="1252" y="99"/>
                    </a:lnTo>
                    <a:cubicBezTo>
                      <a:pt x="1173" y="64"/>
                      <a:pt x="1094" y="40"/>
                      <a:pt x="1021" y="25"/>
                    </a:cubicBezTo>
                    <a:cubicBezTo>
                      <a:pt x="947" y="5"/>
                      <a:pt x="868" y="0"/>
                      <a:pt x="79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0" name="Google Shape;690;p8"/>
              <p:cNvSpPr/>
              <p:nvPr/>
            </p:nvSpPr>
            <p:spPr>
              <a:xfrm>
                <a:off x="7975340" y="3254731"/>
                <a:ext cx="59687" cy="114917"/>
              </a:xfrm>
              <a:custGeom>
                <a:avLst/>
                <a:gdLst/>
                <a:ahLst/>
                <a:cxnLst/>
                <a:rect l="l" t="t" r="r" b="b"/>
                <a:pathLst>
                  <a:path w="1326" h="2553" extrusionOk="0">
                    <a:moveTo>
                      <a:pt x="581" y="518"/>
                    </a:moveTo>
                    <a:lnTo>
                      <a:pt x="581" y="1080"/>
                    </a:lnTo>
                    <a:cubicBezTo>
                      <a:pt x="468" y="1060"/>
                      <a:pt x="384" y="1030"/>
                      <a:pt x="330" y="986"/>
                    </a:cubicBezTo>
                    <a:cubicBezTo>
                      <a:pt x="281" y="942"/>
                      <a:pt x="256" y="878"/>
                      <a:pt x="256" y="799"/>
                    </a:cubicBezTo>
                    <a:cubicBezTo>
                      <a:pt x="256" y="720"/>
                      <a:pt x="281" y="656"/>
                      <a:pt x="340" y="607"/>
                    </a:cubicBezTo>
                    <a:cubicBezTo>
                      <a:pt x="394" y="558"/>
                      <a:pt x="473" y="528"/>
                      <a:pt x="581" y="518"/>
                    </a:cubicBezTo>
                    <a:close/>
                    <a:moveTo>
                      <a:pt x="719" y="1346"/>
                    </a:moveTo>
                    <a:cubicBezTo>
                      <a:pt x="842" y="1365"/>
                      <a:pt x="931" y="1400"/>
                      <a:pt x="985" y="1449"/>
                    </a:cubicBezTo>
                    <a:cubicBezTo>
                      <a:pt x="1044" y="1498"/>
                      <a:pt x="1069" y="1562"/>
                      <a:pt x="1069" y="1641"/>
                    </a:cubicBezTo>
                    <a:cubicBezTo>
                      <a:pt x="1069" y="1725"/>
                      <a:pt x="1039" y="1789"/>
                      <a:pt x="980" y="1838"/>
                    </a:cubicBezTo>
                    <a:cubicBezTo>
                      <a:pt x="921" y="1892"/>
                      <a:pt x="837" y="1922"/>
                      <a:pt x="719" y="1942"/>
                    </a:cubicBezTo>
                    <a:lnTo>
                      <a:pt x="719" y="1346"/>
                    </a:lnTo>
                    <a:close/>
                    <a:moveTo>
                      <a:pt x="581" y="1"/>
                    </a:moveTo>
                    <a:lnTo>
                      <a:pt x="581" y="321"/>
                    </a:lnTo>
                    <a:cubicBezTo>
                      <a:pt x="394" y="336"/>
                      <a:pt x="251" y="385"/>
                      <a:pt x="153" y="469"/>
                    </a:cubicBezTo>
                    <a:cubicBezTo>
                      <a:pt x="49" y="558"/>
                      <a:pt x="0" y="676"/>
                      <a:pt x="0" y="823"/>
                    </a:cubicBezTo>
                    <a:cubicBezTo>
                      <a:pt x="0" y="961"/>
                      <a:pt x="45" y="1070"/>
                      <a:pt x="138" y="1149"/>
                    </a:cubicBezTo>
                    <a:cubicBezTo>
                      <a:pt x="232" y="1227"/>
                      <a:pt x="379" y="1282"/>
                      <a:pt x="581" y="1316"/>
                    </a:cubicBezTo>
                    <a:lnTo>
                      <a:pt x="581" y="1942"/>
                    </a:lnTo>
                    <a:cubicBezTo>
                      <a:pt x="478" y="1942"/>
                      <a:pt x="379" y="1927"/>
                      <a:pt x="286" y="1897"/>
                    </a:cubicBezTo>
                    <a:cubicBezTo>
                      <a:pt x="187" y="1868"/>
                      <a:pt x="94" y="1823"/>
                      <a:pt x="0" y="1764"/>
                    </a:cubicBezTo>
                    <a:lnTo>
                      <a:pt x="0" y="2010"/>
                    </a:lnTo>
                    <a:cubicBezTo>
                      <a:pt x="99" y="2055"/>
                      <a:pt x="197" y="2084"/>
                      <a:pt x="291" y="2104"/>
                    </a:cubicBezTo>
                    <a:cubicBezTo>
                      <a:pt x="389" y="2124"/>
                      <a:pt x="483" y="2139"/>
                      <a:pt x="581" y="2139"/>
                    </a:cubicBezTo>
                    <a:lnTo>
                      <a:pt x="581" y="2552"/>
                    </a:lnTo>
                    <a:lnTo>
                      <a:pt x="719" y="2552"/>
                    </a:lnTo>
                    <a:lnTo>
                      <a:pt x="719" y="2134"/>
                    </a:lnTo>
                    <a:cubicBezTo>
                      <a:pt x="916" y="2124"/>
                      <a:pt x="1064" y="2070"/>
                      <a:pt x="1167" y="1981"/>
                    </a:cubicBezTo>
                    <a:cubicBezTo>
                      <a:pt x="1271" y="1892"/>
                      <a:pt x="1325" y="1769"/>
                      <a:pt x="1325" y="1616"/>
                    </a:cubicBezTo>
                    <a:cubicBezTo>
                      <a:pt x="1325" y="1474"/>
                      <a:pt x="1276" y="1360"/>
                      <a:pt x="1177" y="1277"/>
                    </a:cubicBezTo>
                    <a:cubicBezTo>
                      <a:pt x="1079" y="1193"/>
                      <a:pt x="926" y="1139"/>
                      <a:pt x="719" y="1104"/>
                    </a:cubicBezTo>
                    <a:lnTo>
                      <a:pt x="719" y="518"/>
                    </a:lnTo>
                    <a:cubicBezTo>
                      <a:pt x="803" y="523"/>
                      <a:pt x="887" y="533"/>
                      <a:pt x="966" y="553"/>
                    </a:cubicBezTo>
                    <a:cubicBezTo>
                      <a:pt x="1044" y="577"/>
                      <a:pt x="1123" y="607"/>
                      <a:pt x="1202" y="641"/>
                    </a:cubicBezTo>
                    <a:lnTo>
                      <a:pt x="1202" y="405"/>
                    </a:lnTo>
                    <a:cubicBezTo>
                      <a:pt x="1123" y="380"/>
                      <a:pt x="1044" y="360"/>
                      <a:pt x="966" y="346"/>
                    </a:cubicBezTo>
                    <a:cubicBezTo>
                      <a:pt x="887" y="331"/>
                      <a:pt x="803" y="321"/>
                      <a:pt x="719" y="316"/>
                    </a:cubicBezTo>
                    <a:lnTo>
                      <a:pt x="719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1" name="Google Shape;691;p8"/>
              <p:cNvSpPr/>
              <p:nvPr/>
            </p:nvSpPr>
            <p:spPr>
              <a:xfrm>
                <a:off x="8079100" y="3258512"/>
                <a:ext cx="43482" cy="30428"/>
              </a:xfrm>
              <a:custGeom>
                <a:avLst/>
                <a:gdLst/>
                <a:ahLst/>
                <a:cxnLst/>
                <a:rect l="l" t="t" r="r" b="b"/>
                <a:pathLst>
                  <a:path w="966" h="676" extrusionOk="0">
                    <a:moveTo>
                      <a:pt x="114" y="1"/>
                    </a:moveTo>
                    <a:lnTo>
                      <a:pt x="114" y="237"/>
                    </a:lnTo>
                    <a:lnTo>
                      <a:pt x="0" y="675"/>
                    </a:lnTo>
                    <a:lnTo>
                      <a:pt x="178" y="675"/>
                    </a:lnTo>
                    <a:lnTo>
                      <a:pt x="404" y="237"/>
                    </a:lnTo>
                    <a:lnTo>
                      <a:pt x="404" y="1"/>
                    </a:lnTo>
                    <a:close/>
                    <a:moveTo>
                      <a:pt x="675" y="1"/>
                    </a:moveTo>
                    <a:lnTo>
                      <a:pt x="675" y="237"/>
                    </a:lnTo>
                    <a:lnTo>
                      <a:pt x="567" y="675"/>
                    </a:lnTo>
                    <a:lnTo>
                      <a:pt x="744" y="675"/>
                    </a:lnTo>
                    <a:lnTo>
                      <a:pt x="966" y="237"/>
                    </a:lnTo>
                    <a:lnTo>
                      <a:pt x="966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2" name="Google Shape;692;p8"/>
              <p:cNvSpPr/>
              <p:nvPr/>
            </p:nvSpPr>
            <p:spPr>
              <a:xfrm>
                <a:off x="8175973" y="3258512"/>
                <a:ext cx="12694" cy="92501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055" extrusionOk="0">
                    <a:moveTo>
                      <a:pt x="1" y="1"/>
                    </a:moveTo>
                    <a:lnTo>
                      <a:pt x="1" y="902"/>
                    </a:lnTo>
                    <a:lnTo>
                      <a:pt x="30" y="1395"/>
                    </a:lnTo>
                    <a:lnTo>
                      <a:pt x="252" y="1395"/>
                    </a:lnTo>
                    <a:lnTo>
                      <a:pt x="281" y="902"/>
                    </a:lnTo>
                    <a:lnTo>
                      <a:pt x="281" y="1"/>
                    </a:lnTo>
                    <a:close/>
                    <a:moveTo>
                      <a:pt x="1" y="1705"/>
                    </a:moveTo>
                    <a:lnTo>
                      <a:pt x="1" y="2055"/>
                    </a:lnTo>
                    <a:lnTo>
                      <a:pt x="281" y="2055"/>
                    </a:lnTo>
                    <a:lnTo>
                      <a:pt x="281" y="170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3" name="Google Shape;693;p8"/>
              <p:cNvSpPr/>
              <p:nvPr/>
            </p:nvSpPr>
            <p:spPr>
              <a:xfrm>
                <a:off x="8249573" y="3258512"/>
                <a:ext cx="12694" cy="92501"/>
              </a:xfrm>
              <a:custGeom>
                <a:avLst/>
                <a:gdLst/>
                <a:ahLst/>
                <a:cxnLst/>
                <a:rect l="l" t="t" r="r" b="b"/>
                <a:pathLst>
                  <a:path w="282" h="2055" extrusionOk="0">
                    <a:moveTo>
                      <a:pt x="1" y="1"/>
                    </a:moveTo>
                    <a:lnTo>
                      <a:pt x="1" y="902"/>
                    </a:lnTo>
                    <a:lnTo>
                      <a:pt x="30" y="1395"/>
                    </a:lnTo>
                    <a:lnTo>
                      <a:pt x="252" y="1395"/>
                    </a:lnTo>
                    <a:lnTo>
                      <a:pt x="282" y="902"/>
                    </a:lnTo>
                    <a:lnTo>
                      <a:pt x="282" y="1"/>
                    </a:lnTo>
                    <a:close/>
                    <a:moveTo>
                      <a:pt x="1" y="1705"/>
                    </a:moveTo>
                    <a:lnTo>
                      <a:pt x="1" y="2055"/>
                    </a:lnTo>
                    <a:lnTo>
                      <a:pt x="282" y="2055"/>
                    </a:lnTo>
                    <a:lnTo>
                      <a:pt x="282" y="170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4" name="Google Shape;694;p8"/>
              <p:cNvSpPr/>
              <p:nvPr/>
            </p:nvSpPr>
            <p:spPr>
              <a:xfrm>
                <a:off x="6279204" y="2943899"/>
                <a:ext cx="442338" cy="442338"/>
              </a:xfrm>
              <a:custGeom>
                <a:avLst/>
                <a:gdLst/>
                <a:ahLst/>
                <a:cxnLst/>
                <a:rect l="l" t="t" r="r" b="b"/>
                <a:pathLst>
                  <a:path w="9827" h="9827" extrusionOk="0">
                    <a:moveTo>
                      <a:pt x="4911" y="1"/>
                    </a:moveTo>
                    <a:cubicBezTo>
                      <a:pt x="2197" y="1"/>
                      <a:pt x="0" y="2202"/>
                      <a:pt x="0" y="4916"/>
                    </a:cubicBezTo>
                    <a:cubicBezTo>
                      <a:pt x="0" y="7630"/>
                      <a:pt x="2197" y="9827"/>
                      <a:pt x="4911" y="9827"/>
                    </a:cubicBezTo>
                    <a:cubicBezTo>
                      <a:pt x="7625" y="9827"/>
                      <a:pt x="9826" y="7630"/>
                      <a:pt x="9826" y="4916"/>
                    </a:cubicBezTo>
                    <a:cubicBezTo>
                      <a:pt x="9826" y="2202"/>
                      <a:pt x="7625" y="1"/>
                      <a:pt x="49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5" name="Google Shape;695;p8"/>
              <p:cNvSpPr/>
              <p:nvPr/>
            </p:nvSpPr>
            <p:spPr>
              <a:xfrm>
                <a:off x="6360862" y="3092900"/>
                <a:ext cx="121894" cy="43707"/>
              </a:xfrm>
              <a:custGeom>
                <a:avLst/>
                <a:gdLst/>
                <a:ahLst/>
                <a:cxnLst/>
                <a:rect l="l" t="t" r="r" b="b"/>
                <a:pathLst>
                  <a:path w="2708" h="971" extrusionOk="0">
                    <a:moveTo>
                      <a:pt x="1293" y="1"/>
                    </a:moveTo>
                    <a:cubicBezTo>
                      <a:pt x="775" y="1"/>
                      <a:pt x="368" y="272"/>
                      <a:pt x="166" y="503"/>
                    </a:cubicBezTo>
                    <a:cubicBezTo>
                      <a:pt x="0" y="698"/>
                      <a:pt x="173" y="934"/>
                      <a:pt x="366" y="934"/>
                    </a:cubicBezTo>
                    <a:cubicBezTo>
                      <a:pt x="431" y="934"/>
                      <a:pt x="498" y="907"/>
                      <a:pt x="555" y="843"/>
                    </a:cubicBezTo>
                    <a:cubicBezTo>
                      <a:pt x="571" y="821"/>
                      <a:pt x="842" y="517"/>
                      <a:pt x="1287" y="517"/>
                    </a:cubicBezTo>
                    <a:cubicBezTo>
                      <a:pt x="1538" y="517"/>
                      <a:pt x="1844" y="613"/>
                      <a:pt x="2190" y="912"/>
                    </a:cubicBezTo>
                    <a:cubicBezTo>
                      <a:pt x="2240" y="951"/>
                      <a:pt x="2299" y="971"/>
                      <a:pt x="2358" y="971"/>
                    </a:cubicBezTo>
                    <a:cubicBezTo>
                      <a:pt x="2599" y="971"/>
                      <a:pt x="2708" y="675"/>
                      <a:pt x="2525" y="518"/>
                    </a:cubicBezTo>
                    <a:cubicBezTo>
                      <a:pt x="2081" y="136"/>
                      <a:pt x="1659" y="1"/>
                      <a:pt x="129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8"/>
              <p:cNvSpPr/>
              <p:nvPr/>
            </p:nvSpPr>
            <p:spPr>
              <a:xfrm>
                <a:off x="6521072" y="3092900"/>
                <a:ext cx="121894" cy="43707"/>
              </a:xfrm>
              <a:custGeom>
                <a:avLst/>
                <a:gdLst/>
                <a:ahLst/>
                <a:cxnLst/>
                <a:rect l="l" t="t" r="r" b="b"/>
                <a:pathLst>
                  <a:path w="2708" h="971" extrusionOk="0">
                    <a:moveTo>
                      <a:pt x="1414" y="1"/>
                    </a:moveTo>
                    <a:cubicBezTo>
                      <a:pt x="1049" y="1"/>
                      <a:pt x="628" y="136"/>
                      <a:pt x="183" y="518"/>
                    </a:cubicBezTo>
                    <a:cubicBezTo>
                      <a:pt x="1" y="675"/>
                      <a:pt x="109" y="971"/>
                      <a:pt x="350" y="971"/>
                    </a:cubicBezTo>
                    <a:cubicBezTo>
                      <a:pt x="410" y="971"/>
                      <a:pt x="469" y="951"/>
                      <a:pt x="518" y="912"/>
                    </a:cubicBezTo>
                    <a:cubicBezTo>
                      <a:pt x="864" y="613"/>
                      <a:pt x="1169" y="516"/>
                      <a:pt x="1420" y="516"/>
                    </a:cubicBezTo>
                    <a:cubicBezTo>
                      <a:pt x="1843" y="516"/>
                      <a:pt x="2110" y="793"/>
                      <a:pt x="2153" y="843"/>
                    </a:cubicBezTo>
                    <a:cubicBezTo>
                      <a:pt x="2210" y="907"/>
                      <a:pt x="2278" y="934"/>
                      <a:pt x="2343" y="934"/>
                    </a:cubicBezTo>
                    <a:cubicBezTo>
                      <a:pt x="2535" y="934"/>
                      <a:pt x="2708" y="698"/>
                      <a:pt x="2542" y="503"/>
                    </a:cubicBezTo>
                    <a:cubicBezTo>
                      <a:pt x="2337" y="272"/>
                      <a:pt x="1931" y="1"/>
                      <a:pt x="141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8"/>
              <p:cNvSpPr/>
              <p:nvPr/>
            </p:nvSpPr>
            <p:spPr>
              <a:xfrm>
                <a:off x="6402906" y="3170057"/>
                <a:ext cx="194679" cy="78097"/>
              </a:xfrm>
              <a:custGeom>
                <a:avLst/>
                <a:gdLst/>
                <a:ahLst/>
                <a:cxnLst/>
                <a:rect l="l" t="t" r="r" b="b"/>
                <a:pathLst>
                  <a:path w="4325" h="1735" extrusionOk="0">
                    <a:moveTo>
                      <a:pt x="0" y="0"/>
                    </a:moveTo>
                    <a:cubicBezTo>
                      <a:pt x="79" y="335"/>
                      <a:pt x="227" y="651"/>
                      <a:pt x="434" y="926"/>
                    </a:cubicBezTo>
                    <a:cubicBezTo>
                      <a:pt x="749" y="1335"/>
                      <a:pt x="1271" y="1734"/>
                      <a:pt x="2123" y="1734"/>
                    </a:cubicBezTo>
                    <a:cubicBezTo>
                      <a:pt x="2139" y="1735"/>
                      <a:pt x="2155" y="1735"/>
                      <a:pt x="2171" y="1735"/>
                    </a:cubicBezTo>
                    <a:cubicBezTo>
                      <a:pt x="2598" y="1735"/>
                      <a:pt x="3013" y="1607"/>
                      <a:pt x="3369" y="1370"/>
                    </a:cubicBezTo>
                    <a:cubicBezTo>
                      <a:pt x="4118" y="862"/>
                      <a:pt x="4325" y="0"/>
                      <a:pt x="432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8"/>
              <p:cNvSpPr/>
              <p:nvPr/>
            </p:nvSpPr>
            <p:spPr>
              <a:xfrm>
                <a:off x="6422398" y="3195670"/>
                <a:ext cx="132202" cy="52485"/>
              </a:xfrm>
              <a:custGeom>
                <a:avLst/>
                <a:gdLst/>
                <a:ahLst/>
                <a:cxnLst/>
                <a:rect l="l" t="t" r="r" b="b"/>
                <a:pathLst>
                  <a:path w="2937" h="1166" extrusionOk="0">
                    <a:moveTo>
                      <a:pt x="1277" y="1"/>
                    </a:moveTo>
                    <a:cubicBezTo>
                      <a:pt x="969" y="1"/>
                      <a:pt x="659" y="60"/>
                      <a:pt x="370" y="170"/>
                    </a:cubicBezTo>
                    <a:cubicBezTo>
                      <a:pt x="242" y="220"/>
                      <a:pt x="119" y="279"/>
                      <a:pt x="1" y="357"/>
                    </a:cubicBezTo>
                    <a:cubicBezTo>
                      <a:pt x="316" y="766"/>
                      <a:pt x="838" y="1165"/>
                      <a:pt x="1690" y="1165"/>
                    </a:cubicBezTo>
                    <a:cubicBezTo>
                      <a:pt x="1706" y="1166"/>
                      <a:pt x="1722" y="1166"/>
                      <a:pt x="1738" y="1166"/>
                    </a:cubicBezTo>
                    <a:cubicBezTo>
                      <a:pt x="2165" y="1166"/>
                      <a:pt x="2580" y="1038"/>
                      <a:pt x="2936" y="801"/>
                    </a:cubicBezTo>
                    <a:cubicBezTo>
                      <a:pt x="2739" y="535"/>
                      <a:pt x="2483" y="323"/>
                      <a:pt x="2183" y="190"/>
                    </a:cubicBezTo>
                    <a:cubicBezTo>
                      <a:pt x="1898" y="61"/>
                      <a:pt x="1589" y="1"/>
                      <a:pt x="12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9" name="Google Shape;699;p8"/>
              <p:cNvSpPr/>
              <p:nvPr/>
            </p:nvSpPr>
            <p:spPr>
              <a:xfrm>
                <a:off x="7720372" y="2722873"/>
                <a:ext cx="442338" cy="442338"/>
              </a:xfrm>
              <a:custGeom>
                <a:avLst/>
                <a:gdLst/>
                <a:ahLst/>
                <a:cxnLst/>
                <a:rect l="l" t="t" r="r" b="b"/>
                <a:pathLst>
                  <a:path w="9827" h="9827" extrusionOk="0">
                    <a:moveTo>
                      <a:pt x="4916" y="0"/>
                    </a:moveTo>
                    <a:cubicBezTo>
                      <a:pt x="2202" y="0"/>
                      <a:pt x="0" y="2197"/>
                      <a:pt x="0" y="4911"/>
                    </a:cubicBezTo>
                    <a:cubicBezTo>
                      <a:pt x="0" y="7624"/>
                      <a:pt x="2202" y="9826"/>
                      <a:pt x="4916" y="9826"/>
                    </a:cubicBezTo>
                    <a:cubicBezTo>
                      <a:pt x="7629" y="9826"/>
                      <a:pt x="9826" y="7624"/>
                      <a:pt x="9826" y="4911"/>
                    </a:cubicBezTo>
                    <a:cubicBezTo>
                      <a:pt x="9826" y="2197"/>
                      <a:pt x="7629" y="0"/>
                      <a:pt x="491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0" name="Google Shape;700;p8"/>
              <p:cNvSpPr/>
              <p:nvPr/>
            </p:nvSpPr>
            <p:spPr>
              <a:xfrm>
                <a:off x="7844075" y="2948761"/>
                <a:ext cx="194904" cy="78142"/>
              </a:xfrm>
              <a:custGeom>
                <a:avLst/>
                <a:gdLst/>
                <a:ahLst/>
                <a:cxnLst/>
                <a:rect l="l" t="t" r="r" b="b"/>
                <a:pathLst>
                  <a:path w="4330" h="1736" extrusionOk="0">
                    <a:moveTo>
                      <a:pt x="0" y="1"/>
                    </a:moveTo>
                    <a:cubicBezTo>
                      <a:pt x="79" y="336"/>
                      <a:pt x="227" y="651"/>
                      <a:pt x="434" y="927"/>
                    </a:cubicBezTo>
                    <a:cubicBezTo>
                      <a:pt x="744" y="1341"/>
                      <a:pt x="1271" y="1735"/>
                      <a:pt x="2123" y="1735"/>
                    </a:cubicBezTo>
                    <a:cubicBezTo>
                      <a:pt x="2139" y="1735"/>
                      <a:pt x="2155" y="1735"/>
                      <a:pt x="2171" y="1735"/>
                    </a:cubicBezTo>
                    <a:cubicBezTo>
                      <a:pt x="2597" y="1735"/>
                      <a:pt x="3013" y="1608"/>
                      <a:pt x="3364" y="1375"/>
                    </a:cubicBezTo>
                    <a:cubicBezTo>
                      <a:pt x="4123" y="868"/>
                      <a:pt x="4330" y="1"/>
                      <a:pt x="433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1" name="Google Shape;701;p8"/>
              <p:cNvSpPr/>
              <p:nvPr/>
            </p:nvSpPr>
            <p:spPr>
              <a:xfrm>
                <a:off x="7863566" y="2974510"/>
                <a:ext cx="132202" cy="52395"/>
              </a:xfrm>
              <a:custGeom>
                <a:avLst/>
                <a:gdLst/>
                <a:ahLst/>
                <a:cxnLst/>
                <a:rect l="l" t="t" r="r" b="b"/>
                <a:pathLst>
                  <a:path w="2937" h="1164" extrusionOk="0">
                    <a:moveTo>
                      <a:pt x="1282" y="0"/>
                    </a:moveTo>
                    <a:cubicBezTo>
                      <a:pt x="972" y="0"/>
                      <a:pt x="661" y="59"/>
                      <a:pt x="370" y="168"/>
                    </a:cubicBezTo>
                    <a:cubicBezTo>
                      <a:pt x="242" y="217"/>
                      <a:pt x="119" y="281"/>
                      <a:pt x="1" y="355"/>
                    </a:cubicBezTo>
                    <a:cubicBezTo>
                      <a:pt x="316" y="769"/>
                      <a:pt x="838" y="1163"/>
                      <a:pt x="1690" y="1163"/>
                    </a:cubicBezTo>
                    <a:cubicBezTo>
                      <a:pt x="1706" y="1163"/>
                      <a:pt x="1722" y="1163"/>
                      <a:pt x="1738" y="1163"/>
                    </a:cubicBezTo>
                    <a:cubicBezTo>
                      <a:pt x="2164" y="1163"/>
                      <a:pt x="2580" y="1036"/>
                      <a:pt x="2936" y="803"/>
                    </a:cubicBezTo>
                    <a:cubicBezTo>
                      <a:pt x="2739" y="537"/>
                      <a:pt x="2483" y="325"/>
                      <a:pt x="2183" y="187"/>
                    </a:cubicBezTo>
                    <a:cubicBezTo>
                      <a:pt x="1900" y="59"/>
                      <a:pt x="1592" y="0"/>
                      <a:pt x="128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2" name="Google Shape;702;p8"/>
              <p:cNvSpPr/>
              <p:nvPr/>
            </p:nvSpPr>
            <p:spPr>
              <a:xfrm>
                <a:off x="7839168" y="2803181"/>
                <a:ext cx="82778" cy="72245"/>
              </a:xfrm>
              <a:custGeom>
                <a:avLst/>
                <a:gdLst/>
                <a:ahLst/>
                <a:cxnLst/>
                <a:rect l="l" t="t" r="r" b="b"/>
                <a:pathLst>
                  <a:path w="1839" h="1605" extrusionOk="0">
                    <a:moveTo>
                      <a:pt x="369" y="0"/>
                    </a:moveTo>
                    <a:cubicBezTo>
                      <a:pt x="169" y="0"/>
                      <a:pt x="0" y="255"/>
                      <a:pt x="183" y="442"/>
                    </a:cubicBezTo>
                    <a:lnTo>
                      <a:pt x="1316" y="1536"/>
                    </a:lnTo>
                    <a:cubicBezTo>
                      <a:pt x="1365" y="1580"/>
                      <a:pt x="1429" y="1605"/>
                      <a:pt x="1493" y="1605"/>
                    </a:cubicBezTo>
                    <a:cubicBezTo>
                      <a:pt x="1725" y="1605"/>
                      <a:pt x="1838" y="1324"/>
                      <a:pt x="1676" y="1166"/>
                    </a:cubicBezTo>
                    <a:lnTo>
                      <a:pt x="543" y="73"/>
                    </a:lnTo>
                    <a:cubicBezTo>
                      <a:pt x="487" y="22"/>
                      <a:pt x="427" y="0"/>
                      <a:pt x="3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3" name="Google Shape;703;p8"/>
              <p:cNvSpPr/>
              <p:nvPr/>
            </p:nvSpPr>
            <p:spPr>
              <a:xfrm>
                <a:off x="7965346" y="2802731"/>
                <a:ext cx="80527" cy="72695"/>
              </a:xfrm>
              <a:custGeom>
                <a:avLst/>
                <a:gdLst/>
                <a:ahLst/>
                <a:cxnLst/>
                <a:rect l="l" t="t" r="r" b="b"/>
                <a:pathLst>
                  <a:path w="1789" h="1615" extrusionOk="0">
                    <a:moveTo>
                      <a:pt x="1417" y="1"/>
                    </a:moveTo>
                    <a:cubicBezTo>
                      <a:pt x="1357" y="1"/>
                      <a:pt x="1294" y="25"/>
                      <a:pt x="1237" y="83"/>
                    </a:cubicBezTo>
                    <a:lnTo>
                      <a:pt x="104" y="1176"/>
                    </a:lnTo>
                    <a:cubicBezTo>
                      <a:pt x="1" y="1275"/>
                      <a:pt x="1" y="1437"/>
                      <a:pt x="99" y="1541"/>
                    </a:cubicBezTo>
                    <a:cubicBezTo>
                      <a:pt x="143" y="1590"/>
                      <a:pt x="212" y="1615"/>
                      <a:pt x="281" y="1615"/>
                    </a:cubicBezTo>
                    <a:cubicBezTo>
                      <a:pt x="350" y="1615"/>
                      <a:pt x="414" y="1590"/>
                      <a:pt x="459" y="1546"/>
                    </a:cubicBezTo>
                    <a:lnTo>
                      <a:pt x="1591" y="452"/>
                    </a:lnTo>
                    <a:cubicBezTo>
                      <a:pt x="1789" y="270"/>
                      <a:pt x="1618" y="1"/>
                      <a:pt x="141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4" name="Google Shape;704;p8"/>
              <p:cNvSpPr/>
              <p:nvPr/>
            </p:nvSpPr>
            <p:spPr>
              <a:xfrm>
                <a:off x="7828319" y="2863862"/>
                <a:ext cx="52575" cy="45238"/>
              </a:xfrm>
              <a:custGeom>
                <a:avLst/>
                <a:gdLst/>
                <a:ahLst/>
                <a:cxnLst/>
                <a:rect l="l" t="t" r="r" b="b"/>
                <a:pathLst>
                  <a:path w="1168" h="1005" extrusionOk="0">
                    <a:moveTo>
                      <a:pt x="671" y="1"/>
                    </a:moveTo>
                    <a:cubicBezTo>
                      <a:pt x="222" y="1"/>
                      <a:pt x="1" y="542"/>
                      <a:pt x="316" y="858"/>
                    </a:cubicBezTo>
                    <a:cubicBezTo>
                      <a:pt x="417" y="959"/>
                      <a:pt x="542" y="1004"/>
                      <a:pt x="664" y="1004"/>
                    </a:cubicBezTo>
                    <a:cubicBezTo>
                      <a:pt x="921" y="1004"/>
                      <a:pt x="1168" y="803"/>
                      <a:pt x="1168" y="503"/>
                    </a:cubicBezTo>
                    <a:cubicBezTo>
                      <a:pt x="1168" y="227"/>
                      <a:pt x="946" y="1"/>
                      <a:pt x="67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5" name="Google Shape;705;p8"/>
              <p:cNvSpPr/>
              <p:nvPr/>
            </p:nvSpPr>
            <p:spPr>
              <a:xfrm>
                <a:off x="7995732" y="2863862"/>
                <a:ext cx="52575" cy="45238"/>
              </a:xfrm>
              <a:custGeom>
                <a:avLst/>
                <a:gdLst/>
                <a:ahLst/>
                <a:cxnLst/>
                <a:rect l="l" t="t" r="r" b="b"/>
                <a:pathLst>
                  <a:path w="1168" h="1005" extrusionOk="0">
                    <a:moveTo>
                      <a:pt x="665" y="1"/>
                    </a:moveTo>
                    <a:cubicBezTo>
                      <a:pt x="222" y="1"/>
                      <a:pt x="0" y="542"/>
                      <a:pt x="316" y="858"/>
                    </a:cubicBezTo>
                    <a:cubicBezTo>
                      <a:pt x="417" y="959"/>
                      <a:pt x="542" y="1004"/>
                      <a:pt x="664" y="1004"/>
                    </a:cubicBezTo>
                    <a:cubicBezTo>
                      <a:pt x="921" y="1004"/>
                      <a:pt x="1168" y="803"/>
                      <a:pt x="1168" y="503"/>
                    </a:cubicBezTo>
                    <a:cubicBezTo>
                      <a:pt x="1168" y="227"/>
                      <a:pt x="946" y="1"/>
                      <a:pt x="6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8"/>
              <p:cNvSpPr/>
              <p:nvPr/>
            </p:nvSpPr>
            <p:spPr>
              <a:xfrm>
                <a:off x="6837260" y="2968072"/>
                <a:ext cx="758911" cy="23316"/>
              </a:xfrm>
              <a:custGeom>
                <a:avLst/>
                <a:gdLst/>
                <a:ahLst/>
                <a:cxnLst/>
                <a:rect l="l" t="t" r="r" b="b"/>
                <a:pathLst>
                  <a:path w="16860" h="518" extrusionOk="0">
                    <a:moveTo>
                      <a:pt x="345" y="0"/>
                    </a:moveTo>
                    <a:cubicBezTo>
                      <a:pt x="0" y="0"/>
                      <a:pt x="0" y="518"/>
                      <a:pt x="345" y="518"/>
                    </a:cubicBezTo>
                    <a:lnTo>
                      <a:pt x="16520" y="518"/>
                    </a:lnTo>
                    <a:cubicBezTo>
                      <a:pt x="16860" y="518"/>
                      <a:pt x="16860" y="0"/>
                      <a:pt x="1652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7" name="Google Shape;707;p8"/>
              <p:cNvSpPr/>
              <p:nvPr/>
            </p:nvSpPr>
            <p:spPr>
              <a:xfrm>
                <a:off x="6837260" y="3080926"/>
                <a:ext cx="416636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9256" h="513" extrusionOk="0">
                    <a:moveTo>
                      <a:pt x="345" y="0"/>
                    </a:moveTo>
                    <a:cubicBezTo>
                      <a:pt x="0" y="0"/>
                      <a:pt x="0" y="513"/>
                      <a:pt x="345" y="513"/>
                    </a:cubicBezTo>
                    <a:lnTo>
                      <a:pt x="8915" y="513"/>
                    </a:lnTo>
                    <a:cubicBezTo>
                      <a:pt x="9255" y="513"/>
                      <a:pt x="9255" y="0"/>
                      <a:pt x="891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8" name="Google Shape;708;p8"/>
              <p:cNvSpPr/>
              <p:nvPr/>
            </p:nvSpPr>
            <p:spPr>
              <a:xfrm>
                <a:off x="7275800" y="3080926"/>
                <a:ext cx="223757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4971" h="513" extrusionOk="0">
                    <a:moveTo>
                      <a:pt x="340" y="0"/>
                    </a:moveTo>
                    <a:cubicBezTo>
                      <a:pt x="1" y="0"/>
                      <a:pt x="1" y="513"/>
                      <a:pt x="340" y="513"/>
                    </a:cubicBezTo>
                    <a:lnTo>
                      <a:pt x="4626" y="513"/>
                    </a:lnTo>
                    <a:cubicBezTo>
                      <a:pt x="4970" y="513"/>
                      <a:pt x="4970" y="0"/>
                      <a:pt x="462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9" name="Google Shape;709;p8"/>
              <p:cNvSpPr/>
              <p:nvPr/>
            </p:nvSpPr>
            <p:spPr>
              <a:xfrm>
                <a:off x="6837260" y="3024162"/>
                <a:ext cx="280923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513" extrusionOk="0">
                    <a:moveTo>
                      <a:pt x="345" y="1"/>
                    </a:moveTo>
                    <a:cubicBezTo>
                      <a:pt x="0" y="1"/>
                      <a:pt x="0" y="513"/>
                      <a:pt x="345" y="513"/>
                    </a:cubicBezTo>
                    <a:lnTo>
                      <a:pt x="5901" y="513"/>
                    </a:lnTo>
                    <a:cubicBezTo>
                      <a:pt x="6241" y="513"/>
                      <a:pt x="6241" y="1"/>
                      <a:pt x="59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0" name="Google Shape;710;p8"/>
              <p:cNvSpPr/>
              <p:nvPr/>
            </p:nvSpPr>
            <p:spPr>
              <a:xfrm>
                <a:off x="7145436" y="3024162"/>
                <a:ext cx="162765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3616" h="513" extrusionOk="0">
                    <a:moveTo>
                      <a:pt x="345" y="1"/>
                    </a:moveTo>
                    <a:cubicBezTo>
                      <a:pt x="1" y="1"/>
                      <a:pt x="1" y="513"/>
                      <a:pt x="345" y="513"/>
                    </a:cubicBezTo>
                    <a:lnTo>
                      <a:pt x="3271" y="513"/>
                    </a:lnTo>
                    <a:cubicBezTo>
                      <a:pt x="3616" y="513"/>
                      <a:pt x="3616" y="1"/>
                      <a:pt x="327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1" name="Google Shape;711;p8"/>
              <p:cNvSpPr/>
              <p:nvPr/>
            </p:nvSpPr>
            <p:spPr>
              <a:xfrm>
                <a:off x="7327253" y="3024162"/>
                <a:ext cx="88720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1971" h="513" extrusionOk="0">
                    <a:moveTo>
                      <a:pt x="340" y="1"/>
                    </a:moveTo>
                    <a:cubicBezTo>
                      <a:pt x="0" y="1"/>
                      <a:pt x="0" y="513"/>
                      <a:pt x="340" y="513"/>
                    </a:cubicBezTo>
                    <a:lnTo>
                      <a:pt x="1626" y="513"/>
                    </a:lnTo>
                    <a:cubicBezTo>
                      <a:pt x="1970" y="513"/>
                      <a:pt x="1970" y="1"/>
                      <a:pt x="162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2" name="Google Shape;712;p8"/>
              <p:cNvSpPr/>
              <p:nvPr/>
            </p:nvSpPr>
            <p:spPr>
              <a:xfrm>
                <a:off x="6282310" y="3445866"/>
                <a:ext cx="113747" cy="113792"/>
              </a:xfrm>
              <a:custGeom>
                <a:avLst/>
                <a:gdLst/>
                <a:ahLst/>
                <a:cxnLst/>
                <a:rect l="l" t="t" r="r" b="b"/>
                <a:pathLst>
                  <a:path w="2527" h="2528" extrusionOk="0">
                    <a:moveTo>
                      <a:pt x="0" y="1"/>
                    </a:moveTo>
                    <a:lnTo>
                      <a:pt x="0" y="2527"/>
                    </a:lnTo>
                    <a:lnTo>
                      <a:pt x="2527" y="2527"/>
                    </a:lnTo>
                    <a:lnTo>
                      <a:pt x="252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3" name="Google Shape;713;p8"/>
              <p:cNvSpPr/>
              <p:nvPr/>
            </p:nvSpPr>
            <p:spPr>
              <a:xfrm>
                <a:off x="6442385" y="3472470"/>
                <a:ext cx="291366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6473" h="513" extrusionOk="0">
                    <a:moveTo>
                      <a:pt x="345" y="1"/>
                    </a:moveTo>
                    <a:cubicBezTo>
                      <a:pt x="0" y="1"/>
                      <a:pt x="0" y="513"/>
                      <a:pt x="345" y="513"/>
                    </a:cubicBezTo>
                    <a:lnTo>
                      <a:pt x="6127" y="513"/>
                    </a:lnTo>
                    <a:cubicBezTo>
                      <a:pt x="6472" y="513"/>
                      <a:pt x="6472" y="1"/>
                      <a:pt x="612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4" name="Google Shape;714;p8"/>
              <p:cNvSpPr/>
              <p:nvPr/>
            </p:nvSpPr>
            <p:spPr>
              <a:xfrm>
                <a:off x="6442385" y="3522122"/>
                <a:ext cx="243473" cy="23136"/>
              </a:xfrm>
              <a:custGeom>
                <a:avLst/>
                <a:gdLst/>
                <a:ahLst/>
                <a:cxnLst/>
                <a:rect l="l" t="t" r="r" b="b"/>
                <a:pathLst>
                  <a:path w="5409" h="514" extrusionOk="0">
                    <a:moveTo>
                      <a:pt x="345" y="1"/>
                    </a:moveTo>
                    <a:cubicBezTo>
                      <a:pt x="0" y="1"/>
                      <a:pt x="0" y="513"/>
                      <a:pt x="345" y="513"/>
                    </a:cubicBezTo>
                    <a:lnTo>
                      <a:pt x="5063" y="513"/>
                    </a:lnTo>
                    <a:cubicBezTo>
                      <a:pt x="5408" y="513"/>
                      <a:pt x="5408" y="1"/>
                      <a:pt x="506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5" name="Google Shape;715;p8"/>
              <p:cNvSpPr/>
              <p:nvPr/>
            </p:nvSpPr>
            <p:spPr>
              <a:xfrm>
                <a:off x="7715916" y="3445866"/>
                <a:ext cx="113567" cy="113792"/>
              </a:xfrm>
              <a:custGeom>
                <a:avLst/>
                <a:gdLst/>
                <a:ahLst/>
                <a:cxnLst/>
                <a:rect l="l" t="t" r="r" b="b"/>
                <a:pathLst>
                  <a:path w="2523" h="2528" extrusionOk="0">
                    <a:moveTo>
                      <a:pt x="0" y="1"/>
                    </a:moveTo>
                    <a:lnTo>
                      <a:pt x="0" y="2527"/>
                    </a:lnTo>
                    <a:lnTo>
                      <a:pt x="2522" y="2527"/>
                    </a:lnTo>
                    <a:lnTo>
                      <a:pt x="2522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6" name="Google Shape;716;p8"/>
              <p:cNvSpPr/>
              <p:nvPr/>
            </p:nvSpPr>
            <p:spPr>
              <a:xfrm>
                <a:off x="7875991" y="3472470"/>
                <a:ext cx="291141" cy="23091"/>
              </a:xfrm>
              <a:custGeom>
                <a:avLst/>
                <a:gdLst/>
                <a:ahLst/>
                <a:cxnLst/>
                <a:rect l="l" t="t" r="r" b="b"/>
                <a:pathLst>
                  <a:path w="6468" h="513" extrusionOk="0">
                    <a:moveTo>
                      <a:pt x="345" y="1"/>
                    </a:moveTo>
                    <a:cubicBezTo>
                      <a:pt x="1" y="1"/>
                      <a:pt x="1" y="513"/>
                      <a:pt x="345" y="513"/>
                    </a:cubicBezTo>
                    <a:lnTo>
                      <a:pt x="6128" y="513"/>
                    </a:lnTo>
                    <a:cubicBezTo>
                      <a:pt x="6468" y="513"/>
                      <a:pt x="6468" y="1"/>
                      <a:pt x="612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7" name="Google Shape;717;p8"/>
              <p:cNvSpPr/>
              <p:nvPr/>
            </p:nvSpPr>
            <p:spPr>
              <a:xfrm>
                <a:off x="7875991" y="3522122"/>
                <a:ext cx="243473" cy="23136"/>
              </a:xfrm>
              <a:custGeom>
                <a:avLst/>
                <a:gdLst/>
                <a:ahLst/>
                <a:cxnLst/>
                <a:rect l="l" t="t" r="r" b="b"/>
                <a:pathLst>
                  <a:path w="5409" h="514" extrusionOk="0">
                    <a:moveTo>
                      <a:pt x="345" y="1"/>
                    </a:moveTo>
                    <a:cubicBezTo>
                      <a:pt x="1" y="1"/>
                      <a:pt x="1" y="513"/>
                      <a:pt x="345" y="513"/>
                    </a:cubicBezTo>
                    <a:lnTo>
                      <a:pt x="5064" y="513"/>
                    </a:lnTo>
                    <a:cubicBezTo>
                      <a:pt x="5409" y="513"/>
                      <a:pt x="5409" y="1"/>
                      <a:pt x="506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8" name="Google Shape;718;p8"/>
              <p:cNvSpPr/>
              <p:nvPr/>
            </p:nvSpPr>
            <p:spPr>
              <a:xfrm>
                <a:off x="6282310" y="3606616"/>
                <a:ext cx="113747" cy="113567"/>
              </a:xfrm>
              <a:custGeom>
                <a:avLst/>
                <a:gdLst/>
                <a:ahLst/>
                <a:cxnLst/>
                <a:rect l="l" t="t" r="r" b="b"/>
                <a:pathLst>
                  <a:path w="2527" h="2523" extrusionOk="0">
                    <a:moveTo>
                      <a:pt x="0" y="0"/>
                    </a:moveTo>
                    <a:lnTo>
                      <a:pt x="0" y="2522"/>
                    </a:lnTo>
                    <a:lnTo>
                      <a:pt x="2527" y="2522"/>
                    </a:lnTo>
                    <a:lnTo>
                      <a:pt x="2527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9" name="Google Shape;719;p8"/>
              <p:cNvSpPr/>
              <p:nvPr/>
            </p:nvSpPr>
            <p:spPr>
              <a:xfrm>
                <a:off x="6442385" y="3632995"/>
                <a:ext cx="291366" cy="23316"/>
              </a:xfrm>
              <a:custGeom>
                <a:avLst/>
                <a:gdLst/>
                <a:ahLst/>
                <a:cxnLst/>
                <a:rect l="l" t="t" r="r" b="b"/>
                <a:pathLst>
                  <a:path w="6473" h="518" extrusionOk="0">
                    <a:moveTo>
                      <a:pt x="345" y="1"/>
                    </a:moveTo>
                    <a:cubicBezTo>
                      <a:pt x="0" y="1"/>
                      <a:pt x="0" y="513"/>
                      <a:pt x="345" y="518"/>
                    </a:cubicBezTo>
                    <a:lnTo>
                      <a:pt x="6127" y="518"/>
                    </a:lnTo>
                    <a:cubicBezTo>
                      <a:pt x="6472" y="518"/>
                      <a:pt x="6472" y="1"/>
                      <a:pt x="612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0" name="Google Shape;720;p8"/>
              <p:cNvSpPr/>
              <p:nvPr/>
            </p:nvSpPr>
            <p:spPr>
              <a:xfrm>
                <a:off x="6442385" y="3682647"/>
                <a:ext cx="137243" cy="23136"/>
              </a:xfrm>
              <a:custGeom>
                <a:avLst/>
                <a:gdLst/>
                <a:ahLst/>
                <a:cxnLst/>
                <a:rect l="l" t="t" r="r" b="b"/>
                <a:pathLst>
                  <a:path w="3049" h="514" extrusionOk="0">
                    <a:moveTo>
                      <a:pt x="345" y="1"/>
                    </a:moveTo>
                    <a:cubicBezTo>
                      <a:pt x="0" y="1"/>
                      <a:pt x="0" y="513"/>
                      <a:pt x="345" y="513"/>
                    </a:cubicBezTo>
                    <a:lnTo>
                      <a:pt x="2704" y="513"/>
                    </a:lnTo>
                    <a:cubicBezTo>
                      <a:pt x="3049" y="513"/>
                      <a:pt x="3049" y="1"/>
                      <a:pt x="27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1" name="Google Shape;721;p8"/>
              <p:cNvSpPr/>
              <p:nvPr/>
            </p:nvSpPr>
            <p:spPr>
              <a:xfrm>
                <a:off x="6035761" y="4402578"/>
                <a:ext cx="572694" cy="71435"/>
              </a:xfrm>
              <a:custGeom>
                <a:avLst/>
                <a:gdLst/>
                <a:ahLst/>
                <a:cxnLst/>
                <a:rect l="l" t="t" r="r" b="b"/>
                <a:pathLst>
                  <a:path w="12723" h="1587" extrusionOk="0">
                    <a:moveTo>
                      <a:pt x="793" y="1"/>
                    </a:moveTo>
                    <a:cubicBezTo>
                      <a:pt x="355" y="1"/>
                      <a:pt x="0" y="355"/>
                      <a:pt x="0" y="794"/>
                    </a:cubicBezTo>
                    <a:cubicBezTo>
                      <a:pt x="0" y="1232"/>
                      <a:pt x="355" y="1586"/>
                      <a:pt x="793" y="1586"/>
                    </a:cubicBezTo>
                    <a:lnTo>
                      <a:pt x="11929" y="1586"/>
                    </a:lnTo>
                    <a:cubicBezTo>
                      <a:pt x="12368" y="1586"/>
                      <a:pt x="12722" y="1232"/>
                      <a:pt x="12722" y="794"/>
                    </a:cubicBezTo>
                    <a:cubicBezTo>
                      <a:pt x="12722" y="355"/>
                      <a:pt x="12368" y="1"/>
                      <a:pt x="1192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8"/>
              <p:cNvSpPr/>
              <p:nvPr/>
            </p:nvSpPr>
            <p:spPr>
              <a:xfrm>
                <a:off x="5771025" y="4450025"/>
                <a:ext cx="2890613" cy="175189"/>
              </a:xfrm>
              <a:custGeom>
                <a:avLst/>
                <a:gdLst/>
                <a:ahLst/>
                <a:cxnLst/>
                <a:rect l="l" t="t" r="r" b="b"/>
                <a:pathLst>
                  <a:path w="64218" h="3892" extrusionOk="0">
                    <a:moveTo>
                      <a:pt x="1941" y="1"/>
                    </a:moveTo>
                    <a:cubicBezTo>
                      <a:pt x="867" y="1"/>
                      <a:pt x="0" y="872"/>
                      <a:pt x="0" y="1946"/>
                    </a:cubicBezTo>
                    <a:cubicBezTo>
                      <a:pt x="0" y="3020"/>
                      <a:pt x="872" y="3892"/>
                      <a:pt x="1941" y="3892"/>
                    </a:cubicBezTo>
                    <a:lnTo>
                      <a:pt x="62277" y="3892"/>
                    </a:lnTo>
                    <a:cubicBezTo>
                      <a:pt x="63350" y="3892"/>
                      <a:pt x="64217" y="3020"/>
                      <a:pt x="64217" y="1946"/>
                    </a:cubicBezTo>
                    <a:cubicBezTo>
                      <a:pt x="64217" y="872"/>
                      <a:pt x="63350" y="1"/>
                      <a:pt x="622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8"/>
              <p:cNvSpPr/>
              <p:nvPr/>
            </p:nvSpPr>
            <p:spPr>
              <a:xfrm>
                <a:off x="6251024" y="4163547"/>
                <a:ext cx="357444" cy="286505"/>
              </a:xfrm>
              <a:custGeom>
                <a:avLst/>
                <a:gdLst/>
                <a:ahLst/>
                <a:cxnLst/>
                <a:rect l="l" t="t" r="r" b="b"/>
                <a:pathLst>
                  <a:path w="7941" h="6365" extrusionOk="0">
                    <a:moveTo>
                      <a:pt x="7940" y="1"/>
                    </a:moveTo>
                    <a:cubicBezTo>
                      <a:pt x="7940" y="1"/>
                      <a:pt x="1" y="2478"/>
                      <a:pt x="1" y="6365"/>
                    </a:cubicBezTo>
                    <a:lnTo>
                      <a:pt x="7940" y="6365"/>
                    </a:lnTo>
                    <a:lnTo>
                      <a:pt x="7940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4" name="Google Shape;724;p8"/>
              <p:cNvSpPr/>
              <p:nvPr/>
            </p:nvSpPr>
            <p:spPr>
              <a:xfrm>
                <a:off x="7651634" y="3720190"/>
                <a:ext cx="377385" cy="729608"/>
              </a:xfrm>
              <a:custGeom>
                <a:avLst/>
                <a:gdLst/>
                <a:ahLst/>
                <a:cxnLst/>
                <a:rect l="l" t="t" r="r" b="b"/>
                <a:pathLst>
                  <a:path w="8384" h="16209" extrusionOk="0">
                    <a:moveTo>
                      <a:pt x="2280" y="0"/>
                    </a:moveTo>
                    <a:cubicBezTo>
                      <a:pt x="1900" y="0"/>
                      <a:pt x="0" y="4654"/>
                      <a:pt x="0" y="4654"/>
                    </a:cubicBezTo>
                    <a:lnTo>
                      <a:pt x="3088" y="16209"/>
                    </a:lnTo>
                    <a:lnTo>
                      <a:pt x="8383" y="16209"/>
                    </a:lnTo>
                    <a:cubicBezTo>
                      <a:pt x="8383" y="16209"/>
                      <a:pt x="8383" y="7964"/>
                      <a:pt x="2315" y="19"/>
                    </a:cubicBezTo>
                    <a:cubicBezTo>
                      <a:pt x="2305" y="6"/>
                      <a:pt x="2294" y="0"/>
                      <a:pt x="22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5" name="Google Shape;725;p8"/>
              <p:cNvSpPr/>
              <p:nvPr/>
            </p:nvSpPr>
            <p:spPr>
              <a:xfrm>
                <a:off x="7523250" y="3630834"/>
                <a:ext cx="232625" cy="304149"/>
              </a:xfrm>
              <a:custGeom>
                <a:avLst/>
                <a:gdLst/>
                <a:ahLst/>
                <a:cxnLst/>
                <a:rect l="l" t="t" r="r" b="b"/>
                <a:pathLst>
                  <a:path w="5168" h="6757" extrusionOk="0">
                    <a:moveTo>
                      <a:pt x="3129" y="0"/>
                    </a:moveTo>
                    <a:cubicBezTo>
                      <a:pt x="2959" y="0"/>
                      <a:pt x="2776" y="27"/>
                      <a:pt x="2581" y="88"/>
                    </a:cubicBezTo>
                    <a:cubicBezTo>
                      <a:pt x="710" y="664"/>
                      <a:pt x="0" y="6757"/>
                      <a:pt x="0" y="6757"/>
                    </a:cubicBezTo>
                    <a:lnTo>
                      <a:pt x="3251" y="6003"/>
                    </a:lnTo>
                    <a:lnTo>
                      <a:pt x="5167" y="2004"/>
                    </a:lnTo>
                    <a:cubicBezTo>
                      <a:pt x="5167" y="2004"/>
                      <a:pt x="4594" y="0"/>
                      <a:pt x="312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6" name="Google Shape;726;p8"/>
              <p:cNvSpPr/>
              <p:nvPr/>
            </p:nvSpPr>
            <p:spPr>
              <a:xfrm>
                <a:off x="6804894" y="3172802"/>
                <a:ext cx="924107" cy="791545"/>
              </a:xfrm>
              <a:custGeom>
                <a:avLst/>
                <a:gdLst/>
                <a:ahLst/>
                <a:cxnLst/>
                <a:rect l="l" t="t" r="r" b="b"/>
                <a:pathLst>
                  <a:path w="20530" h="17585" extrusionOk="0">
                    <a:moveTo>
                      <a:pt x="7470" y="0"/>
                    </a:moveTo>
                    <a:cubicBezTo>
                      <a:pt x="6528" y="0"/>
                      <a:pt x="5589" y="625"/>
                      <a:pt x="5098" y="2520"/>
                    </a:cubicBezTo>
                    <a:cubicBezTo>
                      <a:pt x="4833" y="2293"/>
                      <a:pt x="4554" y="2189"/>
                      <a:pt x="4282" y="2189"/>
                    </a:cubicBezTo>
                    <a:cubicBezTo>
                      <a:pt x="3165" y="2189"/>
                      <a:pt x="2161" y="3928"/>
                      <a:pt x="2660" y="5924"/>
                    </a:cubicBezTo>
                    <a:cubicBezTo>
                      <a:pt x="2569" y="5884"/>
                      <a:pt x="2481" y="5866"/>
                      <a:pt x="2396" y="5866"/>
                    </a:cubicBezTo>
                    <a:cubicBezTo>
                      <a:pt x="1301" y="5866"/>
                      <a:pt x="696" y="8890"/>
                      <a:pt x="2354" y="9101"/>
                    </a:cubicBezTo>
                    <a:cubicBezTo>
                      <a:pt x="0" y="12071"/>
                      <a:pt x="2315" y="15504"/>
                      <a:pt x="2315" y="15504"/>
                    </a:cubicBezTo>
                    <a:cubicBezTo>
                      <a:pt x="2315" y="15504"/>
                      <a:pt x="11018" y="16804"/>
                      <a:pt x="14210" y="17508"/>
                    </a:cubicBezTo>
                    <a:cubicBezTo>
                      <a:pt x="14445" y="17560"/>
                      <a:pt x="14672" y="17584"/>
                      <a:pt x="14892" y="17584"/>
                    </a:cubicBezTo>
                    <a:cubicBezTo>
                      <a:pt x="17648" y="17584"/>
                      <a:pt x="19104" y="13743"/>
                      <a:pt x="18155" y="12603"/>
                    </a:cubicBezTo>
                    <a:cubicBezTo>
                      <a:pt x="19913" y="11893"/>
                      <a:pt x="20312" y="9539"/>
                      <a:pt x="18717" y="8150"/>
                    </a:cubicBezTo>
                    <a:cubicBezTo>
                      <a:pt x="20529" y="4688"/>
                      <a:pt x="17106" y="4249"/>
                      <a:pt x="17106" y="4249"/>
                    </a:cubicBezTo>
                    <a:cubicBezTo>
                      <a:pt x="17106" y="4249"/>
                      <a:pt x="16802" y="2812"/>
                      <a:pt x="15551" y="2812"/>
                    </a:cubicBezTo>
                    <a:cubicBezTo>
                      <a:pt x="15395" y="2812"/>
                      <a:pt x="15224" y="2835"/>
                      <a:pt x="15037" y="2885"/>
                    </a:cubicBezTo>
                    <a:cubicBezTo>
                      <a:pt x="14728" y="1712"/>
                      <a:pt x="13005" y="539"/>
                      <a:pt x="11475" y="539"/>
                    </a:cubicBezTo>
                    <a:cubicBezTo>
                      <a:pt x="10859" y="539"/>
                      <a:pt x="10274" y="729"/>
                      <a:pt x="9826" y="1186"/>
                    </a:cubicBezTo>
                    <a:cubicBezTo>
                      <a:pt x="9315" y="596"/>
                      <a:pt x="8391" y="0"/>
                      <a:pt x="747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7" name="Google Shape;727;p8"/>
              <p:cNvSpPr/>
              <p:nvPr/>
            </p:nvSpPr>
            <p:spPr>
              <a:xfrm>
                <a:off x="6902893" y="3374922"/>
                <a:ext cx="694408" cy="576835"/>
              </a:xfrm>
              <a:custGeom>
                <a:avLst/>
                <a:gdLst/>
                <a:ahLst/>
                <a:cxnLst/>
                <a:rect l="l" t="t" r="r" b="b"/>
                <a:pathLst>
                  <a:path w="15427" h="12815" extrusionOk="0">
                    <a:moveTo>
                      <a:pt x="9103" y="0"/>
                    </a:moveTo>
                    <a:cubicBezTo>
                      <a:pt x="8375" y="0"/>
                      <a:pt x="7636" y="297"/>
                      <a:pt x="7167" y="961"/>
                    </a:cubicBezTo>
                    <a:cubicBezTo>
                      <a:pt x="6929" y="750"/>
                      <a:pt x="6532" y="631"/>
                      <a:pt x="6076" y="631"/>
                    </a:cubicBezTo>
                    <a:cubicBezTo>
                      <a:pt x="4914" y="631"/>
                      <a:pt x="3370" y="1402"/>
                      <a:pt x="3123" y="3379"/>
                    </a:cubicBezTo>
                    <a:cubicBezTo>
                      <a:pt x="2985" y="3288"/>
                      <a:pt x="2847" y="3248"/>
                      <a:pt x="2715" y="3248"/>
                    </a:cubicBezTo>
                    <a:cubicBezTo>
                      <a:pt x="1825" y="3248"/>
                      <a:pt x="1179" y="5081"/>
                      <a:pt x="2222" y="5630"/>
                    </a:cubicBezTo>
                    <a:cubicBezTo>
                      <a:pt x="512" y="6034"/>
                      <a:pt x="0" y="8364"/>
                      <a:pt x="1882" y="8920"/>
                    </a:cubicBezTo>
                    <a:cubicBezTo>
                      <a:pt x="483" y="11245"/>
                      <a:pt x="2852" y="12471"/>
                      <a:pt x="2852" y="12471"/>
                    </a:cubicBezTo>
                    <a:cubicBezTo>
                      <a:pt x="2852" y="12471"/>
                      <a:pt x="9171" y="12595"/>
                      <a:pt x="11501" y="12801"/>
                    </a:cubicBezTo>
                    <a:cubicBezTo>
                      <a:pt x="11598" y="12810"/>
                      <a:pt x="11693" y="12815"/>
                      <a:pt x="11786" y="12815"/>
                    </a:cubicBezTo>
                    <a:cubicBezTo>
                      <a:pt x="13918" y="12815"/>
                      <a:pt x="14835" y="10562"/>
                      <a:pt x="14033" y="9812"/>
                    </a:cubicBezTo>
                    <a:cubicBezTo>
                      <a:pt x="15426" y="8457"/>
                      <a:pt x="15303" y="6261"/>
                      <a:pt x="13845" y="5734"/>
                    </a:cubicBezTo>
                    <a:cubicBezTo>
                      <a:pt x="14816" y="3108"/>
                      <a:pt x="12338" y="3108"/>
                      <a:pt x="12338" y="3108"/>
                    </a:cubicBezTo>
                    <a:cubicBezTo>
                      <a:pt x="12338" y="3108"/>
                      <a:pt x="12487" y="1764"/>
                      <a:pt x="11736" y="1764"/>
                    </a:cubicBezTo>
                    <a:cubicBezTo>
                      <a:pt x="11633" y="1764"/>
                      <a:pt x="11513" y="1790"/>
                      <a:pt x="11373" y="1847"/>
                    </a:cubicBezTo>
                    <a:cubicBezTo>
                      <a:pt x="11316" y="702"/>
                      <a:pt x="10222" y="0"/>
                      <a:pt x="9103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8" name="Google Shape;728;p8"/>
              <p:cNvSpPr/>
              <p:nvPr/>
            </p:nvSpPr>
            <p:spPr>
              <a:xfrm>
                <a:off x="6491362" y="3847493"/>
                <a:ext cx="1450213" cy="1365859"/>
              </a:xfrm>
              <a:custGeom>
                <a:avLst/>
                <a:gdLst/>
                <a:ahLst/>
                <a:cxnLst/>
                <a:rect l="l" t="t" r="r" b="b"/>
                <a:pathLst>
                  <a:path w="32218" h="30344" extrusionOk="0">
                    <a:moveTo>
                      <a:pt x="16873" y="1"/>
                    </a:moveTo>
                    <a:cubicBezTo>
                      <a:pt x="10238" y="1"/>
                      <a:pt x="3195" y="1003"/>
                      <a:pt x="2064" y="2914"/>
                    </a:cubicBezTo>
                    <a:cubicBezTo>
                      <a:pt x="1" y="6396"/>
                      <a:pt x="1" y="30344"/>
                      <a:pt x="1" y="30344"/>
                    </a:cubicBezTo>
                    <a:lnTo>
                      <a:pt x="32218" y="30344"/>
                    </a:lnTo>
                    <a:cubicBezTo>
                      <a:pt x="32218" y="30344"/>
                      <a:pt x="31942" y="5234"/>
                      <a:pt x="28913" y="2102"/>
                    </a:cubicBezTo>
                    <a:cubicBezTo>
                      <a:pt x="27543" y="683"/>
                      <a:pt x="22347" y="1"/>
                      <a:pt x="1687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9" name="Google Shape;729;p8"/>
              <p:cNvSpPr/>
              <p:nvPr/>
            </p:nvSpPr>
            <p:spPr>
              <a:xfrm>
                <a:off x="5811359" y="4624955"/>
                <a:ext cx="380491" cy="588673"/>
              </a:xfrm>
              <a:custGeom>
                <a:avLst/>
                <a:gdLst/>
                <a:ahLst/>
                <a:cxnLst/>
                <a:rect l="l" t="t" r="r" b="b"/>
                <a:pathLst>
                  <a:path w="8453" h="13078" extrusionOk="0">
                    <a:moveTo>
                      <a:pt x="4192" y="1"/>
                    </a:moveTo>
                    <a:lnTo>
                      <a:pt x="1" y="13077"/>
                    </a:lnTo>
                    <a:lnTo>
                      <a:pt x="1168" y="13077"/>
                    </a:lnTo>
                    <a:lnTo>
                      <a:pt x="84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0" name="Google Shape;730;p8"/>
              <p:cNvSpPr/>
              <p:nvPr/>
            </p:nvSpPr>
            <p:spPr>
              <a:xfrm>
                <a:off x="8240931" y="4624955"/>
                <a:ext cx="380491" cy="588673"/>
              </a:xfrm>
              <a:custGeom>
                <a:avLst/>
                <a:gdLst/>
                <a:ahLst/>
                <a:cxnLst/>
                <a:rect l="l" t="t" r="r" b="b"/>
                <a:pathLst>
                  <a:path w="8453" h="13078" extrusionOk="0">
                    <a:moveTo>
                      <a:pt x="1" y="1"/>
                    </a:moveTo>
                    <a:lnTo>
                      <a:pt x="7285" y="13077"/>
                    </a:lnTo>
                    <a:lnTo>
                      <a:pt x="8453" y="13077"/>
                    </a:lnTo>
                    <a:lnTo>
                      <a:pt x="4261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31" name="Google Shape;731;p8"/>
            <p:cNvSpPr/>
            <p:nvPr/>
          </p:nvSpPr>
          <p:spPr>
            <a:xfrm>
              <a:off x="8453583" y="4228954"/>
              <a:ext cx="187387" cy="160470"/>
            </a:xfrm>
            <a:custGeom>
              <a:avLst/>
              <a:gdLst/>
              <a:ahLst/>
              <a:cxnLst/>
              <a:rect l="l" t="t" r="r" b="b"/>
              <a:pathLst>
                <a:path w="4163" h="3565" extrusionOk="0">
                  <a:moveTo>
                    <a:pt x="2375" y="920"/>
                  </a:moveTo>
                  <a:cubicBezTo>
                    <a:pt x="2817" y="920"/>
                    <a:pt x="3241" y="1264"/>
                    <a:pt x="3241" y="1784"/>
                  </a:cubicBezTo>
                  <a:cubicBezTo>
                    <a:pt x="3246" y="2257"/>
                    <a:pt x="2857" y="2646"/>
                    <a:pt x="2379" y="2646"/>
                  </a:cubicBezTo>
                  <a:cubicBezTo>
                    <a:pt x="1611" y="2646"/>
                    <a:pt x="1227" y="1715"/>
                    <a:pt x="1773" y="1173"/>
                  </a:cubicBezTo>
                  <a:cubicBezTo>
                    <a:pt x="1948" y="998"/>
                    <a:pt x="2164" y="920"/>
                    <a:pt x="2375" y="920"/>
                  </a:cubicBezTo>
                  <a:close/>
                  <a:moveTo>
                    <a:pt x="2379" y="1"/>
                  </a:moveTo>
                  <a:cubicBezTo>
                    <a:pt x="793" y="1"/>
                    <a:pt x="0" y="1922"/>
                    <a:pt x="1123" y="3040"/>
                  </a:cubicBezTo>
                  <a:cubicBezTo>
                    <a:pt x="1463" y="3383"/>
                    <a:pt x="1917" y="3565"/>
                    <a:pt x="2381" y="3565"/>
                  </a:cubicBezTo>
                  <a:cubicBezTo>
                    <a:pt x="2611" y="3565"/>
                    <a:pt x="2842" y="3520"/>
                    <a:pt x="3064" y="3429"/>
                  </a:cubicBezTo>
                  <a:cubicBezTo>
                    <a:pt x="3729" y="3153"/>
                    <a:pt x="4162" y="2503"/>
                    <a:pt x="4162" y="1784"/>
                  </a:cubicBezTo>
                  <a:cubicBezTo>
                    <a:pt x="4162" y="799"/>
                    <a:pt x="3364" y="1"/>
                    <a:pt x="23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2" name="Google Shape;732;p8"/>
          <p:cNvGrpSpPr/>
          <p:nvPr/>
        </p:nvGrpSpPr>
        <p:grpSpPr>
          <a:xfrm>
            <a:off x="6829604" y="2144646"/>
            <a:ext cx="1259416" cy="597954"/>
            <a:chOff x="6837710" y="2164547"/>
            <a:chExt cx="1242885" cy="580481"/>
          </a:xfrm>
        </p:grpSpPr>
        <p:sp>
          <p:nvSpPr>
            <p:cNvPr id="733" name="Google Shape;733;p8"/>
            <p:cNvSpPr/>
            <p:nvPr/>
          </p:nvSpPr>
          <p:spPr>
            <a:xfrm>
              <a:off x="7215480" y="2350371"/>
              <a:ext cx="741446" cy="23091"/>
            </a:xfrm>
            <a:custGeom>
              <a:avLst/>
              <a:gdLst/>
              <a:ahLst/>
              <a:cxnLst/>
              <a:rect l="l" t="t" r="r" b="b"/>
              <a:pathLst>
                <a:path w="16472" h="513" extrusionOk="0">
                  <a:moveTo>
                    <a:pt x="346" y="0"/>
                  </a:moveTo>
                  <a:cubicBezTo>
                    <a:pt x="1" y="0"/>
                    <a:pt x="1" y="513"/>
                    <a:pt x="346" y="513"/>
                  </a:cubicBezTo>
                  <a:lnTo>
                    <a:pt x="16132" y="513"/>
                  </a:lnTo>
                  <a:cubicBezTo>
                    <a:pt x="16471" y="513"/>
                    <a:pt x="16471" y="0"/>
                    <a:pt x="1613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8"/>
            <p:cNvSpPr/>
            <p:nvPr/>
          </p:nvSpPr>
          <p:spPr>
            <a:xfrm>
              <a:off x="7215480" y="2419965"/>
              <a:ext cx="652771" cy="23136"/>
            </a:xfrm>
            <a:custGeom>
              <a:avLst/>
              <a:gdLst/>
              <a:ahLst/>
              <a:cxnLst/>
              <a:rect l="l" t="t" r="r" b="b"/>
              <a:pathLst>
                <a:path w="14502" h="514" extrusionOk="0">
                  <a:moveTo>
                    <a:pt x="346" y="1"/>
                  </a:moveTo>
                  <a:cubicBezTo>
                    <a:pt x="1" y="1"/>
                    <a:pt x="1" y="513"/>
                    <a:pt x="346" y="513"/>
                  </a:cubicBezTo>
                  <a:lnTo>
                    <a:pt x="14161" y="513"/>
                  </a:lnTo>
                  <a:cubicBezTo>
                    <a:pt x="14501" y="513"/>
                    <a:pt x="14501" y="1"/>
                    <a:pt x="1416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8"/>
            <p:cNvSpPr/>
            <p:nvPr/>
          </p:nvSpPr>
          <p:spPr>
            <a:xfrm>
              <a:off x="6837710" y="2164547"/>
              <a:ext cx="1242885" cy="580481"/>
            </a:xfrm>
            <a:custGeom>
              <a:avLst/>
              <a:gdLst/>
              <a:ahLst/>
              <a:cxnLst/>
              <a:rect l="l" t="t" r="r" b="b"/>
              <a:pathLst>
                <a:path w="27612" h="12896" extrusionOk="0">
                  <a:moveTo>
                    <a:pt x="26100" y="168"/>
                  </a:moveTo>
                  <a:cubicBezTo>
                    <a:pt x="26838" y="168"/>
                    <a:pt x="27439" y="769"/>
                    <a:pt x="27439" y="1513"/>
                  </a:cubicBezTo>
                  <a:lnTo>
                    <a:pt x="27439" y="7335"/>
                  </a:lnTo>
                  <a:cubicBezTo>
                    <a:pt x="27439" y="8074"/>
                    <a:pt x="26838" y="8675"/>
                    <a:pt x="26100" y="8675"/>
                  </a:cubicBezTo>
                  <a:lnTo>
                    <a:pt x="21869" y="8675"/>
                  </a:lnTo>
                  <a:lnTo>
                    <a:pt x="18061" y="12482"/>
                  </a:lnTo>
                  <a:lnTo>
                    <a:pt x="18061" y="8675"/>
                  </a:lnTo>
                  <a:lnTo>
                    <a:pt x="1512" y="8675"/>
                  </a:lnTo>
                  <a:cubicBezTo>
                    <a:pt x="773" y="8675"/>
                    <a:pt x="173" y="8074"/>
                    <a:pt x="173" y="7335"/>
                  </a:cubicBezTo>
                  <a:lnTo>
                    <a:pt x="173" y="1513"/>
                  </a:lnTo>
                  <a:cubicBezTo>
                    <a:pt x="173" y="769"/>
                    <a:pt x="773" y="168"/>
                    <a:pt x="1512" y="168"/>
                  </a:cubicBezTo>
                  <a:close/>
                  <a:moveTo>
                    <a:pt x="1512" y="1"/>
                  </a:moveTo>
                  <a:cubicBezTo>
                    <a:pt x="680" y="1"/>
                    <a:pt x="0" y="676"/>
                    <a:pt x="0" y="1513"/>
                  </a:cubicBezTo>
                  <a:lnTo>
                    <a:pt x="0" y="7335"/>
                  </a:lnTo>
                  <a:cubicBezTo>
                    <a:pt x="0" y="8172"/>
                    <a:pt x="680" y="8847"/>
                    <a:pt x="1512" y="8847"/>
                  </a:cubicBezTo>
                  <a:lnTo>
                    <a:pt x="17894" y="8847"/>
                  </a:lnTo>
                  <a:lnTo>
                    <a:pt x="17894" y="12896"/>
                  </a:lnTo>
                  <a:lnTo>
                    <a:pt x="21938" y="8847"/>
                  </a:lnTo>
                  <a:lnTo>
                    <a:pt x="26100" y="8847"/>
                  </a:lnTo>
                  <a:cubicBezTo>
                    <a:pt x="26932" y="8847"/>
                    <a:pt x="27612" y="8172"/>
                    <a:pt x="27612" y="7335"/>
                  </a:cubicBezTo>
                  <a:lnTo>
                    <a:pt x="27612" y="1513"/>
                  </a:lnTo>
                  <a:cubicBezTo>
                    <a:pt x="27612" y="676"/>
                    <a:pt x="26932" y="1"/>
                    <a:pt x="261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8"/>
            <p:cNvSpPr/>
            <p:nvPr/>
          </p:nvSpPr>
          <p:spPr>
            <a:xfrm>
              <a:off x="7215480" y="2280732"/>
              <a:ext cx="439502" cy="23361"/>
            </a:xfrm>
            <a:custGeom>
              <a:avLst/>
              <a:gdLst/>
              <a:ahLst/>
              <a:cxnLst/>
              <a:rect l="l" t="t" r="r" b="b"/>
              <a:pathLst>
                <a:path w="9764" h="519" extrusionOk="0">
                  <a:moveTo>
                    <a:pt x="346" y="1"/>
                  </a:moveTo>
                  <a:cubicBezTo>
                    <a:pt x="1" y="1"/>
                    <a:pt x="1" y="518"/>
                    <a:pt x="346" y="518"/>
                  </a:cubicBezTo>
                  <a:lnTo>
                    <a:pt x="9423" y="518"/>
                  </a:lnTo>
                  <a:cubicBezTo>
                    <a:pt x="9763" y="518"/>
                    <a:pt x="9763" y="1"/>
                    <a:pt x="94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8"/>
            <p:cNvSpPr/>
            <p:nvPr/>
          </p:nvSpPr>
          <p:spPr>
            <a:xfrm>
              <a:off x="6934583" y="2250797"/>
              <a:ext cx="222182" cy="222227"/>
            </a:xfrm>
            <a:custGeom>
              <a:avLst/>
              <a:gdLst/>
              <a:ahLst/>
              <a:cxnLst/>
              <a:rect l="l" t="t" r="r" b="b"/>
              <a:pathLst>
                <a:path w="4936" h="4937" extrusionOk="0">
                  <a:moveTo>
                    <a:pt x="2468" y="1"/>
                  </a:moveTo>
                  <a:cubicBezTo>
                    <a:pt x="1104" y="1"/>
                    <a:pt x="1" y="1104"/>
                    <a:pt x="1" y="2469"/>
                  </a:cubicBezTo>
                  <a:cubicBezTo>
                    <a:pt x="1" y="3833"/>
                    <a:pt x="1104" y="4936"/>
                    <a:pt x="2468" y="4936"/>
                  </a:cubicBezTo>
                  <a:cubicBezTo>
                    <a:pt x="3828" y="4936"/>
                    <a:pt x="4936" y="3833"/>
                    <a:pt x="4936" y="2469"/>
                  </a:cubicBezTo>
                  <a:cubicBezTo>
                    <a:pt x="4936" y="1104"/>
                    <a:pt x="3828" y="1"/>
                    <a:pt x="24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38" name="Google Shape;738;p8"/>
          <p:cNvSpPr txBox="1">
            <a:spLocks noGrp="1"/>
          </p:cNvSpPr>
          <p:nvPr>
            <p:ph type="subTitle" idx="1"/>
          </p:nvPr>
        </p:nvSpPr>
        <p:spPr>
          <a:xfrm>
            <a:off x="418202" y="379844"/>
            <a:ext cx="4730700" cy="394048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sz="1400"/>
              <a:t>Cyber-Bullying- Victims and the Vicarious impacts</a:t>
            </a: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oto Sans"/>
              <a:buAutoNum type="arabicPeriod"/>
            </a:pPr>
            <a:r>
              <a:rPr lang="en-GB" b="0" i="0">
                <a:solidFill>
                  <a:srgbClr val="3C4245"/>
                </a:solidFill>
                <a:latin typeface="Noto Sans"/>
                <a:ea typeface="Noto Sans"/>
                <a:cs typeface="Noto Sans"/>
                <a:sym typeface="Noto Sans"/>
              </a:rPr>
              <a:t>1 in 6 children experience cyberbullying.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oto Sans"/>
              <a:buNone/>
            </a:pPr>
            <a:endParaRPr>
              <a:solidFill>
                <a:srgbClr val="3C4245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oto Sans"/>
              <a:buAutoNum type="arabicPeriod"/>
            </a:pPr>
            <a:r>
              <a:rPr lang="en-GB" b="0" i="0">
                <a:solidFill>
                  <a:srgbClr val="3C4245"/>
                </a:solidFill>
                <a:latin typeface="Noto Sans"/>
                <a:ea typeface="Noto Sans"/>
                <a:cs typeface="Noto Sans"/>
                <a:sym typeface="Noto Sans"/>
              </a:rPr>
              <a:t>Childre</a:t>
            </a:r>
            <a:r>
              <a:rPr lang="en-GB">
                <a:solidFill>
                  <a:srgbClr val="3C4245"/>
                </a:solidFill>
                <a:latin typeface="Noto Sans"/>
                <a:ea typeface="Noto Sans"/>
                <a:cs typeface="Noto Sans"/>
                <a:sym typeface="Noto Sans"/>
              </a:rPr>
              <a:t>n who are bullied face to face, are now often being targeted online as well. </a:t>
            </a:r>
            <a:endParaRPr b="0" i="0">
              <a:solidFill>
                <a:srgbClr val="3C4245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oto Sans"/>
              <a:buNone/>
            </a:pPr>
            <a:endParaRPr b="0" i="0">
              <a:solidFill>
                <a:srgbClr val="3C4245"/>
              </a:solidFill>
              <a:latin typeface="Noto Sans"/>
              <a:ea typeface="Noto Sans"/>
              <a:cs typeface="Noto Sans"/>
              <a:sym typeface="Noto Sans"/>
            </a:endParaRP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oto Sans"/>
              <a:buAutoNum type="arabicPeriod"/>
            </a:pPr>
            <a:r>
              <a:rPr lang="en-GB" b="0" i="0">
                <a:solidFill>
                  <a:srgbClr val="3C4245"/>
                </a:solidFill>
                <a:latin typeface="Noto Sans"/>
                <a:ea typeface="Noto Sans"/>
                <a:cs typeface="Noto Sans"/>
                <a:sym typeface="Noto Sans"/>
              </a:rPr>
              <a:t>2018 to 2022 shows a concerning increase in cyberbullying, with boys cyberbullying others rising from 11% to 14% and girls from 7% to 9%. Similarly, reports of being cyberbullied have escalated from 12% to 15% for boys and from 13% to 16% for girls.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 b="0" i="0"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b="0" i="0">
                <a:solidFill>
                  <a:srgbClr val="323132"/>
                </a:solidFill>
                <a:latin typeface="Open Sans"/>
                <a:ea typeface="Open Sans"/>
                <a:cs typeface="Open Sans"/>
                <a:sym typeface="Open Sans"/>
              </a:rPr>
              <a:t>18.1% who experienced an online bullying behaviour and 14.7% who experienced an in-person bullying behaviour did not tell anyone.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b="0" i="0">
                <a:solidFill>
                  <a:srgbClr val="323132"/>
                </a:solidFill>
                <a:latin typeface="Open Sans"/>
                <a:ea typeface="Open Sans"/>
                <a:cs typeface="Open Sans"/>
                <a:sym typeface="Open Sans"/>
              </a:rPr>
              <a:t>Boys are being targeted with more violence and harmful behaviour through online algorithms. 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 b="0" i="0"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>
              <a:solidFill>
                <a:srgbClr val="32313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39" name="Google Shape;739;p8"/>
          <p:cNvSpPr txBox="1"/>
          <p:nvPr/>
        </p:nvSpPr>
        <p:spPr>
          <a:xfrm>
            <a:off x="637726" y="4474449"/>
            <a:ext cx="458248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1-3. </a:t>
            </a:r>
            <a:r>
              <a:rPr lang="en-GB" sz="7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One in six school-aged children experiences cyberbullying, finds new WHO/Europe study</a:t>
            </a:r>
            <a:endParaRPr sz="7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  <a:hlinkClick r:id="rId3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4. Bullying and online experiences among children in England and Wales - Office for National Statistics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5. Social media: Why algorithms show violence to boys - BBC News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9"/>
          <p:cNvSpPr txBox="1">
            <a:spLocks noGrp="1"/>
          </p:cNvSpPr>
          <p:nvPr>
            <p:ph type="title"/>
          </p:nvPr>
        </p:nvSpPr>
        <p:spPr>
          <a:xfrm>
            <a:off x="507762" y="1032183"/>
            <a:ext cx="4360200" cy="159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en-GB"/>
              <a:t>Not all unkind behaviour is bullying…</a:t>
            </a:r>
            <a:endParaRPr/>
          </a:p>
        </p:txBody>
      </p:sp>
      <p:grpSp>
        <p:nvGrpSpPr>
          <p:cNvPr id="745" name="Google Shape;745;p9"/>
          <p:cNvGrpSpPr/>
          <p:nvPr/>
        </p:nvGrpSpPr>
        <p:grpSpPr>
          <a:xfrm>
            <a:off x="4802874" y="919245"/>
            <a:ext cx="1125159" cy="932230"/>
            <a:chOff x="5081874" y="1197465"/>
            <a:chExt cx="1077636" cy="892855"/>
          </a:xfrm>
        </p:grpSpPr>
        <p:sp>
          <p:nvSpPr>
            <p:cNvPr id="746" name="Google Shape;746;p9"/>
            <p:cNvSpPr/>
            <p:nvPr/>
          </p:nvSpPr>
          <p:spPr>
            <a:xfrm>
              <a:off x="5081874" y="1197465"/>
              <a:ext cx="1077636" cy="892855"/>
            </a:xfrm>
            <a:custGeom>
              <a:avLst/>
              <a:gdLst/>
              <a:ahLst/>
              <a:cxnLst/>
              <a:rect l="l" t="t" r="r" b="b"/>
              <a:pathLst>
                <a:path w="25824" h="21396" extrusionOk="0">
                  <a:moveTo>
                    <a:pt x="2620" y="0"/>
                  </a:moveTo>
                  <a:cubicBezTo>
                    <a:pt x="1168" y="0"/>
                    <a:pt x="0" y="1167"/>
                    <a:pt x="0" y="2620"/>
                  </a:cubicBezTo>
                  <a:lnTo>
                    <a:pt x="0" y="18776"/>
                  </a:lnTo>
                  <a:cubicBezTo>
                    <a:pt x="0" y="20229"/>
                    <a:pt x="1168" y="21396"/>
                    <a:pt x="2620" y="21396"/>
                  </a:cubicBezTo>
                  <a:lnTo>
                    <a:pt x="23199" y="21396"/>
                  </a:lnTo>
                  <a:cubicBezTo>
                    <a:pt x="24652" y="21396"/>
                    <a:pt x="25824" y="20229"/>
                    <a:pt x="25824" y="18776"/>
                  </a:cubicBezTo>
                  <a:lnTo>
                    <a:pt x="25824" y="2620"/>
                  </a:lnTo>
                  <a:cubicBezTo>
                    <a:pt x="25824" y="1167"/>
                    <a:pt x="24652" y="0"/>
                    <a:pt x="2319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9"/>
            <p:cNvSpPr/>
            <p:nvPr/>
          </p:nvSpPr>
          <p:spPr>
            <a:xfrm>
              <a:off x="5171888" y="1286645"/>
              <a:ext cx="220793" cy="220793"/>
            </a:xfrm>
            <a:custGeom>
              <a:avLst/>
              <a:gdLst/>
              <a:ahLst/>
              <a:cxnLst/>
              <a:rect l="l" t="t" r="r" b="b"/>
              <a:pathLst>
                <a:path w="5291" h="5291" extrusionOk="0">
                  <a:moveTo>
                    <a:pt x="2645" y="1"/>
                  </a:moveTo>
                  <a:cubicBezTo>
                    <a:pt x="1183" y="1"/>
                    <a:pt x="1" y="1183"/>
                    <a:pt x="1" y="2646"/>
                  </a:cubicBezTo>
                  <a:cubicBezTo>
                    <a:pt x="1" y="4104"/>
                    <a:pt x="1183" y="5286"/>
                    <a:pt x="2645" y="5291"/>
                  </a:cubicBezTo>
                  <a:cubicBezTo>
                    <a:pt x="4103" y="5291"/>
                    <a:pt x="5290" y="4104"/>
                    <a:pt x="5290" y="2646"/>
                  </a:cubicBezTo>
                  <a:cubicBezTo>
                    <a:pt x="5290" y="1183"/>
                    <a:pt x="4103" y="1"/>
                    <a:pt x="26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9"/>
            <p:cNvSpPr/>
            <p:nvPr/>
          </p:nvSpPr>
          <p:spPr>
            <a:xfrm>
              <a:off x="5210740" y="1555521"/>
              <a:ext cx="125399" cy="112880"/>
            </a:xfrm>
            <a:custGeom>
              <a:avLst/>
              <a:gdLst/>
              <a:ahLst/>
              <a:cxnLst/>
              <a:rect l="l" t="t" r="r" b="b"/>
              <a:pathLst>
                <a:path w="3005" h="2705" extrusionOk="0">
                  <a:moveTo>
                    <a:pt x="601" y="222"/>
                  </a:moveTo>
                  <a:cubicBezTo>
                    <a:pt x="705" y="222"/>
                    <a:pt x="784" y="266"/>
                    <a:pt x="838" y="350"/>
                  </a:cubicBezTo>
                  <a:cubicBezTo>
                    <a:pt x="897" y="438"/>
                    <a:pt x="926" y="557"/>
                    <a:pt x="926" y="709"/>
                  </a:cubicBezTo>
                  <a:cubicBezTo>
                    <a:pt x="926" y="862"/>
                    <a:pt x="897" y="980"/>
                    <a:pt x="838" y="1069"/>
                  </a:cubicBezTo>
                  <a:cubicBezTo>
                    <a:pt x="784" y="1153"/>
                    <a:pt x="705" y="1197"/>
                    <a:pt x="601" y="1197"/>
                  </a:cubicBezTo>
                  <a:cubicBezTo>
                    <a:pt x="503" y="1197"/>
                    <a:pt x="424" y="1153"/>
                    <a:pt x="365" y="1069"/>
                  </a:cubicBezTo>
                  <a:cubicBezTo>
                    <a:pt x="306" y="980"/>
                    <a:pt x="281" y="862"/>
                    <a:pt x="281" y="709"/>
                  </a:cubicBezTo>
                  <a:cubicBezTo>
                    <a:pt x="281" y="557"/>
                    <a:pt x="306" y="438"/>
                    <a:pt x="365" y="350"/>
                  </a:cubicBezTo>
                  <a:cubicBezTo>
                    <a:pt x="424" y="266"/>
                    <a:pt x="503" y="222"/>
                    <a:pt x="601" y="222"/>
                  </a:cubicBezTo>
                  <a:close/>
                  <a:moveTo>
                    <a:pt x="601" y="0"/>
                  </a:moveTo>
                  <a:cubicBezTo>
                    <a:pt x="419" y="0"/>
                    <a:pt x="271" y="64"/>
                    <a:pt x="163" y="192"/>
                  </a:cubicBezTo>
                  <a:cubicBezTo>
                    <a:pt x="55" y="320"/>
                    <a:pt x="0" y="493"/>
                    <a:pt x="0" y="709"/>
                  </a:cubicBezTo>
                  <a:cubicBezTo>
                    <a:pt x="0" y="926"/>
                    <a:pt x="55" y="1098"/>
                    <a:pt x="163" y="1227"/>
                  </a:cubicBezTo>
                  <a:cubicBezTo>
                    <a:pt x="271" y="1355"/>
                    <a:pt x="419" y="1419"/>
                    <a:pt x="601" y="1419"/>
                  </a:cubicBezTo>
                  <a:cubicBezTo>
                    <a:pt x="788" y="1419"/>
                    <a:pt x="936" y="1355"/>
                    <a:pt x="1040" y="1227"/>
                  </a:cubicBezTo>
                  <a:cubicBezTo>
                    <a:pt x="1153" y="1098"/>
                    <a:pt x="1207" y="926"/>
                    <a:pt x="1207" y="709"/>
                  </a:cubicBezTo>
                  <a:cubicBezTo>
                    <a:pt x="1207" y="493"/>
                    <a:pt x="1153" y="320"/>
                    <a:pt x="1040" y="192"/>
                  </a:cubicBezTo>
                  <a:cubicBezTo>
                    <a:pt x="931" y="64"/>
                    <a:pt x="788" y="0"/>
                    <a:pt x="601" y="0"/>
                  </a:cubicBezTo>
                  <a:close/>
                  <a:moveTo>
                    <a:pt x="2404" y="1507"/>
                  </a:moveTo>
                  <a:cubicBezTo>
                    <a:pt x="2502" y="1507"/>
                    <a:pt x="2581" y="1547"/>
                    <a:pt x="2635" y="1635"/>
                  </a:cubicBezTo>
                  <a:cubicBezTo>
                    <a:pt x="2695" y="1724"/>
                    <a:pt x="2724" y="1842"/>
                    <a:pt x="2724" y="1995"/>
                  </a:cubicBezTo>
                  <a:cubicBezTo>
                    <a:pt x="2724" y="2143"/>
                    <a:pt x="2695" y="2266"/>
                    <a:pt x="2635" y="2349"/>
                  </a:cubicBezTo>
                  <a:cubicBezTo>
                    <a:pt x="2581" y="2438"/>
                    <a:pt x="2502" y="2482"/>
                    <a:pt x="2404" y="2482"/>
                  </a:cubicBezTo>
                  <a:cubicBezTo>
                    <a:pt x="2301" y="2482"/>
                    <a:pt x="2222" y="2438"/>
                    <a:pt x="2163" y="2349"/>
                  </a:cubicBezTo>
                  <a:cubicBezTo>
                    <a:pt x="2108" y="2266"/>
                    <a:pt x="2079" y="2143"/>
                    <a:pt x="2079" y="1995"/>
                  </a:cubicBezTo>
                  <a:cubicBezTo>
                    <a:pt x="2079" y="1842"/>
                    <a:pt x="2108" y="1719"/>
                    <a:pt x="2163" y="1635"/>
                  </a:cubicBezTo>
                  <a:cubicBezTo>
                    <a:pt x="2222" y="1547"/>
                    <a:pt x="2301" y="1507"/>
                    <a:pt x="2404" y="1507"/>
                  </a:cubicBezTo>
                  <a:close/>
                  <a:moveTo>
                    <a:pt x="2177" y="0"/>
                  </a:moveTo>
                  <a:lnTo>
                    <a:pt x="547" y="2704"/>
                  </a:lnTo>
                  <a:lnTo>
                    <a:pt x="828" y="2704"/>
                  </a:lnTo>
                  <a:lnTo>
                    <a:pt x="2458" y="0"/>
                  </a:lnTo>
                  <a:close/>
                  <a:moveTo>
                    <a:pt x="2404" y="1286"/>
                  </a:moveTo>
                  <a:cubicBezTo>
                    <a:pt x="2217" y="1286"/>
                    <a:pt x="2069" y="1350"/>
                    <a:pt x="1961" y="1478"/>
                  </a:cubicBezTo>
                  <a:cubicBezTo>
                    <a:pt x="1852" y="1601"/>
                    <a:pt x="1798" y="1773"/>
                    <a:pt x="1798" y="1995"/>
                  </a:cubicBezTo>
                  <a:cubicBezTo>
                    <a:pt x="1798" y="2212"/>
                    <a:pt x="1852" y="2384"/>
                    <a:pt x="1961" y="2512"/>
                  </a:cubicBezTo>
                  <a:cubicBezTo>
                    <a:pt x="2069" y="2640"/>
                    <a:pt x="2217" y="2704"/>
                    <a:pt x="2404" y="2704"/>
                  </a:cubicBezTo>
                  <a:cubicBezTo>
                    <a:pt x="2586" y="2704"/>
                    <a:pt x="2729" y="2640"/>
                    <a:pt x="2837" y="2512"/>
                  </a:cubicBezTo>
                  <a:cubicBezTo>
                    <a:pt x="2951" y="2384"/>
                    <a:pt x="3005" y="2212"/>
                    <a:pt x="3005" y="1995"/>
                  </a:cubicBezTo>
                  <a:cubicBezTo>
                    <a:pt x="3005" y="1778"/>
                    <a:pt x="2951" y="1606"/>
                    <a:pt x="2842" y="1478"/>
                  </a:cubicBezTo>
                  <a:cubicBezTo>
                    <a:pt x="2734" y="1350"/>
                    <a:pt x="2586" y="1286"/>
                    <a:pt x="2404" y="128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9"/>
            <p:cNvSpPr/>
            <p:nvPr/>
          </p:nvSpPr>
          <p:spPr>
            <a:xfrm>
              <a:off x="5380502" y="1555521"/>
              <a:ext cx="102405" cy="112880"/>
            </a:xfrm>
            <a:custGeom>
              <a:avLst/>
              <a:gdLst/>
              <a:ahLst/>
              <a:cxnLst/>
              <a:rect l="l" t="t" r="r" b="b"/>
              <a:pathLst>
                <a:path w="2454" h="2705" extrusionOk="0">
                  <a:moveTo>
                    <a:pt x="646" y="1251"/>
                  </a:moveTo>
                  <a:lnTo>
                    <a:pt x="1567" y="2197"/>
                  </a:lnTo>
                  <a:cubicBezTo>
                    <a:pt x="1483" y="2271"/>
                    <a:pt x="1395" y="2330"/>
                    <a:pt x="1296" y="2364"/>
                  </a:cubicBezTo>
                  <a:cubicBezTo>
                    <a:pt x="1198" y="2399"/>
                    <a:pt x="1094" y="2418"/>
                    <a:pt x="986" y="2418"/>
                  </a:cubicBezTo>
                  <a:cubicBezTo>
                    <a:pt x="799" y="2418"/>
                    <a:pt x="646" y="2364"/>
                    <a:pt x="523" y="2251"/>
                  </a:cubicBezTo>
                  <a:cubicBezTo>
                    <a:pt x="400" y="2138"/>
                    <a:pt x="336" y="1995"/>
                    <a:pt x="336" y="1827"/>
                  </a:cubicBezTo>
                  <a:cubicBezTo>
                    <a:pt x="336" y="1724"/>
                    <a:pt x="360" y="1625"/>
                    <a:pt x="410" y="1532"/>
                  </a:cubicBezTo>
                  <a:cubicBezTo>
                    <a:pt x="459" y="1438"/>
                    <a:pt x="538" y="1345"/>
                    <a:pt x="646" y="1251"/>
                  </a:cubicBezTo>
                  <a:close/>
                  <a:moveTo>
                    <a:pt x="1006" y="0"/>
                  </a:moveTo>
                  <a:cubicBezTo>
                    <a:pt x="789" y="0"/>
                    <a:pt x="621" y="59"/>
                    <a:pt x="488" y="172"/>
                  </a:cubicBezTo>
                  <a:cubicBezTo>
                    <a:pt x="360" y="286"/>
                    <a:pt x="296" y="438"/>
                    <a:pt x="296" y="626"/>
                  </a:cubicBezTo>
                  <a:cubicBezTo>
                    <a:pt x="296" y="695"/>
                    <a:pt x="311" y="768"/>
                    <a:pt x="341" y="842"/>
                  </a:cubicBezTo>
                  <a:cubicBezTo>
                    <a:pt x="370" y="911"/>
                    <a:pt x="410" y="985"/>
                    <a:pt x="469" y="1059"/>
                  </a:cubicBezTo>
                  <a:cubicBezTo>
                    <a:pt x="311" y="1172"/>
                    <a:pt x="193" y="1295"/>
                    <a:pt x="119" y="1428"/>
                  </a:cubicBezTo>
                  <a:cubicBezTo>
                    <a:pt x="40" y="1557"/>
                    <a:pt x="1" y="1699"/>
                    <a:pt x="1" y="1847"/>
                  </a:cubicBezTo>
                  <a:cubicBezTo>
                    <a:pt x="1" y="2098"/>
                    <a:pt x="89" y="2300"/>
                    <a:pt x="267" y="2463"/>
                  </a:cubicBezTo>
                  <a:cubicBezTo>
                    <a:pt x="444" y="2620"/>
                    <a:pt x="676" y="2704"/>
                    <a:pt x="956" y="2704"/>
                  </a:cubicBezTo>
                  <a:cubicBezTo>
                    <a:pt x="1109" y="2704"/>
                    <a:pt x="1247" y="2675"/>
                    <a:pt x="1380" y="2625"/>
                  </a:cubicBezTo>
                  <a:cubicBezTo>
                    <a:pt x="1513" y="2576"/>
                    <a:pt x="1641" y="2497"/>
                    <a:pt x="1764" y="2394"/>
                  </a:cubicBezTo>
                  <a:lnTo>
                    <a:pt x="2010" y="2650"/>
                  </a:lnTo>
                  <a:lnTo>
                    <a:pt x="2454" y="2650"/>
                  </a:lnTo>
                  <a:lnTo>
                    <a:pt x="1966" y="2152"/>
                  </a:lnTo>
                  <a:cubicBezTo>
                    <a:pt x="2074" y="2010"/>
                    <a:pt x="2158" y="1857"/>
                    <a:pt x="2217" y="1709"/>
                  </a:cubicBezTo>
                  <a:cubicBezTo>
                    <a:pt x="2276" y="1561"/>
                    <a:pt x="2316" y="1409"/>
                    <a:pt x="2330" y="1256"/>
                  </a:cubicBezTo>
                  <a:lnTo>
                    <a:pt x="2005" y="1256"/>
                  </a:lnTo>
                  <a:cubicBezTo>
                    <a:pt x="1996" y="1384"/>
                    <a:pt x="1976" y="1512"/>
                    <a:pt x="1936" y="1630"/>
                  </a:cubicBezTo>
                  <a:cubicBezTo>
                    <a:pt x="1897" y="1749"/>
                    <a:pt x="1843" y="1857"/>
                    <a:pt x="1774" y="1960"/>
                  </a:cubicBezTo>
                  <a:lnTo>
                    <a:pt x="892" y="1054"/>
                  </a:lnTo>
                  <a:cubicBezTo>
                    <a:pt x="784" y="946"/>
                    <a:pt x="715" y="862"/>
                    <a:pt x="680" y="803"/>
                  </a:cubicBezTo>
                  <a:cubicBezTo>
                    <a:pt x="646" y="744"/>
                    <a:pt x="626" y="680"/>
                    <a:pt x="626" y="621"/>
                  </a:cubicBezTo>
                  <a:cubicBezTo>
                    <a:pt x="626" y="522"/>
                    <a:pt x="666" y="438"/>
                    <a:pt x="740" y="374"/>
                  </a:cubicBezTo>
                  <a:cubicBezTo>
                    <a:pt x="818" y="305"/>
                    <a:pt x="917" y="276"/>
                    <a:pt x="1040" y="276"/>
                  </a:cubicBezTo>
                  <a:cubicBezTo>
                    <a:pt x="1119" y="276"/>
                    <a:pt x="1203" y="291"/>
                    <a:pt x="1296" y="320"/>
                  </a:cubicBezTo>
                  <a:cubicBezTo>
                    <a:pt x="1390" y="345"/>
                    <a:pt x="1483" y="389"/>
                    <a:pt x="1587" y="443"/>
                  </a:cubicBezTo>
                  <a:lnTo>
                    <a:pt x="1587" y="123"/>
                  </a:lnTo>
                  <a:cubicBezTo>
                    <a:pt x="1488" y="84"/>
                    <a:pt x="1390" y="54"/>
                    <a:pt x="1291" y="30"/>
                  </a:cubicBezTo>
                  <a:cubicBezTo>
                    <a:pt x="1198" y="10"/>
                    <a:pt x="1099" y="0"/>
                    <a:pt x="100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9"/>
            <p:cNvSpPr/>
            <p:nvPr/>
          </p:nvSpPr>
          <p:spPr>
            <a:xfrm>
              <a:off x="5526645" y="1552850"/>
              <a:ext cx="70148" cy="135247"/>
            </a:xfrm>
            <a:custGeom>
              <a:avLst/>
              <a:gdLst/>
              <a:ahLst/>
              <a:cxnLst/>
              <a:rect l="l" t="t" r="r" b="b"/>
              <a:pathLst>
                <a:path w="1681" h="3241" extrusionOk="0">
                  <a:moveTo>
                    <a:pt x="735" y="655"/>
                  </a:moveTo>
                  <a:lnTo>
                    <a:pt x="735" y="1374"/>
                  </a:lnTo>
                  <a:cubicBezTo>
                    <a:pt x="592" y="1350"/>
                    <a:pt x="483" y="1305"/>
                    <a:pt x="419" y="1251"/>
                  </a:cubicBezTo>
                  <a:cubicBezTo>
                    <a:pt x="350" y="1197"/>
                    <a:pt x="321" y="1118"/>
                    <a:pt x="321" y="1020"/>
                  </a:cubicBezTo>
                  <a:cubicBezTo>
                    <a:pt x="321" y="916"/>
                    <a:pt x="355" y="832"/>
                    <a:pt x="424" y="773"/>
                  </a:cubicBezTo>
                  <a:cubicBezTo>
                    <a:pt x="498" y="709"/>
                    <a:pt x="602" y="670"/>
                    <a:pt x="735" y="655"/>
                  </a:cubicBezTo>
                  <a:close/>
                  <a:moveTo>
                    <a:pt x="907" y="1709"/>
                  </a:moveTo>
                  <a:cubicBezTo>
                    <a:pt x="1065" y="1734"/>
                    <a:pt x="1178" y="1778"/>
                    <a:pt x="1247" y="1837"/>
                  </a:cubicBezTo>
                  <a:cubicBezTo>
                    <a:pt x="1321" y="1901"/>
                    <a:pt x="1355" y="1980"/>
                    <a:pt x="1355" y="2083"/>
                  </a:cubicBezTo>
                  <a:cubicBezTo>
                    <a:pt x="1355" y="2187"/>
                    <a:pt x="1316" y="2271"/>
                    <a:pt x="1242" y="2335"/>
                  </a:cubicBezTo>
                  <a:cubicBezTo>
                    <a:pt x="1168" y="2399"/>
                    <a:pt x="1055" y="2443"/>
                    <a:pt x="907" y="2463"/>
                  </a:cubicBezTo>
                  <a:lnTo>
                    <a:pt x="907" y="1709"/>
                  </a:lnTo>
                  <a:close/>
                  <a:moveTo>
                    <a:pt x="735" y="0"/>
                  </a:moveTo>
                  <a:lnTo>
                    <a:pt x="735" y="409"/>
                  </a:lnTo>
                  <a:cubicBezTo>
                    <a:pt x="498" y="429"/>
                    <a:pt x="316" y="488"/>
                    <a:pt x="188" y="601"/>
                  </a:cubicBezTo>
                  <a:cubicBezTo>
                    <a:pt x="60" y="709"/>
                    <a:pt x="1" y="857"/>
                    <a:pt x="1" y="1049"/>
                  </a:cubicBezTo>
                  <a:cubicBezTo>
                    <a:pt x="1" y="1222"/>
                    <a:pt x="55" y="1359"/>
                    <a:pt x="173" y="1458"/>
                  </a:cubicBezTo>
                  <a:cubicBezTo>
                    <a:pt x="291" y="1561"/>
                    <a:pt x="478" y="1630"/>
                    <a:pt x="735" y="1670"/>
                  </a:cubicBezTo>
                  <a:lnTo>
                    <a:pt x="735" y="2468"/>
                  </a:lnTo>
                  <a:cubicBezTo>
                    <a:pt x="607" y="2468"/>
                    <a:pt x="478" y="2448"/>
                    <a:pt x="360" y="2409"/>
                  </a:cubicBezTo>
                  <a:cubicBezTo>
                    <a:pt x="237" y="2369"/>
                    <a:pt x="119" y="2315"/>
                    <a:pt x="1" y="2241"/>
                  </a:cubicBezTo>
                  <a:lnTo>
                    <a:pt x="1" y="2556"/>
                  </a:lnTo>
                  <a:cubicBezTo>
                    <a:pt x="124" y="2606"/>
                    <a:pt x="247" y="2645"/>
                    <a:pt x="365" y="2675"/>
                  </a:cubicBezTo>
                  <a:cubicBezTo>
                    <a:pt x="488" y="2699"/>
                    <a:pt x="611" y="2714"/>
                    <a:pt x="735" y="2714"/>
                  </a:cubicBezTo>
                  <a:lnTo>
                    <a:pt x="735" y="3241"/>
                  </a:lnTo>
                  <a:lnTo>
                    <a:pt x="907" y="3241"/>
                  </a:lnTo>
                  <a:lnTo>
                    <a:pt x="907" y="2714"/>
                  </a:lnTo>
                  <a:cubicBezTo>
                    <a:pt x="1158" y="2694"/>
                    <a:pt x="1350" y="2630"/>
                    <a:pt x="1478" y="2517"/>
                  </a:cubicBezTo>
                  <a:cubicBezTo>
                    <a:pt x="1611" y="2404"/>
                    <a:pt x="1680" y="2246"/>
                    <a:pt x="1680" y="2049"/>
                  </a:cubicBezTo>
                  <a:cubicBezTo>
                    <a:pt x="1680" y="1867"/>
                    <a:pt x="1616" y="1724"/>
                    <a:pt x="1493" y="1621"/>
                  </a:cubicBezTo>
                  <a:cubicBezTo>
                    <a:pt x="1370" y="1517"/>
                    <a:pt x="1173" y="1443"/>
                    <a:pt x="907" y="1404"/>
                  </a:cubicBezTo>
                  <a:lnTo>
                    <a:pt x="907" y="660"/>
                  </a:lnTo>
                  <a:cubicBezTo>
                    <a:pt x="1015" y="665"/>
                    <a:pt x="1119" y="680"/>
                    <a:pt x="1222" y="704"/>
                  </a:cubicBezTo>
                  <a:cubicBezTo>
                    <a:pt x="1326" y="734"/>
                    <a:pt x="1424" y="768"/>
                    <a:pt x="1518" y="818"/>
                  </a:cubicBezTo>
                  <a:lnTo>
                    <a:pt x="1518" y="512"/>
                  </a:lnTo>
                  <a:cubicBezTo>
                    <a:pt x="1424" y="483"/>
                    <a:pt x="1326" y="458"/>
                    <a:pt x="1222" y="438"/>
                  </a:cubicBezTo>
                  <a:cubicBezTo>
                    <a:pt x="1124" y="424"/>
                    <a:pt x="1015" y="409"/>
                    <a:pt x="907" y="404"/>
                  </a:cubicBezTo>
                  <a:lnTo>
                    <a:pt x="90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9"/>
            <p:cNvSpPr/>
            <p:nvPr/>
          </p:nvSpPr>
          <p:spPr>
            <a:xfrm>
              <a:off x="5648750" y="1553017"/>
              <a:ext cx="33342" cy="132827"/>
            </a:xfrm>
            <a:custGeom>
              <a:avLst/>
              <a:gdLst/>
              <a:ahLst/>
              <a:cxnLst/>
              <a:rect l="l" t="t" r="r" b="b"/>
              <a:pathLst>
                <a:path w="799" h="3183" extrusionOk="0">
                  <a:moveTo>
                    <a:pt x="522" y="1"/>
                  </a:moveTo>
                  <a:cubicBezTo>
                    <a:pt x="345" y="277"/>
                    <a:pt x="212" y="543"/>
                    <a:pt x="128" y="804"/>
                  </a:cubicBezTo>
                  <a:cubicBezTo>
                    <a:pt x="45" y="1070"/>
                    <a:pt x="0" y="1331"/>
                    <a:pt x="0" y="1592"/>
                  </a:cubicBezTo>
                  <a:cubicBezTo>
                    <a:pt x="0" y="1848"/>
                    <a:pt x="45" y="2114"/>
                    <a:pt x="128" y="2375"/>
                  </a:cubicBezTo>
                  <a:cubicBezTo>
                    <a:pt x="217" y="2641"/>
                    <a:pt x="345" y="2907"/>
                    <a:pt x="522" y="3183"/>
                  </a:cubicBezTo>
                  <a:lnTo>
                    <a:pt x="798" y="3183"/>
                  </a:lnTo>
                  <a:cubicBezTo>
                    <a:pt x="646" y="2917"/>
                    <a:pt x="527" y="2651"/>
                    <a:pt x="453" y="2390"/>
                  </a:cubicBezTo>
                  <a:cubicBezTo>
                    <a:pt x="380" y="2124"/>
                    <a:pt x="340" y="1858"/>
                    <a:pt x="340" y="1592"/>
                  </a:cubicBezTo>
                  <a:cubicBezTo>
                    <a:pt x="340" y="1321"/>
                    <a:pt x="380" y="1055"/>
                    <a:pt x="453" y="794"/>
                  </a:cubicBezTo>
                  <a:cubicBezTo>
                    <a:pt x="527" y="533"/>
                    <a:pt x="646" y="267"/>
                    <a:pt x="79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9"/>
            <p:cNvSpPr/>
            <p:nvPr/>
          </p:nvSpPr>
          <p:spPr>
            <a:xfrm>
              <a:off x="5733631" y="1557357"/>
              <a:ext cx="51203" cy="36013"/>
            </a:xfrm>
            <a:custGeom>
              <a:avLst/>
              <a:gdLst/>
              <a:ahLst/>
              <a:cxnLst/>
              <a:rect l="l" t="t" r="r" b="b"/>
              <a:pathLst>
                <a:path w="1227" h="863" extrusionOk="0">
                  <a:moveTo>
                    <a:pt x="143" y="0"/>
                  </a:moveTo>
                  <a:lnTo>
                    <a:pt x="143" y="301"/>
                  </a:lnTo>
                  <a:lnTo>
                    <a:pt x="1" y="862"/>
                  </a:lnTo>
                  <a:lnTo>
                    <a:pt x="222" y="862"/>
                  </a:lnTo>
                  <a:lnTo>
                    <a:pt x="508" y="301"/>
                  </a:lnTo>
                  <a:lnTo>
                    <a:pt x="508" y="0"/>
                  </a:lnTo>
                  <a:close/>
                  <a:moveTo>
                    <a:pt x="858" y="0"/>
                  </a:moveTo>
                  <a:lnTo>
                    <a:pt x="858" y="301"/>
                  </a:lnTo>
                  <a:lnTo>
                    <a:pt x="715" y="862"/>
                  </a:lnTo>
                  <a:lnTo>
                    <a:pt x="941" y="862"/>
                  </a:lnTo>
                  <a:lnTo>
                    <a:pt x="1227" y="301"/>
                  </a:lnTo>
                  <a:lnTo>
                    <a:pt x="122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9"/>
            <p:cNvSpPr/>
            <p:nvPr/>
          </p:nvSpPr>
          <p:spPr>
            <a:xfrm>
              <a:off x="5836415" y="1559193"/>
              <a:ext cx="102197" cy="106912"/>
            </a:xfrm>
            <a:custGeom>
              <a:avLst/>
              <a:gdLst/>
              <a:ahLst/>
              <a:cxnLst/>
              <a:rect l="l" t="t" r="r" b="b"/>
              <a:pathLst>
                <a:path w="2449" h="2562" extrusionOk="0">
                  <a:moveTo>
                    <a:pt x="1552" y="991"/>
                  </a:moveTo>
                  <a:lnTo>
                    <a:pt x="1409" y="1572"/>
                  </a:lnTo>
                  <a:lnTo>
                    <a:pt x="897" y="1572"/>
                  </a:lnTo>
                  <a:lnTo>
                    <a:pt x="1044" y="991"/>
                  </a:lnTo>
                  <a:close/>
                  <a:moveTo>
                    <a:pt x="1010" y="1"/>
                  </a:moveTo>
                  <a:lnTo>
                    <a:pt x="833" y="725"/>
                  </a:lnTo>
                  <a:lnTo>
                    <a:pt x="202" y="725"/>
                  </a:lnTo>
                  <a:lnTo>
                    <a:pt x="202" y="991"/>
                  </a:lnTo>
                  <a:lnTo>
                    <a:pt x="764" y="991"/>
                  </a:lnTo>
                  <a:lnTo>
                    <a:pt x="616" y="1572"/>
                  </a:lnTo>
                  <a:lnTo>
                    <a:pt x="0" y="1572"/>
                  </a:lnTo>
                  <a:lnTo>
                    <a:pt x="0" y="1843"/>
                  </a:lnTo>
                  <a:lnTo>
                    <a:pt x="552" y="1843"/>
                  </a:lnTo>
                  <a:lnTo>
                    <a:pt x="370" y="2562"/>
                  </a:lnTo>
                  <a:lnTo>
                    <a:pt x="650" y="2562"/>
                  </a:lnTo>
                  <a:lnTo>
                    <a:pt x="833" y="1843"/>
                  </a:lnTo>
                  <a:lnTo>
                    <a:pt x="1340" y="1843"/>
                  </a:lnTo>
                  <a:lnTo>
                    <a:pt x="1163" y="2562"/>
                  </a:lnTo>
                  <a:lnTo>
                    <a:pt x="1443" y="2562"/>
                  </a:lnTo>
                  <a:lnTo>
                    <a:pt x="1621" y="1843"/>
                  </a:lnTo>
                  <a:lnTo>
                    <a:pt x="2246" y="1843"/>
                  </a:lnTo>
                  <a:lnTo>
                    <a:pt x="2246" y="1572"/>
                  </a:lnTo>
                  <a:lnTo>
                    <a:pt x="1690" y="1572"/>
                  </a:lnTo>
                  <a:lnTo>
                    <a:pt x="1832" y="991"/>
                  </a:lnTo>
                  <a:lnTo>
                    <a:pt x="2448" y="991"/>
                  </a:lnTo>
                  <a:lnTo>
                    <a:pt x="2448" y="725"/>
                  </a:lnTo>
                  <a:lnTo>
                    <a:pt x="1901" y="725"/>
                  </a:lnTo>
                  <a:lnTo>
                    <a:pt x="2084" y="1"/>
                  </a:lnTo>
                  <a:lnTo>
                    <a:pt x="1803" y="1"/>
                  </a:lnTo>
                  <a:lnTo>
                    <a:pt x="1621" y="725"/>
                  </a:lnTo>
                  <a:lnTo>
                    <a:pt x="1108" y="725"/>
                  </a:lnTo>
                  <a:lnTo>
                    <a:pt x="129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9"/>
            <p:cNvSpPr/>
            <p:nvPr/>
          </p:nvSpPr>
          <p:spPr>
            <a:xfrm>
              <a:off x="5986648" y="1561280"/>
              <a:ext cx="128695" cy="130740"/>
            </a:xfrm>
            <a:custGeom>
              <a:avLst/>
              <a:gdLst/>
              <a:ahLst/>
              <a:cxnLst/>
              <a:rect l="l" t="t" r="r" b="b"/>
              <a:pathLst>
                <a:path w="3084" h="3133" extrusionOk="0">
                  <a:moveTo>
                    <a:pt x="1552" y="1044"/>
                  </a:moveTo>
                  <a:cubicBezTo>
                    <a:pt x="1695" y="1044"/>
                    <a:pt x="1808" y="1093"/>
                    <a:pt x="1892" y="1187"/>
                  </a:cubicBezTo>
                  <a:cubicBezTo>
                    <a:pt x="1976" y="1286"/>
                    <a:pt x="2015" y="1414"/>
                    <a:pt x="2015" y="1576"/>
                  </a:cubicBezTo>
                  <a:cubicBezTo>
                    <a:pt x="2015" y="1744"/>
                    <a:pt x="1976" y="1872"/>
                    <a:pt x="1892" y="1965"/>
                  </a:cubicBezTo>
                  <a:cubicBezTo>
                    <a:pt x="1813" y="2064"/>
                    <a:pt x="1700" y="2108"/>
                    <a:pt x="1557" y="2108"/>
                  </a:cubicBezTo>
                  <a:cubicBezTo>
                    <a:pt x="1414" y="2108"/>
                    <a:pt x="1301" y="2064"/>
                    <a:pt x="1217" y="1970"/>
                  </a:cubicBezTo>
                  <a:cubicBezTo>
                    <a:pt x="1133" y="1872"/>
                    <a:pt x="1094" y="1744"/>
                    <a:pt x="1094" y="1576"/>
                  </a:cubicBezTo>
                  <a:cubicBezTo>
                    <a:pt x="1094" y="1414"/>
                    <a:pt x="1133" y="1281"/>
                    <a:pt x="1217" y="1187"/>
                  </a:cubicBezTo>
                  <a:cubicBezTo>
                    <a:pt x="1301" y="1093"/>
                    <a:pt x="1414" y="1044"/>
                    <a:pt x="1552" y="1044"/>
                  </a:cubicBezTo>
                  <a:close/>
                  <a:moveTo>
                    <a:pt x="1601" y="0"/>
                  </a:moveTo>
                  <a:cubicBezTo>
                    <a:pt x="1380" y="0"/>
                    <a:pt x="1173" y="39"/>
                    <a:pt x="976" y="118"/>
                  </a:cubicBezTo>
                  <a:cubicBezTo>
                    <a:pt x="779" y="192"/>
                    <a:pt x="606" y="305"/>
                    <a:pt x="454" y="453"/>
                  </a:cubicBezTo>
                  <a:cubicBezTo>
                    <a:pt x="311" y="601"/>
                    <a:pt x="198" y="768"/>
                    <a:pt x="119" y="960"/>
                  </a:cubicBezTo>
                  <a:cubicBezTo>
                    <a:pt x="40" y="1153"/>
                    <a:pt x="1" y="1354"/>
                    <a:pt x="1" y="1566"/>
                  </a:cubicBezTo>
                  <a:cubicBezTo>
                    <a:pt x="1" y="1788"/>
                    <a:pt x="35" y="1990"/>
                    <a:pt x="114" y="2182"/>
                  </a:cubicBezTo>
                  <a:cubicBezTo>
                    <a:pt x="193" y="2374"/>
                    <a:pt x="306" y="2541"/>
                    <a:pt x="454" y="2689"/>
                  </a:cubicBezTo>
                  <a:cubicBezTo>
                    <a:pt x="606" y="2832"/>
                    <a:pt x="774" y="2945"/>
                    <a:pt x="966" y="3019"/>
                  </a:cubicBezTo>
                  <a:cubicBezTo>
                    <a:pt x="1158" y="3098"/>
                    <a:pt x="1360" y="3133"/>
                    <a:pt x="1572" y="3133"/>
                  </a:cubicBezTo>
                  <a:cubicBezTo>
                    <a:pt x="1749" y="3133"/>
                    <a:pt x="1926" y="3103"/>
                    <a:pt x="2094" y="3044"/>
                  </a:cubicBezTo>
                  <a:cubicBezTo>
                    <a:pt x="2266" y="2985"/>
                    <a:pt x="2424" y="2896"/>
                    <a:pt x="2572" y="2788"/>
                  </a:cubicBezTo>
                  <a:lnTo>
                    <a:pt x="2414" y="2591"/>
                  </a:lnTo>
                  <a:cubicBezTo>
                    <a:pt x="2296" y="2684"/>
                    <a:pt x="2163" y="2758"/>
                    <a:pt x="2015" y="2807"/>
                  </a:cubicBezTo>
                  <a:cubicBezTo>
                    <a:pt x="1872" y="2857"/>
                    <a:pt x="1725" y="2886"/>
                    <a:pt x="1572" y="2886"/>
                  </a:cubicBezTo>
                  <a:cubicBezTo>
                    <a:pt x="1390" y="2886"/>
                    <a:pt x="1217" y="2852"/>
                    <a:pt x="1060" y="2788"/>
                  </a:cubicBezTo>
                  <a:cubicBezTo>
                    <a:pt x="897" y="2724"/>
                    <a:pt x="759" y="2635"/>
                    <a:pt x="636" y="2512"/>
                  </a:cubicBezTo>
                  <a:cubicBezTo>
                    <a:pt x="508" y="2389"/>
                    <a:pt x="409" y="2246"/>
                    <a:pt x="345" y="2083"/>
                  </a:cubicBezTo>
                  <a:cubicBezTo>
                    <a:pt x="276" y="1926"/>
                    <a:pt x="242" y="1749"/>
                    <a:pt x="242" y="1566"/>
                  </a:cubicBezTo>
                  <a:cubicBezTo>
                    <a:pt x="242" y="1340"/>
                    <a:pt x="296" y="1133"/>
                    <a:pt x="400" y="941"/>
                  </a:cubicBezTo>
                  <a:cubicBezTo>
                    <a:pt x="503" y="749"/>
                    <a:pt x="646" y="591"/>
                    <a:pt x="828" y="473"/>
                  </a:cubicBezTo>
                  <a:cubicBezTo>
                    <a:pt x="936" y="399"/>
                    <a:pt x="1060" y="345"/>
                    <a:pt x="1193" y="305"/>
                  </a:cubicBezTo>
                  <a:cubicBezTo>
                    <a:pt x="1326" y="266"/>
                    <a:pt x="1459" y="251"/>
                    <a:pt x="1601" y="251"/>
                  </a:cubicBezTo>
                  <a:cubicBezTo>
                    <a:pt x="1808" y="251"/>
                    <a:pt x="1995" y="291"/>
                    <a:pt x="2173" y="369"/>
                  </a:cubicBezTo>
                  <a:cubicBezTo>
                    <a:pt x="2345" y="453"/>
                    <a:pt x="2493" y="566"/>
                    <a:pt x="2611" y="719"/>
                  </a:cubicBezTo>
                  <a:cubicBezTo>
                    <a:pt x="2690" y="813"/>
                    <a:pt x="2744" y="916"/>
                    <a:pt x="2779" y="1024"/>
                  </a:cubicBezTo>
                  <a:cubicBezTo>
                    <a:pt x="2818" y="1133"/>
                    <a:pt x="2833" y="1251"/>
                    <a:pt x="2833" y="1374"/>
                  </a:cubicBezTo>
                  <a:cubicBezTo>
                    <a:pt x="2833" y="1581"/>
                    <a:pt x="2788" y="1749"/>
                    <a:pt x="2690" y="1877"/>
                  </a:cubicBezTo>
                  <a:cubicBezTo>
                    <a:pt x="2596" y="2010"/>
                    <a:pt x="2463" y="2083"/>
                    <a:pt x="2291" y="2108"/>
                  </a:cubicBezTo>
                  <a:lnTo>
                    <a:pt x="2291" y="827"/>
                  </a:lnTo>
                  <a:lnTo>
                    <a:pt x="2045" y="827"/>
                  </a:lnTo>
                  <a:lnTo>
                    <a:pt x="2045" y="1054"/>
                  </a:lnTo>
                  <a:cubicBezTo>
                    <a:pt x="1976" y="965"/>
                    <a:pt x="1897" y="901"/>
                    <a:pt x="1803" y="857"/>
                  </a:cubicBezTo>
                  <a:cubicBezTo>
                    <a:pt x="1715" y="813"/>
                    <a:pt x="1606" y="793"/>
                    <a:pt x="1488" y="793"/>
                  </a:cubicBezTo>
                  <a:cubicBezTo>
                    <a:pt x="1291" y="793"/>
                    <a:pt x="1129" y="862"/>
                    <a:pt x="1001" y="1010"/>
                  </a:cubicBezTo>
                  <a:cubicBezTo>
                    <a:pt x="877" y="1153"/>
                    <a:pt x="813" y="1345"/>
                    <a:pt x="813" y="1576"/>
                  </a:cubicBezTo>
                  <a:cubicBezTo>
                    <a:pt x="813" y="1808"/>
                    <a:pt x="877" y="2000"/>
                    <a:pt x="1001" y="2143"/>
                  </a:cubicBezTo>
                  <a:cubicBezTo>
                    <a:pt x="1124" y="2285"/>
                    <a:pt x="1286" y="2359"/>
                    <a:pt x="1488" y="2359"/>
                  </a:cubicBezTo>
                  <a:cubicBezTo>
                    <a:pt x="1606" y="2359"/>
                    <a:pt x="1715" y="2340"/>
                    <a:pt x="1803" y="2295"/>
                  </a:cubicBezTo>
                  <a:cubicBezTo>
                    <a:pt x="1892" y="2256"/>
                    <a:pt x="1971" y="2187"/>
                    <a:pt x="2045" y="2098"/>
                  </a:cubicBezTo>
                  <a:lnTo>
                    <a:pt x="2045" y="2364"/>
                  </a:lnTo>
                  <a:cubicBezTo>
                    <a:pt x="2370" y="2359"/>
                    <a:pt x="2626" y="2266"/>
                    <a:pt x="2808" y="2093"/>
                  </a:cubicBezTo>
                  <a:cubicBezTo>
                    <a:pt x="2995" y="1916"/>
                    <a:pt x="3084" y="1675"/>
                    <a:pt x="3084" y="1369"/>
                  </a:cubicBezTo>
                  <a:cubicBezTo>
                    <a:pt x="3084" y="1226"/>
                    <a:pt x="3064" y="1084"/>
                    <a:pt x="3015" y="951"/>
                  </a:cubicBezTo>
                  <a:cubicBezTo>
                    <a:pt x="2971" y="818"/>
                    <a:pt x="2907" y="694"/>
                    <a:pt x="2818" y="581"/>
                  </a:cubicBezTo>
                  <a:cubicBezTo>
                    <a:pt x="2675" y="394"/>
                    <a:pt x="2498" y="251"/>
                    <a:pt x="2286" y="148"/>
                  </a:cubicBezTo>
                  <a:cubicBezTo>
                    <a:pt x="2074" y="49"/>
                    <a:pt x="1848" y="0"/>
                    <a:pt x="16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9"/>
            <p:cNvSpPr/>
            <p:nvPr/>
          </p:nvSpPr>
          <p:spPr>
            <a:xfrm>
              <a:off x="5457789" y="1305633"/>
              <a:ext cx="359754" cy="36055"/>
            </a:xfrm>
            <a:custGeom>
              <a:avLst/>
              <a:gdLst/>
              <a:ahLst/>
              <a:cxnLst/>
              <a:rect l="l" t="t" r="r" b="b"/>
              <a:pathLst>
                <a:path w="8621" h="864" extrusionOk="0">
                  <a:moveTo>
                    <a:pt x="8188" y="1"/>
                  </a:moveTo>
                  <a:cubicBezTo>
                    <a:pt x="8171" y="1"/>
                    <a:pt x="8155" y="2"/>
                    <a:pt x="8137" y="4"/>
                  </a:cubicBezTo>
                  <a:lnTo>
                    <a:pt x="503" y="4"/>
                  </a:lnTo>
                  <a:cubicBezTo>
                    <a:pt x="1" y="63"/>
                    <a:pt x="1" y="797"/>
                    <a:pt x="503" y="861"/>
                  </a:cubicBezTo>
                  <a:lnTo>
                    <a:pt x="8137" y="861"/>
                  </a:lnTo>
                  <a:cubicBezTo>
                    <a:pt x="8154" y="863"/>
                    <a:pt x="8171" y="864"/>
                    <a:pt x="8187" y="864"/>
                  </a:cubicBezTo>
                  <a:cubicBezTo>
                    <a:pt x="8422" y="864"/>
                    <a:pt x="8620" y="672"/>
                    <a:pt x="8620" y="432"/>
                  </a:cubicBezTo>
                  <a:cubicBezTo>
                    <a:pt x="8620" y="189"/>
                    <a:pt x="8423" y="1"/>
                    <a:pt x="8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9"/>
            <p:cNvSpPr/>
            <p:nvPr/>
          </p:nvSpPr>
          <p:spPr>
            <a:xfrm>
              <a:off x="5457789" y="1379164"/>
              <a:ext cx="264151" cy="35804"/>
            </a:xfrm>
            <a:custGeom>
              <a:avLst/>
              <a:gdLst/>
              <a:ahLst/>
              <a:cxnLst/>
              <a:rect l="l" t="t" r="r" b="b"/>
              <a:pathLst>
                <a:path w="6330" h="858" extrusionOk="0">
                  <a:moveTo>
                    <a:pt x="508" y="0"/>
                  </a:moveTo>
                  <a:cubicBezTo>
                    <a:pt x="1" y="59"/>
                    <a:pt x="1" y="793"/>
                    <a:pt x="508" y="857"/>
                  </a:cubicBezTo>
                  <a:lnTo>
                    <a:pt x="5822" y="857"/>
                  </a:lnTo>
                  <a:cubicBezTo>
                    <a:pt x="6330" y="793"/>
                    <a:pt x="6330" y="59"/>
                    <a:pt x="58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9"/>
            <p:cNvSpPr/>
            <p:nvPr/>
          </p:nvSpPr>
          <p:spPr>
            <a:xfrm>
              <a:off x="5181946" y="1724450"/>
              <a:ext cx="898238" cy="35804"/>
            </a:xfrm>
            <a:custGeom>
              <a:avLst/>
              <a:gdLst/>
              <a:ahLst/>
              <a:cxnLst/>
              <a:rect l="l" t="t" r="r" b="b"/>
              <a:pathLst>
                <a:path w="21525" h="858" extrusionOk="0">
                  <a:moveTo>
                    <a:pt x="429" y="1"/>
                  </a:moveTo>
                  <a:cubicBezTo>
                    <a:pt x="193" y="1"/>
                    <a:pt x="1" y="193"/>
                    <a:pt x="1" y="429"/>
                  </a:cubicBezTo>
                  <a:cubicBezTo>
                    <a:pt x="1" y="666"/>
                    <a:pt x="193" y="858"/>
                    <a:pt x="429" y="858"/>
                  </a:cubicBezTo>
                  <a:lnTo>
                    <a:pt x="21096" y="858"/>
                  </a:lnTo>
                  <a:cubicBezTo>
                    <a:pt x="21333" y="858"/>
                    <a:pt x="21525" y="666"/>
                    <a:pt x="21525" y="429"/>
                  </a:cubicBezTo>
                  <a:cubicBezTo>
                    <a:pt x="21525" y="193"/>
                    <a:pt x="21333" y="1"/>
                    <a:pt x="210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9"/>
            <p:cNvSpPr/>
            <p:nvPr/>
          </p:nvSpPr>
          <p:spPr>
            <a:xfrm>
              <a:off x="5179692" y="1795853"/>
              <a:ext cx="699687" cy="36055"/>
            </a:xfrm>
            <a:custGeom>
              <a:avLst/>
              <a:gdLst/>
              <a:ahLst/>
              <a:cxnLst/>
              <a:rect l="l" t="t" r="r" b="b"/>
              <a:pathLst>
                <a:path w="16767" h="864" extrusionOk="0">
                  <a:moveTo>
                    <a:pt x="433" y="1"/>
                  </a:moveTo>
                  <a:cubicBezTo>
                    <a:pt x="199" y="1"/>
                    <a:pt x="1" y="193"/>
                    <a:pt x="1" y="432"/>
                  </a:cubicBezTo>
                  <a:cubicBezTo>
                    <a:pt x="1" y="672"/>
                    <a:pt x="199" y="864"/>
                    <a:pt x="433" y="864"/>
                  </a:cubicBezTo>
                  <a:cubicBezTo>
                    <a:pt x="450" y="864"/>
                    <a:pt x="467" y="863"/>
                    <a:pt x="483" y="861"/>
                  </a:cubicBezTo>
                  <a:lnTo>
                    <a:pt x="16259" y="861"/>
                  </a:lnTo>
                  <a:cubicBezTo>
                    <a:pt x="16767" y="802"/>
                    <a:pt x="16767" y="63"/>
                    <a:pt x="16259" y="4"/>
                  </a:cubicBezTo>
                  <a:lnTo>
                    <a:pt x="483" y="4"/>
                  </a:lnTo>
                  <a:cubicBezTo>
                    <a:pt x="467" y="2"/>
                    <a:pt x="450" y="1"/>
                    <a:pt x="4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9"/>
            <p:cNvSpPr/>
            <p:nvPr/>
          </p:nvSpPr>
          <p:spPr>
            <a:xfrm>
              <a:off x="5931980" y="1795978"/>
              <a:ext cx="151313" cy="35804"/>
            </a:xfrm>
            <a:custGeom>
              <a:avLst/>
              <a:gdLst/>
              <a:ahLst/>
              <a:cxnLst/>
              <a:rect l="l" t="t" r="r" b="b"/>
              <a:pathLst>
                <a:path w="3626" h="858" extrusionOk="0">
                  <a:moveTo>
                    <a:pt x="508" y="1"/>
                  </a:moveTo>
                  <a:cubicBezTo>
                    <a:pt x="1" y="60"/>
                    <a:pt x="1" y="799"/>
                    <a:pt x="508" y="858"/>
                  </a:cubicBezTo>
                  <a:lnTo>
                    <a:pt x="3123" y="858"/>
                  </a:lnTo>
                  <a:cubicBezTo>
                    <a:pt x="3626" y="799"/>
                    <a:pt x="3626" y="60"/>
                    <a:pt x="31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9"/>
            <p:cNvSpPr/>
            <p:nvPr/>
          </p:nvSpPr>
          <p:spPr>
            <a:xfrm>
              <a:off x="5181946" y="1867505"/>
              <a:ext cx="474220" cy="35804"/>
            </a:xfrm>
            <a:custGeom>
              <a:avLst/>
              <a:gdLst/>
              <a:ahLst/>
              <a:cxnLst/>
              <a:rect l="l" t="t" r="r" b="b"/>
              <a:pathLst>
                <a:path w="11364" h="858" extrusionOk="0">
                  <a:moveTo>
                    <a:pt x="429" y="1"/>
                  </a:moveTo>
                  <a:cubicBezTo>
                    <a:pt x="193" y="1"/>
                    <a:pt x="1" y="193"/>
                    <a:pt x="1" y="429"/>
                  </a:cubicBezTo>
                  <a:cubicBezTo>
                    <a:pt x="1" y="666"/>
                    <a:pt x="193" y="858"/>
                    <a:pt x="429" y="858"/>
                  </a:cubicBezTo>
                  <a:lnTo>
                    <a:pt x="10935" y="858"/>
                  </a:lnTo>
                  <a:cubicBezTo>
                    <a:pt x="11172" y="858"/>
                    <a:pt x="11364" y="666"/>
                    <a:pt x="11364" y="429"/>
                  </a:cubicBezTo>
                  <a:cubicBezTo>
                    <a:pt x="11364" y="193"/>
                    <a:pt x="11172" y="1"/>
                    <a:pt x="1093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9"/>
            <p:cNvSpPr/>
            <p:nvPr/>
          </p:nvSpPr>
          <p:spPr>
            <a:xfrm>
              <a:off x="5691274" y="1867505"/>
              <a:ext cx="315562" cy="35804"/>
            </a:xfrm>
            <a:custGeom>
              <a:avLst/>
              <a:gdLst/>
              <a:ahLst/>
              <a:cxnLst/>
              <a:rect l="l" t="t" r="r" b="b"/>
              <a:pathLst>
                <a:path w="7562" h="858" extrusionOk="0">
                  <a:moveTo>
                    <a:pt x="508" y="1"/>
                  </a:moveTo>
                  <a:cubicBezTo>
                    <a:pt x="1" y="65"/>
                    <a:pt x="1" y="799"/>
                    <a:pt x="508" y="858"/>
                  </a:cubicBezTo>
                  <a:lnTo>
                    <a:pt x="7133" y="858"/>
                  </a:lnTo>
                  <a:cubicBezTo>
                    <a:pt x="7369" y="858"/>
                    <a:pt x="7561" y="666"/>
                    <a:pt x="7561" y="429"/>
                  </a:cubicBezTo>
                  <a:cubicBezTo>
                    <a:pt x="7561" y="193"/>
                    <a:pt x="7369" y="1"/>
                    <a:pt x="71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2" name="Google Shape;762;p9"/>
          <p:cNvGrpSpPr/>
          <p:nvPr/>
        </p:nvGrpSpPr>
        <p:grpSpPr>
          <a:xfrm>
            <a:off x="7741122" y="1506073"/>
            <a:ext cx="952229" cy="493390"/>
            <a:chOff x="7842312" y="1761015"/>
            <a:chExt cx="912009" cy="472551"/>
          </a:xfrm>
        </p:grpSpPr>
        <p:sp>
          <p:nvSpPr>
            <p:cNvPr id="763" name="Google Shape;763;p9"/>
            <p:cNvSpPr/>
            <p:nvPr/>
          </p:nvSpPr>
          <p:spPr>
            <a:xfrm>
              <a:off x="7842312" y="1761015"/>
              <a:ext cx="912009" cy="472551"/>
            </a:xfrm>
            <a:custGeom>
              <a:avLst/>
              <a:gdLst/>
              <a:ahLst/>
              <a:cxnLst/>
              <a:rect l="l" t="t" r="r" b="b"/>
              <a:pathLst>
                <a:path w="21855" h="11324" extrusionOk="0">
                  <a:moveTo>
                    <a:pt x="2621" y="0"/>
                  </a:moveTo>
                  <a:cubicBezTo>
                    <a:pt x="1168" y="0"/>
                    <a:pt x="1" y="1167"/>
                    <a:pt x="1" y="2620"/>
                  </a:cubicBezTo>
                  <a:lnTo>
                    <a:pt x="1" y="8703"/>
                  </a:lnTo>
                  <a:cubicBezTo>
                    <a:pt x="1" y="10151"/>
                    <a:pt x="1168" y="11324"/>
                    <a:pt x="2621" y="11324"/>
                  </a:cubicBezTo>
                  <a:lnTo>
                    <a:pt x="19234" y="11324"/>
                  </a:lnTo>
                  <a:cubicBezTo>
                    <a:pt x="20687" y="11324"/>
                    <a:pt x="21855" y="10151"/>
                    <a:pt x="21855" y="8703"/>
                  </a:cubicBezTo>
                  <a:lnTo>
                    <a:pt x="21855" y="2620"/>
                  </a:lnTo>
                  <a:cubicBezTo>
                    <a:pt x="21855" y="1167"/>
                    <a:pt x="20687" y="0"/>
                    <a:pt x="192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9"/>
            <p:cNvSpPr/>
            <p:nvPr/>
          </p:nvSpPr>
          <p:spPr>
            <a:xfrm>
              <a:off x="7925566" y="2004977"/>
              <a:ext cx="732570" cy="35804"/>
            </a:xfrm>
            <a:custGeom>
              <a:avLst/>
              <a:gdLst/>
              <a:ahLst/>
              <a:cxnLst/>
              <a:rect l="l" t="t" r="r" b="b"/>
              <a:pathLst>
                <a:path w="17555" h="858" extrusionOk="0">
                  <a:moveTo>
                    <a:pt x="508" y="1"/>
                  </a:moveTo>
                  <a:cubicBezTo>
                    <a:pt x="1" y="65"/>
                    <a:pt x="1" y="798"/>
                    <a:pt x="508" y="858"/>
                  </a:cubicBezTo>
                  <a:lnTo>
                    <a:pt x="17126" y="858"/>
                  </a:lnTo>
                  <a:cubicBezTo>
                    <a:pt x="17363" y="858"/>
                    <a:pt x="17555" y="665"/>
                    <a:pt x="17555" y="429"/>
                  </a:cubicBezTo>
                  <a:cubicBezTo>
                    <a:pt x="17555" y="193"/>
                    <a:pt x="17363" y="5"/>
                    <a:pt x="1712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9"/>
            <p:cNvSpPr/>
            <p:nvPr/>
          </p:nvSpPr>
          <p:spPr>
            <a:xfrm>
              <a:off x="7942217" y="1843435"/>
              <a:ext cx="101988" cy="106912"/>
            </a:xfrm>
            <a:custGeom>
              <a:avLst/>
              <a:gdLst/>
              <a:ahLst/>
              <a:cxnLst/>
              <a:rect l="l" t="t" r="r" b="b"/>
              <a:pathLst>
                <a:path w="2444" h="2562" extrusionOk="0">
                  <a:moveTo>
                    <a:pt x="1552" y="990"/>
                  </a:moveTo>
                  <a:lnTo>
                    <a:pt x="1409" y="1576"/>
                  </a:lnTo>
                  <a:lnTo>
                    <a:pt x="897" y="1576"/>
                  </a:lnTo>
                  <a:lnTo>
                    <a:pt x="1045" y="990"/>
                  </a:lnTo>
                  <a:close/>
                  <a:moveTo>
                    <a:pt x="1010" y="0"/>
                  </a:moveTo>
                  <a:lnTo>
                    <a:pt x="828" y="724"/>
                  </a:lnTo>
                  <a:lnTo>
                    <a:pt x="202" y="724"/>
                  </a:lnTo>
                  <a:lnTo>
                    <a:pt x="202" y="990"/>
                  </a:lnTo>
                  <a:lnTo>
                    <a:pt x="764" y="990"/>
                  </a:lnTo>
                  <a:lnTo>
                    <a:pt x="616" y="1576"/>
                  </a:lnTo>
                  <a:lnTo>
                    <a:pt x="1" y="1576"/>
                  </a:lnTo>
                  <a:lnTo>
                    <a:pt x="1" y="1842"/>
                  </a:lnTo>
                  <a:lnTo>
                    <a:pt x="552" y="1842"/>
                  </a:lnTo>
                  <a:lnTo>
                    <a:pt x="370" y="2561"/>
                  </a:lnTo>
                  <a:lnTo>
                    <a:pt x="651" y="2561"/>
                  </a:lnTo>
                  <a:lnTo>
                    <a:pt x="828" y="1842"/>
                  </a:lnTo>
                  <a:lnTo>
                    <a:pt x="1340" y="1842"/>
                  </a:lnTo>
                  <a:lnTo>
                    <a:pt x="1163" y="2561"/>
                  </a:lnTo>
                  <a:lnTo>
                    <a:pt x="1439" y="2561"/>
                  </a:lnTo>
                  <a:lnTo>
                    <a:pt x="1621" y="1842"/>
                  </a:lnTo>
                  <a:lnTo>
                    <a:pt x="2247" y="1842"/>
                  </a:lnTo>
                  <a:lnTo>
                    <a:pt x="2247" y="1576"/>
                  </a:lnTo>
                  <a:lnTo>
                    <a:pt x="1690" y="1576"/>
                  </a:lnTo>
                  <a:lnTo>
                    <a:pt x="1833" y="990"/>
                  </a:lnTo>
                  <a:lnTo>
                    <a:pt x="2444" y="990"/>
                  </a:lnTo>
                  <a:lnTo>
                    <a:pt x="2444" y="724"/>
                  </a:lnTo>
                  <a:lnTo>
                    <a:pt x="1902" y="724"/>
                  </a:lnTo>
                  <a:lnTo>
                    <a:pt x="2079" y="0"/>
                  </a:lnTo>
                  <a:lnTo>
                    <a:pt x="1803" y="0"/>
                  </a:lnTo>
                  <a:lnTo>
                    <a:pt x="1621" y="724"/>
                  </a:lnTo>
                  <a:lnTo>
                    <a:pt x="1109" y="724"/>
                  </a:lnTo>
                  <a:lnTo>
                    <a:pt x="129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6" name="Google Shape;766;p9"/>
          <p:cNvGrpSpPr/>
          <p:nvPr/>
        </p:nvGrpSpPr>
        <p:grpSpPr>
          <a:xfrm>
            <a:off x="6595543" y="546673"/>
            <a:ext cx="860339" cy="669153"/>
            <a:chOff x="6853466" y="1023490"/>
            <a:chExt cx="824001" cy="640889"/>
          </a:xfrm>
        </p:grpSpPr>
        <p:sp>
          <p:nvSpPr>
            <p:cNvPr id="767" name="Google Shape;767;p9"/>
            <p:cNvSpPr/>
            <p:nvPr/>
          </p:nvSpPr>
          <p:spPr>
            <a:xfrm>
              <a:off x="6853466" y="1023490"/>
              <a:ext cx="824001" cy="640889"/>
            </a:xfrm>
            <a:custGeom>
              <a:avLst/>
              <a:gdLst/>
              <a:ahLst/>
              <a:cxnLst/>
              <a:rect l="l" t="t" r="r" b="b"/>
              <a:pathLst>
                <a:path w="19746" h="15358" extrusionOk="0">
                  <a:moveTo>
                    <a:pt x="2620" y="0"/>
                  </a:moveTo>
                  <a:cubicBezTo>
                    <a:pt x="1168" y="0"/>
                    <a:pt x="0" y="1167"/>
                    <a:pt x="0" y="2620"/>
                  </a:cubicBezTo>
                  <a:lnTo>
                    <a:pt x="0" y="12737"/>
                  </a:lnTo>
                  <a:cubicBezTo>
                    <a:pt x="0" y="14190"/>
                    <a:pt x="1168" y="15357"/>
                    <a:pt x="2620" y="15357"/>
                  </a:cubicBezTo>
                  <a:lnTo>
                    <a:pt x="17126" y="15357"/>
                  </a:lnTo>
                  <a:cubicBezTo>
                    <a:pt x="18579" y="15357"/>
                    <a:pt x="19746" y="14190"/>
                    <a:pt x="19746" y="12737"/>
                  </a:cubicBezTo>
                  <a:lnTo>
                    <a:pt x="19746" y="2620"/>
                  </a:lnTo>
                  <a:cubicBezTo>
                    <a:pt x="19746" y="1167"/>
                    <a:pt x="18579" y="0"/>
                    <a:pt x="171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9"/>
            <p:cNvSpPr/>
            <p:nvPr/>
          </p:nvSpPr>
          <p:spPr>
            <a:xfrm>
              <a:off x="7044386" y="1149770"/>
              <a:ext cx="427357" cy="388715"/>
            </a:xfrm>
            <a:custGeom>
              <a:avLst/>
              <a:gdLst/>
              <a:ahLst/>
              <a:cxnLst/>
              <a:rect l="l" t="t" r="r" b="b"/>
              <a:pathLst>
                <a:path w="10241" h="9315" extrusionOk="0">
                  <a:moveTo>
                    <a:pt x="5126" y="1"/>
                  </a:moveTo>
                  <a:cubicBezTo>
                    <a:pt x="4772" y="1"/>
                    <a:pt x="4413" y="41"/>
                    <a:pt x="4054" y="126"/>
                  </a:cubicBezTo>
                  <a:cubicBezTo>
                    <a:pt x="1552" y="717"/>
                    <a:pt x="1" y="3224"/>
                    <a:pt x="592" y="5726"/>
                  </a:cubicBezTo>
                  <a:cubicBezTo>
                    <a:pt x="1098" y="7869"/>
                    <a:pt x="3009" y="9315"/>
                    <a:pt x="5119" y="9315"/>
                  </a:cubicBezTo>
                  <a:cubicBezTo>
                    <a:pt x="5473" y="9315"/>
                    <a:pt x="5833" y="9274"/>
                    <a:pt x="6192" y="9189"/>
                  </a:cubicBezTo>
                  <a:cubicBezTo>
                    <a:pt x="8694" y="8598"/>
                    <a:pt x="10241" y="6091"/>
                    <a:pt x="9650" y="3589"/>
                  </a:cubicBezTo>
                  <a:cubicBezTo>
                    <a:pt x="9144" y="1446"/>
                    <a:pt x="7232" y="1"/>
                    <a:pt x="51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9"/>
            <p:cNvSpPr/>
            <p:nvPr/>
          </p:nvSpPr>
          <p:spPr>
            <a:xfrm>
              <a:off x="7132064" y="1250384"/>
              <a:ext cx="104158" cy="40269"/>
            </a:xfrm>
            <a:custGeom>
              <a:avLst/>
              <a:gdLst/>
              <a:ahLst/>
              <a:cxnLst/>
              <a:rect l="l" t="t" r="r" b="b"/>
              <a:pathLst>
                <a:path w="2496" h="965" extrusionOk="0">
                  <a:moveTo>
                    <a:pt x="1302" y="0"/>
                  </a:moveTo>
                  <a:cubicBezTo>
                    <a:pt x="670" y="0"/>
                    <a:pt x="195" y="508"/>
                    <a:pt x="175" y="528"/>
                  </a:cubicBezTo>
                  <a:cubicBezTo>
                    <a:pt x="0" y="718"/>
                    <a:pt x="172" y="964"/>
                    <a:pt x="368" y="964"/>
                  </a:cubicBezTo>
                  <a:cubicBezTo>
                    <a:pt x="431" y="964"/>
                    <a:pt x="497" y="939"/>
                    <a:pt x="555" y="877"/>
                  </a:cubicBezTo>
                  <a:cubicBezTo>
                    <a:pt x="555" y="873"/>
                    <a:pt x="909" y="508"/>
                    <a:pt x="1320" y="508"/>
                  </a:cubicBezTo>
                  <a:cubicBezTo>
                    <a:pt x="1322" y="508"/>
                    <a:pt x="1325" y="508"/>
                    <a:pt x="1328" y="508"/>
                  </a:cubicBezTo>
                  <a:cubicBezTo>
                    <a:pt x="1550" y="513"/>
                    <a:pt x="1761" y="636"/>
                    <a:pt x="1963" y="868"/>
                  </a:cubicBezTo>
                  <a:cubicBezTo>
                    <a:pt x="2013" y="922"/>
                    <a:pt x="2082" y="956"/>
                    <a:pt x="2155" y="956"/>
                  </a:cubicBezTo>
                  <a:lnTo>
                    <a:pt x="2155" y="961"/>
                  </a:lnTo>
                  <a:cubicBezTo>
                    <a:pt x="2377" y="961"/>
                    <a:pt x="2495" y="705"/>
                    <a:pt x="2352" y="538"/>
                  </a:cubicBezTo>
                  <a:cubicBezTo>
                    <a:pt x="2057" y="188"/>
                    <a:pt x="1712" y="6"/>
                    <a:pt x="1338" y="1"/>
                  </a:cubicBezTo>
                  <a:cubicBezTo>
                    <a:pt x="1326" y="0"/>
                    <a:pt x="1314" y="0"/>
                    <a:pt x="13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9"/>
            <p:cNvSpPr/>
            <p:nvPr/>
          </p:nvSpPr>
          <p:spPr>
            <a:xfrm>
              <a:off x="7280376" y="1250176"/>
              <a:ext cx="104742" cy="40687"/>
            </a:xfrm>
            <a:custGeom>
              <a:avLst/>
              <a:gdLst/>
              <a:ahLst/>
              <a:cxnLst/>
              <a:rect l="l" t="t" r="r" b="b"/>
              <a:pathLst>
                <a:path w="2510" h="975" extrusionOk="0">
                  <a:moveTo>
                    <a:pt x="1185" y="0"/>
                  </a:moveTo>
                  <a:cubicBezTo>
                    <a:pt x="1176" y="0"/>
                    <a:pt x="1167" y="1"/>
                    <a:pt x="1158" y="1"/>
                  </a:cubicBezTo>
                  <a:cubicBezTo>
                    <a:pt x="783" y="6"/>
                    <a:pt x="439" y="188"/>
                    <a:pt x="143" y="538"/>
                  </a:cubicBezTo>
                  <a:cubicBezTo>
                    <a:pt x="0" y="705"/>
                    <a:pt x="118" y="961"/>
                    <a:pt x="340" y="961"/>
                  </a:cubicBezTo>
                  <a:cubicBezTo>
                    <a:pt x="414" y="961"/>
                    <a:pt x="488" y="927"/>
                    <a:pt x="532" y="868"/>
                  </a:cubicBezTo>
                  <a:cubicBezTo>
                    <a:pt x="729" y="636"/>
                    <a:pt x="946" y="518"/>
                    <a:pt x="1168" y="513"/>
                  </a:cubicBezTo>
                  <a:cubicBezTo>
                    <a:pt x="1175" y="513"/>
                    <a:pt x="1183" y="513"/>
                    <a:pt x="1191" y="513"/>
                  </a:cubicBezTo>
                  <a:cubicBezTo>
                    <a:pt x="1595" y="513"/>
                    <a:pt x="1941" y="878"/>
                    <a:pt x="1946" y="882"/>
                  </a:cubicBezTo>
                  <a:cubicBezTo>
                    <a:pt x="2002" y="948"/>
                    <a:pt x="2069" y="975"/>
                    <a:pt x="2133" y="975"/>
                  </a:cubicBezTo>
                  <a:cubicBezTo>
                    <a:pt x="2332" y="975"/>
                    <a:pt x="2510" y="719"/>
                    <a:pt x="2320" y="533"/>
                  </a:cubicBezTo>
                  <a:cubicBezTo>
                    <a:pt x="2301" y="508"/>
                    <a:pt x="1821" y="0"/>
                    <a:pt x="11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9"/>
            <p:cNvSpPr/>
            <p:nvPr/>
          </p:nvSpPr>
          <p:spPr>
            <a:xfrm>
              <a:off x="7126639" y="1325626"/>
              <a:ext cx="271328" cy="90471"/>
            </a:xfrm>
            <a:custGeom>
              <a:avLst/>
              <a:gdLst/>
              <a:ahLst/>
              <a:cxnLst/>
              <a:rect l="l" t="t" r="r" b="b"/>
              <a:pathLst>
                <a:path w="6502" h="2168" extrusionOk="0">
                  <a:moveTo>
                    <a:pt x="0" y="0"/>
                  </a:moveTo>
                  <a:cubicBezTo>
                    <a:pt x="118" y="365"/>
                    <a:pt x="300" y="705"/>
                    <a:pt x="547" y="995"/>
                  </a:cubicBezTo>
                  <a:cubicBezTo>
                    <a:pt x="1005" y="1567"/>
                    <a:pt x="1813" y="2168"/>
                    <a:pt x="3177" y="2168"/>
                  </a:cubicBezTo>
                  <a:cubicBezTo>
                    <a:pt x="4517" y="2168"/>
                    <a:pt x="5359" y="1586"/>
                    <a:pt x="5861" y="1030"/>
                  </a:cubicBezTo>
                  <a:cubicBezTo>
                    <a:pt x="6137" y="729"/>
                    <a:pt x="6354" y="380"/>
                    <a:pt x="65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9"/>
            <p:cNvSpPr/>
            <p:nvPr/>
          </p:nvSpPr>
          <p:spPr>
            <a:xfrm>
              <a:off x="7126639" y="1325626"/>
              <a:ext cx="46863" cy="41772"/>
            </a:xfrm>
            <a:custGeom>
              <a:avLst/>
              <a:gdLst/>
              <a:ahLst/>
              <a:cxnLst/>
              <a:rect l="l" t="t" r="r" b="b"/>
              <a:pathLst>
                <a:path w="1123" h="1001" extrusionOk="0">
                  <a:moveTo>
                    <a:pt x="0" y="0"/>
                  </a:moveTo>
                  <a:cubicBezTo>
                    <a:pt x="118" y="365"/>
                    <a:pt x="300" y="705"/>
                    <a:pt x="547" y="1000"/>
                  </a:cubicBezTo>
                  <a:lnTo>
                    <a:pt x="1123" y="439"/>
                  </a:lnTo>
                  <a:lnTo>
                    <a:pt x="79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9"/>
            <p:cNvSpPr/>
            <p:nvPr/>
          </p:nvSpPr>
          <p:spPr>
            <a:xfrm>
              <a:off x="7346353" y="1325626"/>
              <a:ext cx="51620" cy="42982"/>
            </a:xfrm>
            <a:custGeom>
              <a:avLst/>
              <a:gdLst/>
              <a:ahLst/>
              <a:cxnLst/>
              <a:rect l="l" t="t" r="r" b="b"/>
              <a:pathLst>
                <a:path w="1237" h="1030" extrusionOk="0">
                  <a:moveTo>
                    <a:pt x="434" y="0"/>
                  </a:moveTo>
                  <a:lnTo>
                    <a:pt x="0" y="562"/>
                  </a:lnTo>
                  <a:lnTo>
                    <a:pt x="596" y="1030"/>
                  </a:lnTo>
                  <a:cubicBezTo>
                    <a:pt x="872" y="729"/>
                    <a:pt x="1089" y="380"/>
                    <a:pt x="12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74" name="Google Shape;774;p9"/>
          <p:cNvGrpSpPr/>
          <p:nvPr/>
        </p:nvGrpSpPr>
        <p:grpSpPr>
          <a:xfrm>
            <a:off x="8123429" y="870027"/>
            <a:ext cx="473480" cy="221078"/>
            <a:chOff x="8130261" y="1050598"/>
            <a:chExt cx="453481" cy="211740"/>
          </a:xfrm>
        </p:grpSpPr>
        <p:sp>
          <p:nvSpPr>
            <p:cNvPr id="775" name="Google Shape;775;p9"/>
            <p:cNvSpPr/>
            <p:nvPr/>
          </p:nvSpPr>
          <p:spPr>
            <a:xfrm>
              <a:off x="8198115" y="1103013"/>
              <a:ext cx="385627" cy="159325"/>
            </a:xfrm>
            <a:custGeom>
              <a:avLst/>
              <a:gdLst/>
              <a:ahLst/>
              <a:cxnLst/>
              <a:rect l="l" t="t" r="r" b="b"/>
              <a:pathLst>
                <a:path w="9241" h="3818" extrusionOk="0">
                  <a:moveTo>
                    <a:pt x="320" y="0"/>
                  </a:moveTo>
                  <a:lnTo>
                    <a:pt x="0" y="3719"/>
                  </a:lnTo>
                  <a:lnTo>
                    <a:pt x="9240" y="3818"/>
                  </a:lnTo>
                  <a:lnTo>
                    <a:pt x="2177" y="291"/>
                  </a:lnTo>
                  <a:lnTo>
                    <a:pt x="32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9"/>
            <p:cNvSpPr/>
            <p:nvPr/>
          </p:nvSpPr>
          <p:spPr>
            <a:xfrm>
              <a:off x="8130261" y="1050598"/>
              <a:ext cx="453480" cy="211738"/>
            </a:xfrm>
            <a:custGeom>
              <a:avLst/>
              <a:gdLst/>
              <a:ahLst/>
              <a:cxnLst/>
              <a:rect l="l" t="t" r="r" b="b"/>
              <a:pathLst>
                <a:path w="10867" h="5074" extrusionOk="0">
                  <a:moveTo>
                    <a:pt x="3173" y="0"/>
                  </a:moveTo>
                  <a:lnTo>
                    <a:pt x="1946" y="1256"/>
                  </a:lnTo>
                  <a:lnTo>
                    <a:pt x="9093" y="4379"/>
                  </a:lnTo>
                  <a:lnTo>
                    <a:pt x="9093" y="4379"/>
                  </a:lnTo>
                  <a:lnTo>
                    <a:pt x="1577" y="1882"/>
                  </a:lnTo>
                  <a:lnTo>
                    <a:pt x="1" y="3586"/>
                  </a:lnTo>
                  <a:lnTo>
                    <a:pt x="10866" y="507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77" name="Google Shape;777;p9"/>
          <p:cNvGrpSpPr/>
          <p:nvPr/>
        </p:nvGrpSpPr>
        <p:grpSpPr>
          <a:xfrm>
            <a:off x="5235092" y="2350281"/>
            <a:ext cx="3572564" cy="2793218"/>
            <a:chOff x="5235092" y="2350281"/>
            <a:chExt cx="3572564" cy="2793218"/>
          </a:xfrm>
        </p:grpSpPr>
        <p:sp>
          <p:nvSpPr>
            <p:cNvPr id="778" name="Google Shape;778;p9"/>
            <p:cNvSpPr/>
            <p:nvPr/>
          </p:nvSpPr>
          <p:spPr>
            <a:xfrm>
              <a:off x="7083649" y="2438814"/>
              <a:ext cx="32894" cy="32894"/>
            </a:xfrm>
            <a:custGeom>
              <a:avLst/>
              <a:gdLst/>
              <a:ahLst/>
              <a:cxnLst/>
              <a:rect l="l" t="t" r="r" b="b"/>
              <a:pathLst>
                <a:path w="755" h="755" extrusionOk="0">
                  <a:moveTo>
                    <a:pt x="375" y="1"/>
                  </a:moveTo>
                  <a:cubicBezTo>
                    <a:pt x="168" y="1"/>
                    <a:pt x="1" y="168"/>
                    <a:pt x="1" y="380"/>
                  </a:cubicBezTo>
                  <a:cubicBezTo>
                    <a:pt x="1" y="587"/>
                    <a:pt x="168" y="754"/>
                    <a:pt x="375" y="754"/>
                  </a:cubicBezTo>
                  <a:cubicBezTo>
                    <a:pt x="587" y="754"/>
                    <a:pt x="754" y="587"/>
                    <a:pt x="754" y="380"/>
                  </a:cubicBezTo>
                  <a:cubicBezTo>
                    <a:pt x="754" y="168"/>
                    <a:pt x="587" y="1"/>
                    <a:pt x="375" y="1"/>
                  </a:cubicBezTo>
                  <a:close/>
                </a:path>
              </a:pathLst>
            </a:custGeom>
            <a:solidFill>
              <a:srgbClr val="64D3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9"/>
            <p:cNvSpPr/>
            <p:nvPr/>
          </p:nvSpPr>
          <p:spPr>
            <a:xfrm>
              <a:off x="6000349" y="2414450"/>
              <a:ext cx="2200128" cy="1464661"/>
            </a:xfrm>
            <a:custGeom>
              <a:avLst/>
              <a:gdLst/>
              <a:ahLst/>
              <a:cxnLst/>
              <a:rect l="l" t="t" r="r" b="b"/>
              <a:pathLst>
                <a:path w="50496" h="33616" extrusionOk="0">
                  <a:moveTo>
                    <a:pt x="567" y="0"/>
                  </a:moveTo>
                  <a:cubicBezTo>
                    <a:pt x="252" y="0"/>
                    <a:pt x="0" y="256"/>
                    <a:pt x="0" y="572"/>
                  </a:cubicBezTo>
                  <a:lnTo>
                    <a:pt x="0" y="33049"/>
                  </a:lnTo>
                  <a:cubicBezTo>
                    <a:pt x="0" y="33365"/>
                    <a:pt x="252" y="33616"/>
                    <a:pt x="567" y="33616"/>
                  </a:cubicBezTo>
                  <a:lnTo>
                    <a:pt x="49924" y="33616"/>
                  </a:lnTo>
                  <a:cubicBezTo>
                    <a:pt x="50239" y="33616"/>
                    <a:pt x="50495" y="33365"/>
                    <a:pt x="50495" y="33049"/>
                  </a:cubicBezTo>
                  <a:lnTo>
                    <a:pt x="50495" y="572"/>
                  </a:lnTo>
                  <a:cubicBezTo>
                    <a:pt x="50495" y="256"/>
                    <a:pt x="50239" y="0"/>
                    <a:pt x="4992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9"/>
            <p:cNvSpPr/>
            <p:nvPr/>
          </p:nvSpPr>
          <p:spPr>
            <a:xfrm>
              <a:off x="6087057" y="2497062"/>
              <a:ext cx="2026500" cy="1145377"/>
            </a:xfrm>
            <a:custGeom>
              <a:avLst/>
              <a:gdLst/>
              <a:ahLst/>
              <a:cxnLst/>
              <a:rect l="l" t="t" r="r" b="b"/>
              <a:pathLst>
                <a:path w="46511" h="26288" extrusionOk="0">
                  <a:moveTo>
                    <a:pt x="84" y="1"/>
                  </a:moveTo>
                  <a:cubicBezTo>
                    <a:pt x="40" y="1"/>
                    <a:pt x="0" y="40"/>
                    <a:pt x="0" y="84"/>
                  </a:cubicBezTo>
                  <a:lnTo>
                    <a:pt x="0" y="26208"/>
                  </a:lnTo>
                  <a:cubicBezTo>
                    <a:pt x="0" y="26253"/>
                    <a:pt x="40" y="26287"/>
                    <a:pt x="84" y="26287"/>
                  </a:cubicBezTo>
                  <a:lnTo>
                    <a:pt x="46427" y="26287"/>
                  </a:lnTo>
                  <a:cubicBezTo>
                    <a:pt x="46471" y="26287"/>
                    <a:pt x="46511" y="26253"/>
                    <a:pt x="46511" y="26208"/>
                  </a:cubicBezTo>
                  <a:lnTo>
                    <a:pt x="46511" y="84"/>
                  </a:lnTo>
                  <a:cubicBezTo>
                    <a:pt x="46511" y="40"/>
                    <a:pt x="46471" y="1"/>
                    <a:pt x="4642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9"/>
            <p:cNvSpPr/>
            <p:nvPr/>
          </p:nvSpPr>
          <p:spPr>
            <a:xfrm>
              <a:off x="7318868" y="2637625"/>
              <a:ext cx="161864" cy="301333"/>
            </a:xfrm>
            <a:custGeom>
              <a:avLst/>
              <a:gdLst/>
              <a:ahLst/>
              <a:cxnLst/>
              <a:rect l="l" t="t" r="r" b="b"/>
              <a:pathLst>
                <a:path w="3715" h="6916" extrusionOk="0">
                  <a:moveTo>
                    <a:pt x="1" y="1"/>
                  </a:moveTo>
                  <a:lnTo>
                    <a:pt x="1" y="6916"/>
                  </a:lnTo>
                  <a:lnTo>
                    <a:pt x="3715" y="6916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9"/>
            <p:cNvSpPr/>
            <p:nvPr/>
          </p:nvSpPr>
          <p:spPr>
            <a:xfrm>
              <a:off x="7480693" y="2637625"/>
              <a:ext cx="443198" cy="476703"/>
            </a:xfrm>
            <a:custGeom>
              <a:avLst/>
              <a:gdLst/>
              <a:ahLst/>
              <a:cxnLst/>
              <a:rect l="l" t="t" r="r" b="b"/>
              <a:pathLst>
                <a:path w="10172" h="10941" extrusionOk="0">
                  <a:moveTo>
                    <a:pt x="1" y="1"/>
                  </a:moveTo>
                  <a:lnTo>
                    <a:pt x="1" y="6266"/>
                  </a:lnTo>
                  <a:lnTo>
                    <a:pt x="1202" y="6266"/>
                  </a:lnTo>
                  <a:cubicBezTo>
                    <a:pt x="1202" y="6266"/>
                    <a:pt x="1232" y="6645"/>
                    <a:pt x="2488" y="7384"/>
                  </a:cubicBezTo>
                  <a:cubicBezTo>
                    <a:pt x="3749" y="8123"/>
                    <a:pt x="4842" y="9817"/>
                    <a:pt x="5059" y="10526"/>
                  </a:cubicBezTo>
                  <a:cubicBezTo>
                    <a:pt x="5143" y="10796"/>
                    <a:pt x="5359" y="10941"/>
                    <a:pt x="5611" y="10941"/>
                  </a:cubicBezTo>
                  <a:cubicBezTo>
                    <a:pt x="6027" y="10941"/>
                    <a:pt x="6542" y="10549"/>
                    <a:pt x="6729" y="9679"/>
                  </a:cubicBezTo>
                  <a:cubicBezTo>
                    <a:pt x="7029" y="8285"/>
                    <a:pt x="5768" y="6207"/>
                    <a:pt x="5768" y="6207"/>
                  </a:cubicBezTo>
                  <a:lnTo>
                    <a:pt x="9078" y="6207"/>
                  </a:lnTo>
                  <a:cubicBezTo>
                    <a:pt x="9709" y="6207"/>
                    <a:pt x="10171" y="5034"/>
                    <a:pt x="9132" y="4409"/>
                  </a:cubicBezTo>
                  <a:cubicBezTo>
                    <a:pt x="9817" y="4192"/>
                    <a:pt x="9846" y="3419"/>
                    <a:pt x="9132" y="2985"/>
                  </a:cubicBezTo>
                  <a:cubicBezTo>
                    <a:pt x="9763" y="2818"/>
                    <a:pt x="9600" y="1725"/>
                    <a:pt x="8970" y="1424"/>
                  </a:cubicBezTo>
                  <a:cubicBezTo>
                    <a:pt x="9541" y="932"/>
                    <a:pt x="9684" y="1"/>
                    <a:pt x="748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9"/>
            <p:cNvSpPr/>
            <p:nvPr/>
          </p:nvSpPr>
          <p:spPr>
            <a:xfrm>
              <a:off x="6200560" y="2624118"/>
              <a:ext cx="118947" cy="118729"/>
            </a:xfrm>
            <a:custGeom>
              <a:avLst/>
              <a:gdLst/>
              <a:ahLst/>
              <a:cxnLst/>
              <a:rect l="l" t="t" r="r" b="b"/>
              <a:pathLst>
                <a:path w="2730" h="2725" extrusionOk="0">
                  <a:moveTo>
                    <a:pt x="1365" y="0"/>
                  </a:moveTo>
                  <a:cubicBezTo>
                    <a:pt x="612" y="0"/>
                    <a:pt x="1" y="606"/>
                    <a:pt x="1" y="1360"/>
                  </a:cubicBezTo>
                  <a:cubicBezTo>
                    <a:pt x="1" y="2113"/>
                    <a:pt x="612" y="2724"/>
                    <a:pt x="1365" y="2724"/>
                  </a:cubicBezTo>
                  <a:cubicBezTo>
                    <a:pt x="2119" y="2724"/>
                    <a:pt x="2729" y="2113"/>
                    <a:pt x="2729" y="1360"/>
                  </a:cubicBezTo>
                  <a:cubicBezTo>
                    <a:pt x="2729" y="606"/>
                    <a:pt x="2119" y="0"/>
                    <a:pt x="13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9"/>
            <p:cNvSpPr/>
            <p:nvPr/>
          </p:nvSpPr>
          <p:spPr>
            <a:xfrm>
              <a:off x="6416675" y="2658888"/>
              <a:ext cx="688716" cy="40172"/>
            </a:xfrm>
            <a:custGeom>
              <a:avLst/>
              <a:gdLst/>
              <a:ahLst/>
              <a:cxnLst/>
              <a:rect l="l" t="t" r="r" b="b"/>
              <a:pathLst>
                <a:path w="15807" h="922" extrusionOk="0">
                  <a:moveTo>
                    <a:pt x="459" y="0"/>
                  </a:moveTo>
                  <a:cubicBezTo>
                    <a:pt x="208" y="0"/>
                    <a:pt x="1" y="207"/>
                    <a:pt x="1" y="463"/>
                  </a:cubicBezTo>
                  <a:cubicBezTo>
                    <a:pt x="1" y="714"/>
                    <a:pt x="208" y="921"/>
                    <a:pt x="459" y="921"/>
                  </a:cubicBezTo>
                  <a:lnTo>
                    <a:pt x="15348" y="921"/>
                  </a:lnTo>
                  <a:cubicBezTo>
                    <a:pt x="15599" y="921"/>
                    <a:pt x="15806" y="714"/>
                    <a:pt x="15806" y="463"/>
                  </a:cubicBezTo>
                  <a:cubicBezTo>
                    <a:pt x="15806" y="207"/>
                    <a:pt x="15599" y="0"/>
                    <a:pt x="15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9"/>
            <p:cNvSpPr/>
            <p:nvPr/>
          </p:nvSpPr>
          <p:spPr>
            <a:xfrm>
              <a:off x="6194548" y="2817795"/>
              <a:ext cx="130755" cy="118686"/>
            </a:xfrm>
            <a:custGeom>
              <a:avLst/>
              <a:gdLst/>
              <a:ahLst/>
              <a:cxnLst/>
              <a:rect l="l" t="t" r="r" b="b"/>
              <a:pathLst>
                <a:path w="3001" h="2724" extrusionOk="0">
                  <a:moveTo>
                    <a:pt x="1499" y="1"/>
                  </a:moveTo>
                  <a:cubicBezTo>
                    <a:pt x="880" y="1"/>
                    <a:pt x="321" y="423"/>
                    <a:pt x="173" y="1047"/>
                  </a:cubicBezTo>
                  <a:cubicBezTo>
                    <a:pt x="1" y="1781"/>
                    <a:pt x="454" y="2515"/>
                    <a:pt x="1188" y="2687"/>
                  </a:cubicBezTo>
                  <a:cubicBezTo>
                    <a:pt x="1293" y="2712"/>
                    <a:pt x="1399" y="2724"/>
                    <a:pt x="1502" y="2724"/>
                  </a:cubicBezTo>
                  <a:cubicBezTo>
                    <a:pt x="2121" y="2724"/>
                    <a:pt x="2680" y="2302"/>
                    <a:pt x="2828" y="1678"/>
                  </a:cubicBezTo>
                  <a:cubicBezTo>
                    <a:pt x="3000" y="944"/>
                    <a:pt x="2547" y="210"/>
                    <a:pt x="1813" y="37"/>
                  </a:cubicBezTo>
                  <a:cubicBezTo>
                    <a:pt x="1708" y="13"/>
                    <a:pt x="1603" y="1"/>
                    <a:pt x="149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9"/>
            <p:cNvSpPr/>
            <p:nvPr/>
          </p:nvSpPr>
          <p:spPr>
            <a:xfrm>
              <a:off x="6416022" y="2853088"/>
              <a:ext cx="626062" cy="40215"/>
            </a:xfrm>
            <a:custGeom>
              <a:avLst/>
              <a:gdLst/>
              <a:ahLst/>
              <a:cxnLst/>
              <a:rect l="l" t="t" r="r" b="b"/>
              <a:pathLst>
                <a:path w="14369" h="923" extrusionOk="0">
                  <a:moveTo>
                    <a:pt x="456" y="0"/>
                  </a:moveTo>
                  <a:cubicBezTo>
                    <a:pt x="208" y="0"/>
                    <a:pt x="1" y="204"/>
                    <a:pt x="1" y="459"/>
                  </a:cubicBezTo>
                  <a:cubicBezTo>
                    <a:pt x="1" y="714"/>
                    <a:pt x="208" y="922"/>
                    <a:pt x="457" y="922"/>
                  </a:cubicBezTo>
                  <a:cubicBezTo>
                    <a:pt x="462" y="922"/>
                    <a:pt x="468" y="922"/>
                    <a:pt x="474" y="922"/>
                  </a:cubicBezTo>
                  <a:lnTo>
                    <a:pt x="13925" y="922"/>
                  </a:lnTo>
                  <a:cubicBezTo>
                    <a:pt x="14171" y="912"/>
                    <a:pt x="14368" y="705"/>
                    <a:pt x="14368" y="459"/>
                  </a:cubicBezTo>
                  <a:cubicBezTo>
                    <a:pt x="14368" y="213"/>
                    <a:pt x="14171" y="11"/>
                    <a:pt x="13925" y="1"/>
                  </a:cubicBezTo>
                  <a:lnTo>
                    <a:pt x="474" y="1"/>
                  </a:lnTo>
                  <a:cubicBezTo>
                    <a:pt x="468" y="0"/>
                    <a:pt x="462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9"/>
            <p:cNvSpPr/>
            <p:nvPr/>
          </p:nvSpPr>
          <p:spPr>
            <a:xfrm>
              <a:off x="6200560" y="3012125"/>
              <a:ext cx="118947" cy="118947"/>
            </a:xfrm>
            <a:custGeom>
              <a:avLst/>
              <a:gdLst/>
              <a:ahLst/>
              <a:cxnLst/>
              <a:rect l="l" t="t" r="r" b="b"/>
              <a:pathLst>
                <a:path w="2730" h="2730" extrusionOk="0">
                  <a:moveTo>
                    <a:pt x="1365" y="0"/>
                  </a:moveTo>
                  <a:cubicBezTo>
                    <a:pt x="612" y="0"/>
                    <a:pt x="1" y="611"/>
                    <a:pt x="1" y="1365"/>
                  </a:cubicBezTo>
                  <a:cubicBezTo>
                    <a:pt x="1" y="2118"/>
                    <a:pt x="612" y="2729"/>
                    <a:pt x="1365" y="2729"/>
                  </a:cubicBezTo>
                  <a:cubicBezTo>
                    <a:pt x="2119" y="2729"/>
                    <a:pt x="2729" y="2118"/>
                    <a:pt x="2729" y="1365"/>
                  </a:cubicBezTo>
                  <a:cubicBezTo>
                    <a:pt x="2729" y="611"/>
                    <a:pt x="2119" y="0"/>
                    <a:pt x="13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9"/>
            <p:cNvSpPr/>
            <p:nvPr/>
          </p:nvSpPr>
          <p:spPr>
            <a:xfrm>
              <a:off x="6416675" y="3046896"/>
              <a:ext cx="354358" cy="40390"/>
            </a:xfrm>
            <a:custGeom>
              <a:avLst/>
              <a:gdLst/>
              <a:ahLst/>
              <a:cxnLst/>
              <a:rect l="l" t="t" r="r" b="b"/>
              <a:pathLst>
                <a:path w="8133" h="927" extrusionOk="0">
                  <a:moveTo>
                    <a:pt x="459" y="0"/>
                  </a:moveTo>
                  <a:cubicBezTo>
                    <a:pt x="208" y="0"/>
                    <a:pt x="1" y="207"/>
                    <a:pt x="1" y="463"/>
                  </a:cubicBezTo>
                  <a:cubicBezTo>
                    <a:pt x="1" y="719"/>
                    <a:pt x="208" y="926"/>
                    <a:pt x="459" y="926"/>
                  </a:cubicBezTo>
                  <a:lnTo>
                    <a:pt x="7674" y="926"/>
                  </a:lnTo>
                  <a:cubicBezTo>
                    <a:pt x="7930" y="926"/>
                    <a:pt x="8132" y="719"/>
                    <a:pt x="8132" y="463"/>
                  </a:cubicBezTo>
                  <a:cubicBezTo>
                    <a:pt x="8132" y="207"/>
                    <a:pt x="7930" y="0"/>
                    <a:pt x="76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9"/>
            <p:cNvSpPr/>
            <p:nvPr/>
          </p:nvSpPr>
          <p:spPr>
            <a:xfrm>
              <a:off x="6194765" y="3206107"/>
              <a:ext cx="130537" cy="118947"/>
            </a:xfrm>
            <a:custGeom>
              <a:avLst/>
              <a:gdLst/>
              <a:ahLst/>
              <a:cxnLst/>
              <a:rect l="l" t="t" r="r" b="b"/>
              <a:pathLst>
                <a:path w="2996" h="2730" extrusionOk="0">
                  <a:moveTo>
                    <a:pt x="1498" y="1"/>
                  </a:moveTo>
                  <a:cubicBezTo>
                    <a:pt x="1148" y="1"/>
                    <a:pt x="799" y="134"/>
                    <a:pt x="533" y="400"/>
                  </a:cubicBezTo>
                  <a:cubicBezTo>
                    <a:pt x="1" y="937"/>
                    <a:pt x="1" y="1799"/>
                    <a:pt x="533" y="2331"/>
                  </a:cubicBezTo>
                  <a:cubicBezTo>
                    <a:pt x="799" y="2597"/>
                    <a:pt x="1148" y="2730"/>
                    <a:pt x="1498" y="2730"/>
                  </a:cubicBezTo>
                  <a:cubicBezTo>
                    <a:pt x="1848" y="2730"/>
                    <a:pt x="2198" y="2597"/>
                    <a:pt x="2464" y="2331"/>
                  </a:cubicBezTo>
                  <a:cubicBezTo>
                    <a:pt x="2995" y="1799"/>
                    <a:pt x="2995" y="937"/>
                    <a:pt x="2464" y="400"/>
                  </a:cubicBezTo>
                  <a:cubicBezTo>
                    <a:pt x="2198" y="134"/>
                    <a:pt x="1848" y="1"/>
                    <a:pt x="149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9"/>
            <p:cNvSpPr/>
            <p:nvPr/>
          </p:nvSpPr>
          <p:spPr>
            <a:xfrm>
              <a:off x="6416022" y="3241313"/>
              <a:ext cx="733768" cy="40215"/>
            </a:xfrm>
            <a:custGeom>
              <a:avLst/>
              <a:gdLst/>
              <a:ahLst/>
              <a:cxnLst/>
              <a:rect l="l" t="t" r="r" b="b"/>
              <a:pathLst>
                <a:path w="16841" h="923" extrusionOk="0">
                  <a:moveTo>
                    <a:pt x="456" y="0"/>
                  </a:moveTo>
                  <a:cubicBezTo>
                    <a:pt x="208" y="0"/>
                    <a:pt x="1" y="204"/>
                    <a:pt x="1" y="459"/>
                  </a:cubicBezTo>
                  <a:cubicBezTo>
                    <a:pt x="1" y="714"/>
                    <a:pt x="208" y="922"/>
                    <a:pt x="457" y="922"/>
                  </a:cubicBezTo>
                  <a:cubicBezTo>
                    <a:pt x="462" y="922"/>
                    <a:pt x="468" y="922"/>
                    <a:pt x="474" y="922"/>
                  </a:cubicBezTo>
                  <a:lnTo>
                    <a:pt x="16397" y="922"/>
                  </a:lnTo>
                  <a:cubicBezTo>
                    <a:pt x="16644" y="912"/>
                    <a:pt x="16841" y="710"/>
                    <a:pt x="16841" y="459"/>
                  </a:cubicBezTo>
                  <a:cubicBezTo>
                    <a:pt x="16841" y="212"/>
                    <a:pt x="16644" y="11"/>
                    <a:pt x="16397" y="1"/>
                  </a:cubicBezTo>
                  <a:lnTo>
                    <a:pt x="474" y="1"/>
                  </a:lnTo>
                  <a:cubicBezTo>
                    <a:pt x="468" y="0"/>
                    <a:pt x="462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9"/>
            <p:cNvSpPr/>
            <p:nvPr/>
          </p:nvSpPr>
          <p:spPr>
            <a:xfrm>
              <a:off x="6194548" y="3399958"/>
              <a:ext cx="130755" cy="118773"/>
            </a:xfrm>
            <a:custGeom>
              <a:avLst/>
              <a:gdLst/>
              <a:ahLst/>
              <a:cxnLst/>
              <a:rect l="l" t="t" r="r" b="b"/>
              <a:pathLst>
                <a:path w="3001" h="2726" extrusionOk="0">
                  <a:moveTo>
                    <a:pt x="1495" y="1"/>
                  </a:moveTo>
                  <a:cubicBezTo>
                    <a:pt x="878" y="1"/>
                    <a:pt x="321" y="426"/>
                    <a:pt x="173" y="1049"/>
                  </a:cubicBezTo>
                  <a:cubicBezTo>
                    <a:pt x="1" y="1783"/>
                    <a:pt x="454" y="2516"/>
                    <a:pt x="1188" y="2689"/>
                  </a:cubicBezTo>
                  <a:cubicBezTo>
                    <a:pt x="1293" y="2714"/>
                    <a:pt x="1398" y="2725"/>
                    <a:pt x="1502" y="2725"/>
                  </a:cubicBezTo>
                  <a:cubicBezTo>
                    <a:pt x="2121" y="2725"/>
                    <a:pt x="2680" y="2303"/>
                    <a:pt x="2828" y="1674"/>
                  </a:cubicBezTo>
                  <a:cubicBezTo>
                    <a:pt x="3000" y="945"/>
                    <a:pt x="2547" y="211"/>
                    <a:pt x="1813" y="39"/>
                  </a:cubicBezTo>
                  <a:cubicBezTo>
                    <a:pt x="1707" y="13"/>
                    <a:pt x="1600" y="1"/>
                    <a:pt x="14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9"/>
            <p:cNvSpPr/>
            <p:nvPr/>
          </p:nvSpPr>
          <p:spPr>
            <a:xfrm>
              <a:off x="6416675" y="3435121"/>
              <a:ext cx="527332" cy="40390"/>
            </a:xfrm>
            <a:custGeom>
              <a:avLst/>
              <a:gdLst/>
              <a:ahLst/>
              <a:cxnLst/>
              <a:rect l="l" t="t" r="r" b="b"/>
              <a:pathLst>
                <a:path w="12103" h="927" extrusionOk="0">
                  <a:moveTo>
                    <a:pt x="459" y="0"/>
                  </a:moveTo>
                  <a:cubicBezTo>
                    <a:pt x="208" y="0"/>
                    <a:pt x="1" y="207"/>
                    <a:pt x="1" y="463"/>
                  </a:cubicBezTo>
                  <a:cubicBezTo>
                    <a:pt x="1" y="719"/>
                    <a:pt x="208" y="926"/>
                    <a:pt x="459" y="926"/>
                  </a:cubicBezTo>
                  <a:lnTo>
                    <a:pt x="11644" y="926"/>
                  </a:lnTo>
                  <a:cubicBezTo>
                    <a:pt x="11900" y="921"/>
                    <a:pt x="12102" y="719"/>
                    <a:pt x="12102" y="463"/>
                  </a:cubicBezTo>
                  <a:cubicBezTo>
                    <a:pt x="12102" y="207"/>
                    <a:pt x="11900" y="0"/>
                    <a:pt x="116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9"/>
            <p:cNvSpPr/>
            <p:nvPr/>
          </p:nvSpPr>
          <p:spPr>
            <a:xfrm>
              <a:off x="7269545" y="3200312"/>
              <a:ext cx="686320" cy="155415"/>
            </a:xfrm>
            <a:custGeom>
              <a:avLst/>
              <a:gdLst/>
              <a:ahLst/>
              <a:cxnLst/>
              <a:rect l="l" t="t" r="r" b="b"/>
              <a:pathLst>
                <a:path w="15752" h="3567" extrusionOk="0">
                  <a:moveTo>
                    <a:pt x="1788" y="1"/>
                  </a:moveTo>
                  <a:cubicBezTo>
                    <a:pt x="803" y="1"/>
                    <a:pt x="0" y="799"/>
                    <a:pt x="0" y="1784"/>
                  </a:cubicBezTo>
                  <a:cubicBezTo>
                    <a:pt x="5" y="2769"/>
                    <a:pt x="803" y="3567"/>
                    <a:pt x="1788" y="3567"/>
                  </a:cubicBezTo>
                  <a:lnTo>
                    <a:pt x="13963" y="3567"/>
                  </a:lnTo>
                  <a:cubicBezTo>
                    <a:pt x="14949" y="3567"/>
                    <a:pt x="15751" y="2769"/>
                    <a:pt x="15751" y="1784"/>
                  </a:cubicBezTo>
                  <a:cubicBezTo>
                    <a:pt x="15751" y="799"/>
                    <a:pt x="14953" y="1"/>
                    <a:pt x="139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9"/>
            <p:cNvSpPr/>
            <p:nvPr/>
          </p:nvSpPr>
          <p:spPr>
            <a:xfrm>
              <a:off x="7330676" y="3229070"/>
              <a:ext cx="98992" cy="94286"/>
            </a:xfrm>
            <a:custGeom>
              <a:avLst/>
              <a:gdLst/>
              <a:ahLst/>
              <a:cxnLst/>
              <a:rect l="l" t="t" r="r" b="b"/>
              <a:pathLst>
                <a:path w="2272" h="2164" extrusionOk="0">
                  <a:moveTo>
                    <a:pt x="1139" y="1"/>
                  </a:moveTo>
                  <a:lnTo>
                    <a:pt x="868" y="823"/>
                  </a:lnTo>
                  <a:lnTo>
                    <a:pt x="1" y="823"/>
                  </a:lnTo>
                  <a:lnTo>
                    <a:pt x="700" y="1336"/>
                  </a:lnTo>
                  <a:lnTo>
                    <a:pt x="434" y="2163"/>
                  </a:lnTo>
                  <a:lnTo>
                    <a:pt x="1139" y="1651"/>
                  </a:lnTo>
                  <a:lnTo>
                    <a:pt x="1503" y="1917"/>
                  </a:lnTo>
                  <a:lnTo>
                    <a:pt x="1838" y="2163"/>
                  </a:lnTo>
                  <a:lnTo>
                    <a:pt x="1572" y="1336"/>
                  </a:lnTo>
                  <a:lnTo>
                    <a:pt x="2271" y="823"/>
                  </a:lnTo>
                  <a:lnTo>
                    <a:pt x="1405" y="823"/>
                  </a:lnTo>
                  <a:lnTo>
                    <a:pt x="113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9"/>
            <p:cNvSpPr/>
            <p:nvPr/>
          </p:nvSpPr>
          <p:spPr>
            <a:xfrm>
              <a:off x="7480693" y="3229070"/>
              <a:ext cx="99210" cy="94068"/>
            </a:xfrm>
            <a:custGeom>
              <a:avLst/>
              <a:gdLst/>
              <a:ahLst/>
              <a:cxnLst/>
              <a:rect l="l" t="t" r="r" b="b"/>
              <a:pathLst>
                <a:path w="2277" h="2159" extrusionOk="0">
                  <a:moveTo>
                    <a:pt x="1138" y="1"/>
                  </a:moveTo>
                  <a:lnTo>
                    <a:pt x="867" y="823"/>
                  </a:lnTo>
                  <a:lnTo>
                    <a:pt x="1" y="823"/>
                  </a:lnTo>
                  <a:lnTo>
                    <a:pt x="705" y="1336"/>
                  </a:lnTo>
                  <a:lnTo>
                    <a:pt x="434" y="2158"/>
                  </a:lnTo>
                  <a:lnTo>
                    <a:pt x="434" y="2158"/>
                  </a:lnTo>
                  <a:lnTo>
                    <a:pt x="1138" y="1651"/>
                  </a:lnTo>
                  <a:lnTo>
                    <a:pt x="1838" y="2158"/>
                  </a:lnTo>
                  <a:lnTo>
                    <a:pt x="1572" y="1336"/>
                  </a:lnTo>
                  <a:lnTo>
                    <a:pt x="2276" y="823"/>
                  </a:lnTo>
                  <a:lnTo>
                    <a:pt x="1404" y="823"/>
                  </a:lnTo>
                  <a:lnTo>
                    <a:pt x="113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9"/>
            <p:cNvSpPr/>
            <p:nvPr/>
          </p:nvSpPr>
          <p:spPr>
            <a:xfrm>
              <a:off x="7630927" y="3229070"/>
              <a:ext cx="98948" cy="94068"/>
            </a:xfrm>
            <a:custGeom>
              <a:avLst/>
              <a:gdLst/>
              <a:ahLst/>
              <a:cxnLst/>
              <a:rect l="l" t="t" r="r" b="b"/>
              <a:pathLst>
                <a:path w="2271" h="2159" extrusionOk="0">
                  <a:moveTo>
                    <a:pt x="1133" y="1"/>
                  </a:moveTo>
                  <a:lnTo>
                    <a:pt x="867" y="823"/>
                  </a:lnTo>
                  <a:lnTo>
                    <a:pt x="0" y="823"/>
                  </a:lnTo>
                  <a:lnTo>
                    <a:pt x="700" y="1336"/>
                  </a:lnTo>
                  <a:lnTo>
                    <a:pt x="434" y="2158"/>
                  </a:lnTo>
                  <a:lnTo>
                    <a:pt x="1133" y="1651"/>
                  </a:lnTo>
                  <a:lnTo>
                    <a:pt x="1838" y="2158"/>
                  </a:lnTo>
                  <a:lnTo>
                    <a:pt x="1838" y="2158"/>
                  </a:lnTo>
                  <a:lnTo>
                    <a:pt x="1567" y="1336"/>
                  </a:lnTo>
                  <a:lnTo>
                    <a:pt x="2271" y="823"/>
                  </a:lnTo>
                  <a:lnTo>
                    <a:pt x="1404" y="823"/>
                  </a:lnTo>
                  <a:lnTo>
                    <a:pt x="113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9"/>
            <p:cNvSpPr/>
            <p:nvPr/>
          </p:nvSpPr>
          <p:spPr>
            <a:xfrm>
              <a:off x="7780944" y="3229070"/>
              <a:ext cx="98948" cy="94068"/>
            </a:xfrm>
            <a:custGeom>
              <a:avLst/>
              <a:gdLst/>
              <a:ahLst/>
              <a:cxnLst/>
              <a:rect l="l" t="t" r="r" b="b"/>
              <a:pathLst>
                <a:path w="2271" h="2159" extrusionOk="0">
                  <a:moveTo>
                    <a:pt x="1133" y="1"/>
                  </a:moveTo>
                  <a:lnTo>
                    <a:pt x="867" y="823"/>
                  </a:lnTo>
                  <a:lnTo>
                    <a:pt x="0" y="823"/>
                  </a:lnTo>
                  <a:lnTo>
                    <a:pt x="700" y="1336"/>
                  </a:lnTo>
                  <a:lnTo>
                    <a:pt x="434" y="2158"/>
                  </a:lnTo>
                  <a:lnTo>
                    <a:pt x="1133" y="1651"/>
                  </a:lnTo>
                  <a:lnTo>
                    <a:pt x="1837" y="2158"/>
                  </a:lnTo>
                  <a:lnTo>
                    <a:pt x="1571" y="1336"/>
                  </a:lnTo>
                  <a:lnTo>
                    <a:pt x="2271" y="823"/>
                  </a:lnTo>
                  <a:lnTo>
                    <a:pt x="1404" y="823"/>
                  </a:lnTo>
                  <a:lnTo>
                    <a:pt x="113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9"/>
            <p:cNvSpPr/>
            <p:nvPr/>
          </p:nvSpPr>
          <p:spPr>
            <a:xfrm>
              <a:off x="7330676" y="3229070"/>
              <a:ext cx="65530" cy="94286"/>
            </a:xfrm>
            <a:custGeom>
              <a:avLst/>
              <a:gdLst/>
              <a:ahLst/>
              <a:cxnLst/>
              <a:rect l="l" t="t" r="r" b="b"/>
              <a:pathLst>
                <a:path w="1504" h="2164" extrusionOk="0">
                  <a:moveTo>
                    <a:pt x="1139" y="1"/>
                  </a:moveTo>
                  <a:lnTo>
                    <a:pt x="868" y="823"/>
                  </a:lnTo>
                  <a:lnTo>
                    <a:pt x="1" y="823"/>
                  </a:lnTo>
                  <a:lnTo>
                    <a:pt x="700" y="1336"/>
                  </a:lnTo>
                  <a:lnTo>
                    <a:pt x="434" y="2163"/>
                  </a:lnTo>
                  <a:lnTo>
                    <a:pt x="1139" y="1651"/>
                  </a:lnTo>
                  <a:lnTo>
                    <a:pt x="1503" y="1917"/>
                  </a:lnTo>
                  <a:lnTo>
                    <a:pt x="1503" y="823"/>
                  </a:lnTo>
                  <a:lnTo>
                    <a:pt x="1405" y="823"/>
                  </a:lnTo>
                  <a:lnTo>
                    <a:pt x="1139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9"/>
            <p:cNvSpPr/>
            <p:nvPr/>
          </p:nvSpPr>
          <p:spPr>
            <a:xfrm>
              <a:off x="6562814" y="4089439"/>
              <a:ext cx="1074793" cy="128402"/>
            </a:xfrm>
            <a:custGeom>
              <a:avLst/>
              <a:gdLst/>
              <a:ahLst/>
              <a:cxnLst/>
              <a:rect l="l" t="t" r="r" b="b"/>
              <a:pathLst>
                <a:path w="24668" h="2947" extrusionOk="0">
                  <a:moveTo>
                    <a:pt x="2946" y="1"/>
                  </a:moveTo>
                  <a:cubicBezTo>
                    <a:pt x="1321" y="1"/>
                    <a:pt x="1" y="1321"/>
                    <a:pt x="1" y="2946"/>
                  </a:cubicBezTo>
                  <a:lnTo>
                    <a:pt x="24667" y="2946"/>
                  </a:lnTo>
                  <a:cubicBezTo>
                    <a:pt x="24667" y="1321"/>
                    <a:pt x="23347" y="1"/>
                    <a:pt x="217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9"/>
            <p:cNvSpPr/>
            <p:nvPr/>
          </p:nvSpPr>
          <p:spPr>
            <a:xfrm>
              <a:off x="5404160" y="4180025"/>
              <a:ext cx="3392256" cy="136942"/>
            </a:xfrm>
            <a:custGeom>
              <a:avLst/>
              <a:gdLst/>
              <a:ahLst/>
              <a:cxnLst/>
              <a:rect l="l" t="t" r="r" b="b"/>
              <a:pathLst>
                <a:path w="77857" h="3143" extrusionOk="0">
                  <a:moveTo>
                    <a:pt x="1572" y="0"/>
                  </a:moveTo>
                  <a:cubicBezTo>
                    <a:pt x="705" y="0"/>
                    <a:pt x="1" y="705"/>
                    <a:pt x="1" y="1571"/>
                  </a:cubicBezTo>
                  <a:cubicBezTo>
                    <a:pt x="1" y="2438"/>
                    <a:pt x="700" y="3143"/>
                    <a:pt x="1572" y="3143"/>
                  </a:cubicBezTo>
                  <a:lnTo>
                    <a:pt x="76285" y="3143"/>
                  </a:lnTo>
                  <a:cubicBezTo>
                    <a:pt x="77157" y="3143"/>
                    <a:pt x="77856" y="2438"/>
                    <a:pt x="77856" y="1571"/>
                  </a:cubicBezTo>
                  <a:cubicBezTo>
                    <a:pt x="77856" y="705"/>
                    <a:pt x="77152" y="0"/>
                    <a:pt x="76285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9"/>
            <p:cNvSpPr/>
            <p:nvPr/>
          </p:nvSpPr>
          <p:spPr>
            <a:xfrm>
              <a:off x="7694455" y="3316954"/>
              <a:ext cx="887049" cy="1270381"/>
            </a:xfrm>
            <a:custGeom>
              <a:avLst/>
              <a:gdLst/>
              <a:ahLst/>
              <a:cxnLst/>
              <a:rect l="l" t="t" r="r" b="b"/>
              <a:pathLst>
                <a:path w="20359" h="29157" extrusionOk="0">
                  <a:moveTo>
                    <a:pt x="11814" y="1"/>
                  </a:moveTo>
                  <a:cubicBezTo>
                    <a:pt x="9908" y="1"/>
                    <a:pt x="8025" y="638"/>
                    <a:pt x="6625" y="1998"/>
                  </a:cubicBezTo>
                  <a:cubicBezTo>
                    <a:pt x="2128" y="6372"/>
                    <a:pt x="0" y="28388"/>
                    <a:pt x="0" y="28388"/>
                  </a:cubicBezTo>
                  <a:lnTo>
                    <a:pt x="15348" y="29157"/>
                  </a:lnTo>
                  <a:cubicBezTo>
                    <a:pt x="15348" y="29157"/>
                    <a:pt x="19111" y="16085"/>
                    <a:pt x="19850" y="8401"/>
                  </a:cubicBezTo>
                  <a:cubicBezTo>
                    <a:pt x="20358" y="3114"/>
                    <a:pt x="16028" y="1"/>
                    <a:pt x="1181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9"/>
            <p:cNvSpPr/>
            <p:nvPr/>
          </p:nvSpPr>
          <p:spPr>
            <a:xfrm>
              <a:off x="8184809" y="4316710"/>
              <a:ext cx="389780" cy="107575"/>
            </a:xfrm>
            <a:custGeom>
              <a:avLst/>
              <a:gdLst/>
              <a:ahLst/>
              <a:cxnLst/>
              <a:rect l="l" t="t" r="r" b="b"/>
              <a:pathLst>
                <a:path w="8946" h="2469" extrusionOk="0">
                  <a:moveTo>
                    <a:pt x="1" y="1"/>
                  </a:moveTo>
                  <a:lnTo>
                    <a:pt x="1" y="2468"/>
                  </a:lnTo>
                  <a:lnTo>
                    <a:pt x="8945" y="2468"/>
                  </a:lnTo>
                  <a:lnTo>
                    <a:pt x="8945" y="1"/>
                  </a:ln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9"/>
            <p:cNvSpPr/>
            <p:nvPr/>
          </p:nvSpPr>
          <p:spPr>
            <a:xfrm>
              <a:off x="7300655" y="4360761"/>
              <a:ext cx="1480564" cy="782654"/>
            </a:xfrm>
            <a:custGeom>
              <a:avLst/>
              <a:gdLst/>
              <a:ahLst/>
              <a:cxnLst/>
              <a:rect l="l" t="t" r="r" b="b"/>
              <a:pathLst>
                <a:path w="33981" h="17963" extrusionOk="0">
                  <a:moveTo>
                    <a:pt x="20043" y="1"/>
                  </a:moveTo>
                  <a:cubicBezTo>
                    <a:pt x="12396" y="1"/>
                    <a:pt x="3307" y="1071"/>
                    <a:pt x="2049" y="2477"/>
                  </a:cubicBezTo>
                  <a:cubicBezTo>
                    <a:pt x="0" y="4767"/>
                    <a:pt x="1025" y="17962"/>
                    <a:pt x="1025" y="17962"/>
                  </a:cubicBezTo>
                  <a:lnTo>
                    <a:pt x="31478" y="17962"/>
                  </a:lnTo>
                  <a:cubicBezTo>
                    <a:pt x="31478" y="17962"/>
                    <a:pt x="33980" y="4112"/>
                    <a:pt x="30454" y="1452"/>
                  </a:cubicBezTo>
                  <a:cubicBezTo>
                    <a:pt x="29090" y="424"/>
                    <a:pt x="24852" y="1"/>
                    <a:pt x="200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9"/>
            <p:cNvSpPr/>
            <p:nvPr/>
          </p:nvSpPr>
          <p:spPr>
            <a:xfrm>
              <a:off x="7429627" y="4416490"/>
              <a:ext cx="1222410" cy="726928"/>
            </a:xfrm>
            <a:custGeom>
              <a:avLst/>
              <a:gdLst/>
              <a:ahLst/>
              <a:cxnLst/>
              <a:rect l="l" t="t" r="r" b="b"/>
              <a:pathLst>
                <a:path w="28056" h="16684" extrusionOk="0">
                  <a:moveTo>
                    <a:pt x="7994" y="1"/>
                  </a:moveTo>
                  <a:cubicBezTo>
                    <a:pt x="7994" y="1"/>
                    <a:pt x="2340" y="1158"/>
                    <a:pt x="1547" y="4478"/>
                  </a:cubicBezTo>
                  <a:cubicBezTo>
                    <a:pt x="0" y="10896"/>
                    <a:pt x="2232" y="16683"/>
                    <a:pt x="2232" y="16683"/>
                  </a:cubicBezTo>
                  <a:lnTo>
                    <a:pt x="25967" y="16683"/>
                  </a:lnTo>
                  <a:cubicBezTo>
                    <a:pt x="25967" y="16683"/>
                    <a:pt x="28055" y="9226"/>
                    <a:pt x="28055" y="5897"/>
                  </a:cubicBezTo>
                  <a:cubicBezTo>
                    <a:pt x="28055" y="1809"/>
                    <a:pt x="23465" y="740"/>
                    <a:pt x="23465" y="740"/>
                  </a:cubicBezTo>
                  <a:lnTo>
                    <a:pt x="79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9"/>
            <p:cNvSpPr/>
            <p:nvPr/>
          </p:nvSpPr>
          <p:spPr>
            <a:xfrm>
              <a:off x="8122069" y="4798726"/>
              <a:ext cx="352535" cy="344773"/>
            </a:xfrm>
            <a:custGeom>
              <a:avLst/>
              <a:gdLst/>
              <a:ahLst/>
              <a:cxnLst/>
              <a:rect l="l" t="t" r="r" b="b"/>
              <a:pathLst>
                <a:path w="8448" h="8262" extrusionOk="0">
                  <a:moveTo>
                    <a:pt x="5864" y="1"/>
                  </a:moveTo>
                  <a:cubicBezTo>
                    <a:pt x="3890" y="1"/>
                    <a:pt x="1355" y="622"/>
                    <a:pt x="1355" y="622"/>
                  </a:cubicBezTo>
                  <a:lnTo>
                    <a:pt x="0" y="8261"/>
                  </a:lnTo>
                  <a:lnTo>
                    <a:pt x="8447" y="8261"/>
                  </a:lnTo>
                  <a:cubicBezTo>
                    <a:pt x="8447" y="8261"/>
                    <a:pt x="8398" y="3459"/>
                    <a:pt x="8147" y="986"/>
                  </a:cubicBezTo>
                  <a:cubicBezTo>
                    <a:pt x="8072" y="234"/>
                    <a:pt x="7073" y="1"/>
                    <a:pt x="58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9"/>
            <p:cNvSpPr/>
            <p:nvPr/>
          </p:nvSpPr>
          <p:spPr>
            <a:xfrm>
              <a:off x="6806641" y="3771626"/>
              <a:ext cx="587372" cy="370653"/>
            </a:xfrm>
            <a:custGeom>
              <a:avLst/>
              <a:gdLst/>
              <a:ahLst/>
              <a:cxnLst/>
              <a:rect l="l" t="t" r="r" b="b"/>
              <a:pathLst>
                <a:path w="13481" h="8507" extrusionOk="0">
                  <a:moveTo>
                    <a:pt x="0" y="0"/>
                  </a:moveTo>
                  <a:lnTo>
                    <a:pt x="0" y="8506"/>
                  </a:lnTo>
                  <a:lnTo>
                    <a:pt x="13481" y="8506"/>
                  </a:lnTo>
                  <a:lnTo>
                    <a:pt x="1348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9"/>
            <p:cNvSpPr/>
            <p:nvPr/>
          </p:nvSpPr>
          <p:spPr>
            <a:xfrm>
              <a:off x="6806641" y="3771626"/>
              <a:ext cx="587372" cy="214845"/>
            </a:xfrm>
            <a:custGeom>
              <a:avLst/>
              <a:gdLst/>
              <a:ahLst/>
              <a:cxnLst/>
              <a:rect l="l" t="t" r="r" b="b"/>
              <a:pathLst>
                <a:path w="13481" h="4931" extrusionOk="0">
                  <a:moveTo>
                    <a:pt x="0" y="0"/>
                  </a:moveTo>
                  <a:lnTo>
                    <a:pt x="0" y="4931"/>
                  </a:lnTo>
                  <a:lnTo>
                    <a:pt x="13481" y="4931"/>
                  </a:lnTo>
                  <a:lnTo>
                    <a:pt x="1348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9"/>
            <p:cNvSpPr/>
            <p:nvPr/>
          </p:nvSpPr>
          <p:spPr>
            <a:xfrm>
              <a:off x="5609120" y="4316710"/>
              <a:ext cx="389737" cy="826704"/>
            </a:xfrm>
            <a:custGeom>
              <a:avLst/>
              <a:gdLst/>
              <a:ahLst/>
              <a:cxnLst/>
              <a:rect l="l" t="t" r="r" b="b"/>
              <a:pathLst>
                <a:path w="8945" h="18974" extrusionOk="0">
                  <a:moveTo>
                    <a:pt x="1" y="1"/>
                  </a:moveTo>
                  <a:lnTo>
                    <a:pt x="1" y="18973"/>
                  </a:lnTo>
                  <a:lnTo>
                    <a:pt x="8945" y="18973"/>
                  </a:lnTo>
                  <a:lnTo>
                    <a:pt x="8945" y="1"/>
                  </a:ln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9"/>
            <p:cNvSpPr/>
            <p:nvPr/>
          </p:nvSpPr>
          <p:spPr>
            <a:xfrm>
              <a:off x="5609120" y="4316710"/>
              <a:ext cx="389737" cy="107575"/>
            </a:xfrm>
            <a:custGeom>
              <a:avLst/>
              <a:gdLst/>
              <a:ahLst/>
              <a:cxnLst/>
              <a:rect l="l" t="t" r="r" b="b"/>
              <a:pathLst>
                <a:path w="8945" h="2469" extrusionOk="0">
                  <a:moveTo>
                    <a:pt x="1" y="1"/>
                  </a:moveTo>
                  <a:lnTo>
                    <a:pt x="1" y="2468"/>
                  </a:lnTo>
                  <a:lnTo>
                    <a:pt x="8945" y="2468"/>
                  </a:lnTo>
                  <a:lnTo>
                    <a:pt x="894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9"/>
            <p:cNvSpPr/>
            <p:nvPr/>
          </p:nvSpPr>
          <p:spPr>
            <a:xfrm>
              <a:off x="7672146" y="4708944"/>
              <a:ext cx="423852" cy="434483"/>
            </a:xfrm>
            <a:custGeom>
              <a:avLst/>
              <a:gdLst/>
              <a:ahLst/>
              <a:cxnLst/>
              <a:rect l="l" t="t" r="r" b="b"/>
              <a:pathLst>
                <a:path w="9728" h="9972" extrusionOk="0">
                  <a:moveTo>
                    <a:pt x="3392" y="1"/>
                  </a:moveTo>
                  <a:cubicBezTo>
                    <a:pt x="3263" y="1"/>
                    <a:pt x="3134" y="3"/>
                    <a:pt x="3005" y="7"/>
                  </a:cubicBezTo>
                  <a:cubicBezTo>
                    <a:pt x="3005" y="7"/>
                    <a:pt x="3005" y="12"/>
                    <a:pt x="3005" y="12"/>
                  </a:cubicBezTo>
                  <a:cubicBezTo>
                    <a:pt x="1699" y="3627"/>
                    <a:pt x="0" y="9971"/>
                    <a:pt x="0" y="9971"/>
                  </a:cubicBezTo>
                  <a:lnTo>
                    <a:pt x="8344" y="9971"/>
                  </a:lnTo>
                  <a:lnTo>
                    <a:pt x="9723" y="1657"/>
                  </a:lnTo>
                  <a:lnTo>
                    <a:pt x="9728" y="1633"/>
                  </a:lnTo>
                  <a:cubicBezTo>
                    <a:pt x="9728" y="1633"/>
                    <a:pt x="7496" y="431"/>
                    <a:pt x="4783" y="91"/>
                  </a:cubicBezTo>
                  <a:cubicBezTo>
                    <a:pt x="4320" y="29"/>
                    <a:pt x="3857" y="1"/>
                    <a:pt x="33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9"/>
            <p:cNvSpPr/>
            <p:nvPr/>
          </p:nvSpPr>
          <p:spPr>
            <a:xfrm>
              <a:off x="7777938" y="3901688"/>
              <a:ext cx="706275" cy="838729"/>
            </a:xfrm>
            <a:custGeom>
              <a:avLst/>
              <a:gdLst/>
              <a:ahLst/>
              <a:cxnLst/>
              <a:rect l="l" t="t" r="r" b="b"/>
              <a:pathLst>
                <a:path w="16210" h="19250" extrusionOk="0">
                  <a:moveTo>
                    <a:pt x="5034" y="0"/>
                  </a:moveTo>
                  <a:lnTo>
                    <a:pt x="4906" y="2216"/>
                  </a:lnTo>
                  <a:lnTo>
                    <a:pt x="4635" y="6846"/>
                  </a:lnTo>
                  <a:lnTo>
                    <a:pt x="4477" y="10048"/>
                  </a:lnTo>
                  <a:lnTo>
                    <a:pt x="0" y="11816"/>
                  </a:lnTo>
                  <a:cubicBezTo>
                    <a:pt x="0" y="11816"/>
                    <a:pt x="1340" y="19155"/>
                    <a:pt x="8777" y="19248"/>
                  </a:cubicBezTo>
                  <a:cubicBezTo>
                    <a:pt x="8828" y="19249"/>
                    <a:pt x="8879" y="19249"/>
                    <a:pt x="8929" y="19249"/>
                  </a:cubicBezTo>
                  <a:cubicBezTo>
                    <a:pt x="16209" y="19249"/>
                    <a:pt x="15471" y="12555"/>
                    <a:pt x="15471" y="12555"/>
                  </a:cubicBezTo>
                  <a:lnTo>
                    <a:pt x="11885" y="9870"/>
                  </a:lnTo>
                  <a:lnTo>
                    <a:pt x="11545" y="7940"/>
                  </a:lnTo>
                  <a:lnTo>
                    <a:pt x="10989" y="2448"/>
                  </a:lnTo>
                  <a:lnTo>
                    <a:pt x="7142" y="862"/>
                  </a:lnTo>
                  <a:lnTo>
                    <a:pt x="503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9"/>
            <p:cNvSpPr/>
            <p:nvPr/>
          </p:nvSpPr>
          <p:spPr>
            <a:xfrm>
              <a:off x="7796543" y="3718033"/>
              <a:ext cx="149011" cy="173018"/>
            </a:xfrm>
            <a:custGeom>
              <a:avLst/>
              <a:gdLst/>
              <a:ahLst/>
              <a:cxnLst/>
              <a:rect l="l" t="t" r="r" b="b"/>
              <a:pathLst>
                <a:path w="3420" h="3971" extrusionOk="0">
                  <a:moveTo>
                    <a:pt x="1664" y="0"/>
                  </a:moveTo>
                  <a:cubicBezTo>
                    <a:pt x="1437" y="0"/>
                    <a:pt x="1190" y="75"/>
                    <a:pt x="923" y="255"/>
                  </a:cubicBezTo>
                  <a:cubicBezTo>
                    <a:pt x="617" y="467"/>
                    <a:pt x="406" y="782"/>
                    <a:pt x="317" y="1142"/>
                  </a:cubicBezTo>
                  <a:cubicBezTo>
                    <a:pt x="1" y="2320"/>
                    <a:pt x="754" y="3970"/>
                    <a:pt x="2010" y="3970"/>
                  </a:cubicBezTo>
                  <a:cubicBezTo>
                    <a:pt x="2320" y="3970"/>
                    <a:pt x="2659" y="3870"/>
                    <a:pt x="3021" y="3639"/>
                  </a:cubicBezTo>
                  <a:lnTo>
                    <a:pt x="3046" y="3516"/>
                  </a:lnTo>
                  <a:lnTo>
                    <a:pt x="3420" y="1846"/>
                  </a:lnTo>
                  <a:cubicBezTo>
                    <a:pt x="3420" y="1846"/>
                    <a:pt x="2792" y="0"/>
                    <a:pt x="16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9"/>
            <p:cNvSpPr/>
            <p:nvPr/>
          </p:nvSpPr>
          <p:spPr>
            <a:xfrm>
              <a:off x="7796543" y="3758206"/>
              <a:ext cx="132715" cy="132846"/>
            </a:xfrm>
            <a:custGeom>
              <a:avLst/>
              <a:gdLst/>
              <a:ahLst/>
              <a:cxnLst/>
              <a:rect l="l" t="t" r="r" b="b"/>
              <a:pathLst>
                <a:path w="3046" h="3049" extrusionOk="0">
                  <a:moveTo>
                    <a:pt x="1081" y="0"/>
                  </a:moveTo>
                  <a:cubicBezTo>
                    <a:pt x="807" y="0"/>
                    <a:pt x="549" y="87"/>
                    <a:pt x="317" y="220"/>
                  </a:cubicBezTo>
                  <a:cubicBezTo>
                    <a:pt x="1" y="1398"/>
                    <a:pt x="754" y="3048"/>
                    <a:pt x="2010" y="3048"/>
                  </a:cubicBezTo>
                  <a:cubicBezTo>
                    <a:pt x="2320" y="3048"/>
                    <a:pt x="2659" y="2948"/>
                    <a:pt x="3021" y="2717"/>
                  </a:cubicBezTo>
                  <a:lnTo>
                    <a:pt x="3046" y="2594"/>
                  </a:lnTo>
                  <a:cubicBezTo>
                    <a:pt x="3041" y="1609"/>
                    <a:pt x="2474" y="510"/>
                    <a:pt x="1657" y="131"/>
                  </a:cubicBezTo>
                  <a:cubicBezTo>
                    <a:pt x="1458" y="40"/>
                    <a:pt x="1266" y="0"/>
                    <a:pt x="10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9"/>
            <p:cNvSpPr/>
            <p:nvPr/>
          </p:nvSpPr>
          <p:spPr>
            <a:xfrm>
              <a:off x="8455214" y="3797595"/>
              <a:ext cx="154152" cy="161385"/>
            </a:xfrm>
            <a:custGeom>
              <a:avLst/>
              <a:gdLst/>
              <a:ahLst/>
              <a:cxnLst/>
              <a:rect l="l" t="t" r="r" b="b"/>
              <a:pathLst>
                <a:path w="3538" h="3704" extrusionOk="0">
                  <a:moveTo>
                    <a:pt x="2266" y="1"/>
                  </a:moveTo>
                  <a:cubicBezTo>
                    <a:pt x="1331" y="1"/>
                    <a:pt x="345" y="1079"/>
                    <a:pt x="345" y="1079"/>
                  </a:cubicBezTo>
                  <a:lnTo>
                    <a:pt x="20" y="2753"/>
                  </a:lnTo>
                  <a:lnTo>
                    <a:pt x="1" y="2877"/>
                  </a:lnTo>
                  <a:cubicBezTo>
                    <a:pt x="393" y="3466"/>
                    <a:pt x="874" y="3704"/>
                    <a:pt x="1352" y="3704"/>
                  </a:cubicBezTo>
                  <a:cubicBezTo>
                    <a:pt x="2342" y="3704"/>
                    <a:pt x="3320" y="2683"/>
                    <a:pt x="3473" y="1670"/>
                  </a:cubicBezTo>
                  <a:cubicBezTo>
                    <a:pt x="3537" y="1305"/>
                    <a:pt x="3463" y="931"/>
                    <a:pt x="3271" y="616"/>
                  </a:cubicBezTo>
                  <a:cubicBezTo>
                    <a:pt x="2984" y="164"/>
                    <a:pt x="2629" y="1"/>
                    <a:pt x="226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9"/>
            <p:cNvSpPr/>
            <p:nvPr/>
          </p:nvSpPr>
          <p:spPr>
            <a:xfrm>
              <a:off x="8455214" y="3843476"/>
              <a:ext cx="151363" cy="115505"/>
            </a:xfrm>
            <a:custGeom>
              <a:avLst/>
              <a:gdLst/>
              <a:ahLst/>
              <a:cxnLst/>
              <a:rect l="l" t="t" r="r" b="b"/>
              <a:pathLst>
                <a:path w="3474" h="2651" extrusionOk="0">
                  <a:moveTo>
                    <a:pt x="2310" y="1"/>
                  </a:moveTo>
                  <a:cubicBezTo>
                    <a:pt x="2301" y="1"/>
                    <a:pt x="2291" y="1"/>
                    <a:pt x="2281" y="1"/>
                  </a:cubicBezTo>
                  <a:cubicBezTo>
                    <a:pt x="1385" y="21"/>
                    <a:pt x="424" y="804"/>
                    <a:pt x="20" y="1700"/>
                  </a:cubicBezTo>
                  <a:lnTo>
                    <a:pt x="1" y="1824"/>
                  </a:lnTo>
                  <a:cubicBezTo>
                    <a:pt x="393" y="2413"/>
                    <a:pt x="874" y="2651"/>
                    <a:pt x="1352" y="2651"/>
                  </a:cubicBezTo>
                  <a:cubicBezTo>
                    <a:pt x="2342" y="2651"/>
                    <a:pt x="3320" y="1630"/>
                    <a:pt x="3473" y="617"/>
                  </a:cubicBezTo>
                  <a:cubicBezTo>
                    <a:pt x="3212" y="264"/>
                    <a:pt x="2837" y="1"/>
                    <a:pt x="2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9"/>
            <p:cNvSpPr/>
            <p:nvPr/>
          </p:nvSpPr>
          <p:spPr>
            <a:xfrm>
              <a:off x="7892531" y="3531240"/>
              <a:ext cx="649416" cy="676517"/>
            </a:xfrm>
            <a:custGeom>
              <a:avLst/>
              <a:gdLst/>
              <a:ahLst/>
              <a:cxnLst/>
              <a:rect l="l" t="t" r="r" b="b"/>
              <a:pathLst>
                <a:path w="14905" h="15527" extrusionOk="0">
                  <a:moveTo>
                    <a:pt x="10999" y="1"/>
                  </a:moveTo>
                  <a:cubicBezTo>
                    <a:pt x="10049" y="1"/>
                    <a:pt x="9004" y="336"/>
                    <a:pt x="8004" y="1336"/>
                  </a:cubicBezTo>
                  <a:cubicBezTo>
                    <a:pt x="6721" y="2619"/>
                    <a:pt x="4938" y="2928"/>
                    <a:pt x="3517" y="2928"/>
                  </a:cubicBezTo>
                  <a:cubicBezTo>
                    <a:pt x="2195" y="2928"/>
                    <a:pt x="1187" y="2661"/>
                    <a:pt x="1187" y="2661"/>
                  </a:cubicBezTo>
                  <a:cubicBezTo>
                    <a:pt x="1187" y="2661"/>
                    <a:pt x="0" y="8699"/>
                    <a:pt x="128" y="10930"/>
                  </a:cubicBezTo>
                  <a:cubicBezTo>
                    <a:pt x="273" y="13416"/>
                    <a:pt x="4399" y="15527"/>
                    <a:pt x="7931" y="15527"/>
                  </a:cubicBezTo>
                  <a:cubicBezTo>
                    <a:pt x="9451" y="15527"/>
                    <a:pt x="10861" y="15136"/>
                    <a:pt x="11797" y="14215"/>
                  </a:cubicBezTo>
                  <a:cubicBezTo>
                    <a:pt x="14905" y="11157"/>
                    <a:pt x="14471" y="1380"/>
                    <a:pt x="14471" y="1380"/>
                  </a:cubicBezTo>
                  <a:cubicBezTo>
                    <a:pt x="14471" y="1380"/>
                    <a:pt x="12928" y="1"/>
                    <a:pt x="109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9"/>
            <p:cNvSpPr/>
            <p:nvPr/>
          </p:nvSpPr>
          <p:spPr>
            <a:xfrm>
              <a:off x="8344455" y="3594071"/>
              <a:ext cx="136549" cy="111932"/>
            </a:xfrm>
            <a:custGeom>
              <a:avLst/>
              <a:gdLst/>
              <a:ahLst/>
              <a:cxnLst/>
              <a:rect l="l" t="t" r="r" b="b"/>
              <a:pathLst>
                <a:path w="3134" h="2569" extrusionOk="0">
                  <a:moveTo>
                    <a:pt x="677" y="0"/>
                  </a:moveTo>
                  <a:cubicBezTo>
                    <a:pt x="566" y="0"/>
                    <a:pt x="469" y="64"/>
                    <a:pt x="395" y="219"/>
                  </a:cubicBezTo>
                  <a:cubicBezTo>
                    <a:pt x="0" y="1045"/>
                    <a:pt x="2066" y="2569"/>
                    <a:pt x="2576" y="2569"/>
                  </a:cubicBezTo>
                  <a:cubicBezTo>
                    <a:pt x="2613" y="2569"/>
                    <a:pt x="2642" y="2561"/>
                    <a:pt x="2661" y="2543"/>
                  </a:cubicBezTo>
                  <a:cubicBezTo>
                    <a:pt x="3134" y="2110"/>
                    <a:pt x="2316" y="1750"/>
                    <a:pt x="1764" y="987"/>
                  </a:cubicBezTo>
                  <a:cubicBezTo>
                    <a:pt x="1452" y="557"/>
                    <a:pt x="1005" y="0"/>
                    <a:pt x="67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9"/>
            <p:cNvSpPr/>
            <p:nvPr/>
          </p:nvSpPr>
          <p:spPr>
            <a:xfrm>
              <a:off x="8060761" y="3590672"/>
              <a:ext cx="143869" cy="82522"/>
            </a:xfrm>
            <a:custGeom>
              <a:avLst/>
              <a:gdLst/>
              <a:ahLst/>
              <a:cxnLst/>
              <a:rect l="l" t="t" r="r" b="b"/>
              <a:pathLst>
                <a:path w="3302" h="1894" extrusionOk="0">
                  <a:moveTo>
                    <a:pt x="2879" y="1"/>
                  </a:moveTo>
                  <a:cubicBezTo>
                    <a:pt x="2551" y="1"/>
                    <a:pt x="2034" y="342"/>
                    <a:pt x="1651" y="617"/>
                  </a:cubicBezTo>
                  <a:cubicBezTo>
                    <a:pt x="892" y="1173"/>
                    <a:pt x="1" y="1267"/>
                    <a:pt x="321" y="1824"/>
                  </a:cubicBezTo>
                  <a:cubicBezTo>
                    <a:pt x="348" y="1871"/>
                    <a:pt x="431" y="1893"/>
                    <a:pt x="554" y="1893"/>
                  </a:cubicBezTo>
                  <a:cubicBezTo>
                    <a:pt x="1266" y="1893"/>
                    <a:pt x="3302" y="1144"/>
                    <a:pt x="3193" y="311"/>
                  </a:cubicBezTo>
                  <a:cubicBezTo>
                    <a:pt x="3163" y="87"/>
                    <a:pt x="3045" y="1"/>
                    <a:pt x="287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9"/>
            <p:cNvSpPr/>
            <p:nvPr/>
          </p:nvSpPr>
          <p:spPr>
            <a:xfrm>
              <a:off x="8336961" y="3776550"/>
              <a:ext cx="46402" cy="65617"/>
            </a:xfrm>
            <a:custGeom>
              <a:avLst/>
              <a:gdLst/>
              <a:ahLst/>
              <a:cxnLst/>
              <a:rect l="l" t="t" r="r" b="b"/>
              <a:pathLst>
                <a:path w="1065" h="1506" extrusionOk="0">
                  <a:moveTo>
                    <a:pt x="497" y="0"/>
                  </a:moveTo>
                  <a:cubicBezTo>
                    <a:pt x="427" y="0"/>
                    <a:pt x="366" y="19"/>
                    <a:pt x="326" y="65"/>
                  </a:cubicBezTo>
                  <a:cubicBezTo>
                    <a:pt x="198" y="212"/>
                    <a:pt x="1" y="1153"/>
                    <a:pt x="70" y="1306"/>
                  </a:cubicBezTo>
                  <a:cubicBezTo>
                    <a:pt x="119" y="1420"/>
                    <a:pt x="303" y="1506"/>
                    <a:pt x="493" y="1506"/>
                  </a:cubicBezTo>
                  <a:cubicBezTo>
                    <a:pt x="548" y="1506"/>
                    <a:pt x="603" y="1498"/>
                    <a:pt x="656" y="1483"/>
                  </a:cubicBezTo>
                  <a:cubicBezTo>
                    <a:pt x="892" y="1419"/>
                    <a:pt x="1065" y="316"/>
                    <a:pt x="946" y="193"/>
                  </a:cubicBezTo>
                  <a:cubicBezTo>
                    <a:pt x="851" y="94"/>
                    <a:pt x="653" y="0"/>
                    <a:pt x="497" y="0"/>
                  </a:cubicBezTo>
                  <a:close/>
                </a:path>
              </a:pathLst>
            </a:custGeom>
            <a:solidFill>
              <a:srgbClr val="2D1E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9"/>
            <p:cNvSpPr/>
            <p:nvPr/>
          </p:nvSpPr>
          <p:spPr>
            <a:xfrm>
              <a:off x="8117665" y="3727575"/>
              <a:ext cx="46359" cy="65661"/>
            </a:xfrm>
            <a:custGeom>
              <a:avLst/>
              <a:gdLst/>
              <a:ahLst/>
              <a:cxnLst/>
              <a:rect l="l" t="t" r="r" b="b"/>
              <a:pathLst>
                <a:path w="1064" h="1507" extrusionOk="0">
                  <a:moveTo>
                    <a:pt x="499" y="0"/>
                  </a:moveTo>
                  <a:cubicBezTo>
                    <a:pt x="428" y="0"/>
                    <a:pt x="365" y="19"/>
                    <a:pt x="325" y="66"/>
                  </a:cubicBezTo>
                  <a:cubicBezTo>
                    <a:pt x="197" y="213"/>
                    <a:pt x="0" y="1154"/>
                    <a:pt x="64" y="1302"/>
                  </a:cubicBezTo>
                  <a:cubicBezTo>
                    <a:pt x="118" y="1421"/>
                    <a:pt x="302" y="1506"/>
                    <a:pt x="493" y="1506"/>
                  </a:cubicBezTo>
                  <a:cubicBezTo>
                    <a:pt x="547" y="1506"/>
                    <a:pt x="603" y="1499"/>
                    <a:pt x="655" y="1484"/>
                  </a:cubicBezTo>
                  <a:cubicBezTo>
                    <a:pt x="892" y="1415"/>
                    <a:pt x="1064" y="317"/>
                    <a:pt x="946" y="194"/>
                  </a:cubicBezTo>
                  <a:cubicBezTo>
                    <a:pt x="851" y="92"/>
                    <a:pt x="654" y="0"/>
                    <a:pt x="499" y="0"/>
                  </a:cubicBezTo>
                  <a:close/>
                </a:path>
              </a:pathLst>
            </a:custGeom>
            <a:solidFill>
              <a:srgbClr val="2D1E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9"/>
            <p:cNvSpPr/>
            <p:nvPr/>
          </p:nvSpPr>
          <p:spPr>
            <a:xfrm>
              <a:off x="7779855" y="3695898"/>
              <a:ext cx="476137" cy="1188599"/>
            </a:xfrm>
            <a:custGeom>
              <a:avLst/>
              <a:gdLst/>
              <a:ahLst/>
              <a:cxnLst/>
              <a:rect l="l" t="t" r="r" b="b"/>
              <a:pathLst>
                <a:path w="10928" h="27280" extrusionOk="0">
                  <a:moveTo>
                    <a:pt x="8276" y="0"/>
                  </a:moveTo>
                  <a:cubicBezTo>
                    <a:pt x="8130" y="0"/>
                    <a:pt x="7989" y="37"/>
                    <a:pt x="7886" y="118"/>
                  </a:cubicBezTo>
                  <a:cubicBezTo>
                    <a:pt x="7576" y="359"/>
                    <a:pt x="7078" y="3058"/>
                    <a:pt x="7049" y="3226"/>
                  </a:cubicBezTo>
                  <a:lnTo>
                    <a:pt x="7275" y="822"/>
                  </a:lnTo>
                  <a:cubicBezTo>
                    <a:pt x="7275" y="822"/>
                    <a:pt x="7033" y="487"/>
                    <a:pt x="6718" y="487"/>
                  </a:cubicBezTo>
                  <a:cubicBezTo>
                    <a:pt x="6599" y="487"/>
                    <a:pt x="6470" y="534"/>
                    <a:pt x="6340" y="665"/>
                  </a:cubicBezTo>
                  <a:cubicBezTo>
                    <a:pt x="5867" y="1137"/>
                    <a:pt x="4980" y="6378"/>
                    <a:pt x="4980" y="6378"/>
                  </a:cubicBezTo>
                  <a:cubicBezTo>
                    <a:pt x="4980" y="6378"/>
                    <a:pt x="4808" y="5073"/>
                    <a:pt x="4660" y="3708"/>
                  </a:cubicBezTo>
                  <a:cubicBezTo>
                    <a:pt x="4593" y="3110"/>
                    <a:pt x="4434" y="2850"/>
                    <a:pt x="4261" y="2850"/>
                  </a:cubicBezTo>
                  <a:cubicBezTo>
                    <a:pt x="3963" y="2850"/>
                    <a:pt x="3621" y="3613"/>
                    <a:pt x="3621" y="4733"/>
                  </a:cubicBezTo>
                  <a:cubicBezTo>
                    <a:pt x="3621" y="5782"/>
                    <a:pt x="2739" y="7274"/>
                    <a:pt x="3173" y="9097"/>
                  </a:cubicBezTo>
                  <a:cubicBezTo>
                    <a:pt x="3744" y="11476"/>
                    <a:pt x="4163" y="12303"/>
                    <a:pt x="4163" y="12303"/>
                  </a:cubicBezTo>
                  <a:lnTo>
                    <a:pt x="533" y="23257"/>
                  </a:lnTo>
                  <a:cubicBezTo>
                    <a:pt x="533" y="23257"/>
                    <a:pt x="533" y="23262"/>
                    <a:pt x="533" y="23262"/>
                  </a:cubicBezTo>
                  <a:cubicBezTo>
                    <a:pt x="508" y="23370"/>
                    <a:pt x="1" y="25498"/>
                    <a:pt x="1601" y="26601"/>
                  </a:cubicBezTo>
                  <a:cubicBezTo>
                    <a:pt x="1951" y="26838"/>
                    <a:pt x="2340" y="27005"/>
                    <a:pt x="2754" y="27099"/>
                  </a:cubicBezTo>
                  <a:cubicBezTo>
                    <a:pt x="3272" y="27225"/>
                    <a:pt x="3731" y="27279"/>
                    <a:pt x="4139" y="27279"/>
                  </a:cubicBezTo>
                  <a:cubicBezTo>
                    <a:pt x="6669" y="27279"/>
                    <a:pt x="7196" y="25174"/>
                    <a:pt x="7251" y="24907"/>
                  </a:cubicBezTo>
                  <a:lnTo>
                    <a:pt x="7256" y="24883"/>
                  </a:lnTo>
                  <a:lnTo>
                    <a:pt x="8684" y="15982"/>
                  </a:lnTo>
                  <a:cubicBezTo>
                    <a:pt x="9443" y="12801"/>
                    <a:pt x="10014" y="9185"/>
                    <a:pt x="10364" y="6846"/>
                  </a:cubicBezTo>
                  <a:cubicBezTo>
                    <a:pt x="10516" y="5841"/>
                    <a:pt x="10630" y="5078"/>
                    <a:pt x="10698" y="4679"/>
                  </a:cubicBezTo>
                  <a:cubicBezTo>
                    <a:pt x="10927" y="3415"/>
                    <a:pt x="10900" y="2741"/>
                    <a:pt x="10462" y="2741"/>
                  </a:cubicBezTo>
                  <a:cubicBezTo>
                    <a:pt x="10353" y="2741"/>
                    <a:pt x="10219" y="2782"/>
                    <a:pt x="10058" y="2866"/>
                  </a:cubicBezTo>
                  <a:cubicBezTo>
                    <a:pt x="10379" y="1582"/>
                    <a:pt x="10341" y="899"/>
                    <a:pt x="9754" y="899"/>
                  </a:cubicBezTo>
                  <a:cubicBezTo>
                    <a:pt x="9738" y="899"/>
                    <a:pt x="9721" y="900"/>
                    <a:pt x="9704" y="901"/>
                  </a:cubicBezTo>
                  <a:cubicBezTo>
                    <a:pt x="9201" y="935"/>
                    <a:pt x="8980" y="1669"/>
                    <a:pt x="8955" y="1763"/>
                  </a:cubicBezTo>
                  <a:cubicBezTo>
                    <a:pt x="8965" y="1669"/>
                    <a:pt x="9029" y="802"/>
                    <a:pt x="8955" y="428"/>
                  </a:cubicBezTo>
                  <a:cubicBezTo>
                    <a:pt x="8902" y="159"/>
                    <a:pt x="8578" y="0"/>
                    <a:pt x="82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9"/>
            <p:cNvSpPr/>
            <p:nvPr/>
          </p:nvSpPr>
          <p:spPr>
            <a:xfrm>
              <a:off x="8171955" y="3721475"/>
              <a:ext cx="409387" cy="1189296"/>
            </a:xfrm>
            <a:custGeom>
              <a:avLst/>
              <a:gdLst/>
              <a:ahLst/>
              <a:cxnLst/>
              <a:rect l="l" t="t" r="r" b="b"/>
              <a:pathLst>
                <a:path w="9396" h="27296" extrusionOk="0">
                  <a:moveTo>
                    <a:pt x="5671" y="1"/>
                  </a:moveTo>
                  <a:cubicBezTo>
                    <a:pt x="5454" y="1"/>
                    <a:pt x="5247" y="81"/>
                    <a:pt x="5157" y="255"/>
                  </a:cubicBezTo>
                  <a:cubicBezTo>
                    <a:pt x="4970" y="614"/>
                    <a:pt x="4778" y="1550"/>
                    <a:pt x="4778" y="1550"/>
                  </a:cubicBezTo>
                  <a:cubicBezTo>
                    <a:pt x="4778" y="1550"/>
                    <a:pt x="4807" y="688"/>
                    <a:pt x="4300" y="501"/>
                  </a:cubicBezTo>
                  <a:cubicBezTo>
                    <a:pt x="4224" y="474"/>
                    <a:pt x="4154" y="460"/>
                    <a:pt x="4090" y="460"/>
                  </a:cubicBezTo>
                  <a:cubicBezTo>
                    <a:pt x="3646" y="460"/>
                    <a:pt x="3456" y="1102"/>
                    <a:pt x="3409" y="2289"/>
                  </a:cubicBezTo>
                  <a:cubicBezTo>
                    <a:pt x="3236" y="2123"/>
                    <a:pt x="3089" y="2042"/>
                    <a:pt x="2962" y="2042"/>
                  </a:cubicBezTo>
                  <a:cubicBezTo>
                    <a:pt x="2609" y="2042"/>
                    <a:pt x="2417" y="2675"/>
                    <a:pt x="2291" y="3850"/>
                  </a:cubicBezTo>
                  <a:cubicBezTo>
                    <a:pt x="2143" y="5190"/>
                    <a:pt x="1493" y="9973"/>
                    <a:pt x="2148" y="12795"/>
                  </a:cubicBezTo>
                  <a:lnTo>
                    <a:pt x="45" y="24995"/>
                  </a:lnTo>
                  <a:cubicBezTo>
                    <a:pt x="45" y="24995"/>
                    <a:pt x="0" y="27270"/>
                    <a:pt x="3443" y="27295"/>
                  </a:cubicBezTo>
                  <a:cubicBezTo>
                    <a:pt x="3456" y="27295"/>
                    <a:pt x="3470" y="27295"/>
                    <a:pt x="3483" y="27295"/>
                  </a:cubicBezTo>
                  <a:cubicBezTo>
                    <a:pt x="6110" y="27295"/>
                    <a:pt x="6837" y="25364"/>
                    <a:pt x="6837" y="25364"/>
                  </a:cubicBezTo>
                  <a:lnTo>
                    <a:pt x="6418" y="12997"/>
                  </a:lnTo>
                  <a:cubicBezTo>
                    <a:pt x="6418" y="12997"/>
                    <a:pt x="6797" y="12770"/>
                    <a:pt x="8009" y="10647"/>
                  </a:cubicBezTo>
                  <a:cubicBezTo>
                    <a:pt x="8940" y="9022"/>
                    <a:pt x="8526" y="7603"/>
                    <a:pt x="8881" y="6618"/>
                  </a:cubicBezTo>
                  <a:cubicBezTo>
                    <a:pt x="9348" y="5312"/>
                    <a:pt x="9396" y="4824"/>
                    <a:pt x="8988" y="4824"/>
                  </a:cubicBezTo>
                  <a:cubicBezTo>
                    <a:pt x="8883" y="4824"/>
                    <a:pt x="8749" y="4856"/>
                    <a:pt x="8585" y="4914"/>
                  </a:cubicBezTo>
                  <a:cubicBezTo>
                    <a:pt x="7713" y="5220"/>
                    <a:pt x="7300" y="7081"/>
                    <a:pt x="7300" y="7081"/>
                  </a:cubicBezTo>
                  <a:cubicBezTo>
                    <a:pt x="7300" y="7081"/>
                    <a:pt x="7920" y="1806"/>
                    <a:pt x="7595" y="1215"/>
                  </a:cubicBezTo>
                  <a:cubicBezTo>
                    <a:pt x="7473" y="992"/>
                    <a:pt x="7309" y="923"/>
                    <a:pt x="7152" y="923"/>
                  </a:cubicBezTo>
                  <a:cubicBezTo>
                    <a:pt x="6896" y="923"/>
                    <a:pt x="6659" y="1107"/>
                    <a:pt x="6659" y="1107"/>
                  </a:cubicBezTo>
                  <a:lnTo>
                    <a:pt x="6196" y="3486"/>
                  </a:lnTo>
                  <a:cubicBezTo>
                    <a:pt x="6196" y="3486"/>
                    <a:pt x="6502" y="590"/>
                    <a:pt x="6270" y="265"/>
                  </a:cubicBezTo>
                  <a:cubicBezTo>
                    <a:pt x="6148" y="94"/>
                    <a:pt x="5904" y="1"/>
                    <a:pt x="56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9"/>
            <p:cNvSpPr/>
            <p:nvPr/>
          </p:nvSpPr>
          <p:spPr>
            <a:xfrm>
              <a:off x="8365718" y="2709083"/>
              <a:ext cx="217024" cy="345774"/>
            </a:xfrm>
            <a:custGeom>
              <a:avLst/>
              <a:gdLst/>
              <a:ahLst/>
              <a:cxnLst/>
              <a:rect l="l" t="t" r="r" b="b"/>
              <a:pathLst>
                <a:path w="4981" h="7936" extrusionOk="0">
                  <a:moveTo>
                    <a:pt x="3976" y="1"/>
                  </a:moveTo>
                  <a:lnTo>
                    <a:pt x="2232" y="3242"/>
                  </a:lnTo>
                  <a:lnTo>
                    <a:pt x="1385" y="5069"/>
                  </a:lnTo>
                  <a:lnTo>
                    <a:pt x="2188" y="5497"/>
                  </a:lnTo>
                  <a:lnTo>
                    <a:pt x="3237" y="3783"/>
                  </a:lnTo>
                  <a:lnTo>
                    <a:pt x="4980" y="538"/>
                  </a:lnTo>
                  <a:lnTo>
                    <a:pt x="3976" y="1"/>
                  </a:lnTo>
                  <a:close/>
                  <a:moveTo>
                    <a:pt x="681" y="6138"/>
                  </a:moveTo>
                  <a:lnTo>
                    <a:pt x="1" y="7394"/>
                  </a:lnTo>
                  <a:lnTo>
                    <a:pt x="1011" y="7936"/>
                  </a:lnTo>
                  <a:lnTo>
                    <a:pt x="1685" y="6680"/>
                  </a:lnTo>
                  <a:lnTo>
                    <a:pt x="681" y="6138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9"/>
            <p:cNvSpPr/>
            <p:nvPr/>
          </p:nvSpPr>
          <p:spPr>
            <a:xfrm>
              <a:off x="8490856" y="2962541"/>
              <a:ext cx="316800" cy="269352"/>
            </a:xfrm>
            <a:custGeom>
              <a:avLst/>
              <a:gdLst/>
              <a:ahLst/>
              <a:cxnLst/>
              <a:rect l="l" t="t" r="r" b="b"/>
              <a:pathLst>
                <a:path w="7271" h="6182" extrusionOk="0">
                  <a:moveTo>
                    <a:pt x="6551" y="1"/>
                  </a:moveTo>
                  <a:lnTo>
                    <a:pt x="3680" y="2320"/>
                  </a:lnTo>
                  <a:lnTo>
                    <a:pt x="2187" y="3680"/>
                  </a:lnTo>
                  <a:lnTo>
                    <a:pt x="2759" y="4389"/>
                  </a:lnTo>
                  <a:lnTo>
                    <a:pt x="4399" y="3212"/>
                  </a:lnTo>
                  <a:lnTo>
                    <a:pt x="7270" y="892"/>
                  </a:lnTo>
                  <a:lnTo>
                    <a:pt x="6551" y="1"/>
                  </a:lnTo>
                  <a:close/>
                  <a:moveTo>
                    <a:pt x="1118" y="4389"/>
                  </a:moveTo>
                  <a:lnTo>
                    <a:pt x="0" y="5290"/>
                  </a:lnTo>
                  <a:lnTo>
                    <a:pt x="719" y="6182"/>
                  </a:lnTo>
                  <a:lnTo>
                    <a:pt x="1837" y="5281"/>
                  </a:lnTo>
                  <a:lnTo>
                    <a:pt x="1118" y="4389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9"/>
            <p:cNvSpPr/>
            <p:nvPr/>
          </p:nvSpPr>
          <p:spPr>
            <a:xfrm>
              <a:off x="5456329" y="3401256"/>
              <a:ext cx="213144" cy="347471"/>
            </a:xfrm>
            <a:custGeom>
              <a:avLst/>
              <a:gdLst/>
              <a:ahLst/>
              <a:cxnLst/>
              <a:rect l="l" t="t" r="r" b="b"/>
              <a:pathLst>
                <a:path w="4892" h="7975" extrusionOk="0">
                  <a:moveTo>
                    <a:pt x="1015" y="0"/>
                  </a:moveTo>
                  <a:lnTo>
                    <a:pt x="0" y="527"/>
                  </a:lnTo>
                  <a:lnTo>
                    <a:pt x="1705" y="3793"/>
                  </a:lnTo>
                  <a:lnTo>
                    <a:pt x="2734" y="5521"/>
                  </a:lnTo>
                  <a:lnTo>
                    <a:pt x="3542" y="5098"/>
                  </a:lnTo>
                  <a:lnTo>
                    <a:pt x="2714" y="3266"/>
                  </a:lnTo>
                  <a:lnTo>
                    <a:pt x="1015" y="0"/>
                  </a:lnTo>
                  <a:close/>
                  <a:moveTo>
                    <a:pt x="4231" y="6181"/>
                  </a:moveTo>
                  <a:lnTo>
                    <a:pt x="3222" y="6708"/>
                  </a:lnTo>
                  <a:lnTo>
                    <a:pt x="3882" y="7974"/>
                  </a:lnTo>
                  <a:lnTo>
                    <a:pt x="4891" y="7447"/>
                  </a:lnTo>
                  <a:lnTo>
                    <a:pt x="4231" y="61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826" name="Google Shape;826;p9"/>
            <p:cNvGrpSpPr/>
            <p:nvPr/>
          </p:nvGrpSpPr>
          <p:grpSpPr>
            <a:xfrm>
              <a:off x="5235092" y="2350281"/>
              <a:ext cx="434396" cy="308610"/>
              <a:chOff x="5377529" y="2928069"/>
              <a:chExt cx="416048" cy="295575"/>
            </a:xfrm>
          </p:grpSpPr>
          <p:sp>
            <p:nvSpPr>
              <p:cNvPr id="827" name="Google Shape;827;p9"/>
              <p:cNvSpPr/>
              <p:nvPr/>
            </p:nvSpPr>
            <p:spPr>
              <a:xfrm>
                <a:off x="5377529" y="2963416"/>
                <a:ext cx="367975" cy="260228"/>
              </a:xfrm>
              <a:custGeom>
                <a:avLst/>
                <a:gdLst/>
                <a:ahLst/>
                <a:cxnLst/>
                <a:rect l="l" t="t" r="r" b="b"/>
                <a:pathLst>
                  <a:path w="8818" h="6236" extrusionOk="0">
                    <a:moveTo>
                      <a:pt x="7433" y="0"/>
                    </a:moveTo>
                    <a:lnTo>
                      <a:pt x="5739" y="818"/>
                    </a:lnTo>
                    <a:lnTo>
                      <a:pt x="1" y="6236"/>
                    </a:lnTo>
                    <a:lnTo>
                      <a:pt x="1" y="6236"/>
                    </a:lnTo>
                    <a:lnTo>
                      <a:pt x="8817" y="3468"/>
                    </a:lnTo>
                    <a:lnTo>
                      <a:pt x="743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8" name="Google Shape;828;p9"/>
              <p:cNvSpPr/>
              <p:nvPr/>
            </p:nvSpPr>
            <p:spPr>
              <a:xfrm>
                <a:off x="5377529" y="2928069"/>
                <a:ext cx="416048" cy="295574"/>
              </a:xfrm>
              <a:custGeom>
                <a:avLst/>
                <a:gdLst/>
                <a:ahLst/>
                <a:cxnLst/>
                <a:rect l="l" t="t" r="r" b="b"/>
                <a:pathLst>
                  <a:path w="9970" h="7083" extrusionOk="0">
                    <a:moveTo>
                      <a:pt x="5897" y="0"/>
                    </a:moveTo>
                    <a:lnTo>
                      <a:pt x="1" y="7083"/>
                    </a:lnTo>
                    <a:lnTo>
                      <a:pt x="9970" y="2517"/>
                    </a:lnTo>
                    <a:lnTo>
                      <a:pt x="7970" y="1340"/>
                    </a:lnTo>
                    <a:lnTo>
                      <a:pt x="1493" y="5906"/>
                    </a:lnTo>
                    <a:lnTo>
                      <a:pt x="7433" y="847"/>
                    </a:lnTo>
                    <a:lnTo>
                      <a:pt x="5897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829" name="Google Shape;829;p9"/>
            <p:cNvSpPr/>
            <p:nvPr/>
          </p:nvSpPr>
          <p:spPr>
            <a:xfrm>
              <a:off x="7779855" y="3695898"/>
              <a:ext cx="476137" cy="1188599"/>
            </a:xfrm>
            <a:custGeom>
              <a:avLst/>
              <a:gdLst/>
              <a:ahLst/>
              <a:cxnLst/>
              <a:rect l="l" t="t" r="r" b="b"/>
              <a:pathLst>
                <a:path w="10928" h="27280" extrusionOk="0">
                  <a:moveTo>
                    <a:pt x="8276" y="0"/>
                  </a:moveTo>
                  <a:cubicBezTo>
                    <a:pt x="8130" y="0"/>
                    <a:pt x="7989" y="37"/>
                    <a:pt x="7886" y="118"/>
                  </a:cubicBezTo>
                  <a:cubicBezTo>
                    <a:pt x="7576" y="359"/>
                    <a:pt x="7078" y="3058"/>
                    <a:pt x="7049" y="3226"/>
                  </a:cubicBezTo>
                  <a:lnTo>
                    <a:pt x="7275" y="822"/>
                  </a:lnTo>
                  <a:cubicBezTo>
                    <a:pt x="7275" y="822"/>
                    <a:pt x="7033" y="487"/>
                    <a:pt x="6718" y="487"/>
                  </a:cubicBezTo>
                  <a:cubicBezTo>
                    <a:pt x="6599" y="487"/>
                    <a:pt x="6470" y="534"/>
                    <a:pt x="6340" y="665"/>
                  </a:cubicBezTo>
                  <a:cubicBezTo>
                    <a:pt x="5867" y="1137"/>
                    <a:pt x="4980" y="6378"/>
                    <a:pt x="4980" y="6378"/>
                  </a:cubicBezTo>
                  <a:cubicBezTo>
                    <a:pt x="4980" y="6378"/>
                    <a:pt x="4808" y="5073"/>
                    <a:pt x="4660" y="3708"/>
                  </a:cubicBezTo>
                  <a:cubicBezTo>
                    <a:pt x="4593" y="3110"/>
                    <a:pt x="4434" y="2850"/>
                    <a:pt x="4261" y="2850"/>
                  </a:cubicBezTo>
                  <a:cubicBezTo>
                    <a:pt x="3963" y="2850"/>
                    <a:pt x="3621" y="3613"/>
                    <a:pt x="3621" y="4733"/>
                  </a:cubicBezTo>
                  <a:cubicBezTo>
                    <a:pt x="3621" y="5782"/>
                    <a:pt x="2739" y="7274"/>
                    <a:pt x="3173" y="9097"/>
                  </a:cubicBezTo>
                  <a:cubicBezTo>
                    <a:pt x="3744" y="11476"/>
                    <a:pt x="4163" y="12303"/>
                    <a:pt x="4163" y="12303"/>
                  </a:cubicBezTo>
                  <a:lnTo>
                    <a:pt x="533" y="23257"/>
                  </a:lnTo>
                  <a:cubicBezTo>
                    <a:pt x="533" y="23257"/>
                    <a:pt x="533" y="23262"/>
                    <a:pt x="533" y="23262"/>
                  </a:cubicBezTo>
                  <a:cubicBezTo>
                    <a:pt x="508" y="23370"/>
                    <a:pt x="1" y="25498"/>
                    <a:pt x="1601" y="26601"/>
                  </a:cubicBezTo>
                  <a:cubicBezTo>
                    <a:pt x="1951" y="26838"/>
                    <a:pt x="2340" y="27005"/>
                    <a:pt x="2754" y="27099"/>
                  </a:cubicBezTo>
                  <a:cubicBezTo>
                    <a:pt x="3272" y="27225"/>
                    <a:pt x="3731" y="27279"/>
                    <a:pt x="4139" y="27279"/>
                  </a:cubicBezTo>
                  <a:cubicBezTo>
                    <a:pt x="6669" y="27279"/>
                    <a:pt x="7196" y="25174"/>
                    <a:pt x="7251" y="24907"/>
                  </a:cubicBezTo>
                  <a:lnTo>
                    <a:pt x="7256" y="24883"/>
                  </a:lnTo>
                  <a:lnTo>
                    <a:pt x="8684" y="15982"/>
                  </a:lnTo>
                  <a:cubicBezTo>
                    <a:pt x="9443" y="12801"/>
                    <a:pt x="10014" y="9185"/>
                    <a:pt x="10364" y="6846"/>
                  </a:cubicBezTo>
                  <a:cubicBezTo>
                    <a:pt x="10516" y="5841"/>
                    <a:pt x="10630" y="5078"/>
                    <a:pt x="10698" y="4679"/>
                  </a:cubicBezTo>
                  <a:cubicBezTo>
                    <a:pt x="10927" y="3415"/>
                    <a:pt x="10900" y="2741"/>
                    <a:pt x="10462" y="2741"/>
                  </a:cubicBezTo>
                  <a:cubicBezTo>
                    <a:pt x="10353" y="2741"/>
                    <a:pt x="10219" y="2782"/>
                    <a:pt x="10058" y="2866"/>
                  </a:cubicBezTo>
                  <a:cubicBezTo>
                    <a:pt x="10379" y="1582"/>
                    <a:pt x="10341" y="899"/>
                    <a:pt x="9754" y="899"/>
                  </a:cubicBezTo>
                  <a:cubicBezTo>
                    <a:pt x="9738" y="899"/>
                    <a:pt x="9721" y="900"/>
                    <a:pt x="9704" y="901"/>
                  </a:cubicBezTo>
                  <a:cubicBezTo>
                    <a:pt x="9201" y="935"/>
                    <a:pt x="8980" y="1669"/>
                    <a:pt x="8955" y="1763"/>
                  </a:cubicBezTo>
                  <a:cubicBezTo>
                    <a:pt x="8965" y="1669"/>
                    <a:pt x="9029" y="802"/>
                    <a:pt x="8955" y="428"/>
                  </a:cubicBezTo>
                  <a:cubicBezTo>
                    <a:pt x="8902" y="159"/>
                    <a:pt x="8578" y="0"/>
                    <a:pt x="8276" y="0"/>
                  </a:cubicBez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9"/>
            <p:cNvSpPr/>
            <p:nvPr/>
          </p:nvSpPr>
          <p:spPr>
            <a:xfrm>
              <a:off x="8171955" y="3721475"/>
              <a:ext cx="409387" cy="1189296"/>
            </a:xfrm>
            <a:custGeom>
              <a:avLst/>
              <a:gdLst/>
              <a:ahLst/>
              <a:cxnLst/>
              <a:rect l="l" t="t" r="r" b="b"/>
              <a:pathLst>
                <a:path w="9396" h="27296" extrusionOk="0">
                  <a:moveTo>
                    <a:pt x="5671" y="1"/>
                  </a:moveTo>
                  <a:cubicBezTo>
                    <a:pt x="5454" y="1"/>
                    <a:pt x="5247" y="81"/>
                    <a:pt x="5157" y="255"/>
                  </a:cubicBezTo>
                  <a:cubicBezTo>
                    <a:pt x="4970" y="614"/>
                    <a:pt x="4778" y="1550"/>
                    <a:pt x="4778" y="1550"/>
                  </a:cubicBezTo>
                  <a:cubicBezTo>
                    <a:pt x="4778" y="1550"/>
                    <a:pt x="4807" y="688"/>
                    <a:pt x="4300" y="501"/>
                  </a:cubicBezTo>
                  <a:cubicBezTo>
                    <a:pt x="4224" y="474"/>
                    <a:pt x="4154" y="460"/>
                    <a:pt x="4090" y="460"/>
                  </a:cubicBezTo>
                  <a:cubicBezTo>
                    <a:pt x="3646" y="460"/>
                    <a:pt x="3456" y="1102"/>
                    <a:pt x="3409" y="2289"/>
                  </a:cubicBezTo>
                  <a:cubicBezTo>
                    <a:pt x="3236" y="2123"/>
                    <a:pt x="3089" y="2042"/>
                    <a:pt x="2962" y="2042"/>
                  </a:cubicBezTo>
                  <a:cubicBezTo>
                    <a:pt x="2609" y="2042"/>
                    <a:pt x="2417" y="2675"/>
                    <a:pt x="2291" y="3850"/>
                  </a:cubicBezTo>
                  <a:cubicBezTo>
                    <a:pt x="2143" y="5190"/>
                    <a:pt x="1493" y="9973"/>
                    <a:pt x="2148" y="12795"/>
                  </a:cubicBezTo>
                  <a:lnTo>
                    <a:pt x="45" y="24995"/>
                  </a:lnTo>
                  <a:cubicBezTo>
                    <a:pt x="45" y="24995"/>
                    <a:pt x="0" y="27270"/>
                    <a:pt x="3443" y="27295"/>
                  </a:cubicBezTo>
                  <a:cubicBezTo>
                    <a:pt x="3456" y="27295"/>
                    <a:pt x="3470" y="27295"/>
                    <a:pt x="3483" y="27295"/>
                  </a:cubicBezTo>
                  <a:cubicBezTo>
                    <a:pt x="6110" y="27295"/>
                    <a:pt x="6837" y="25364"/>
                    <a:pt x="6837" y="25364"/>
                  </a:cubicBezTo>
                  <a:lnTo>
                    <a:pt x="6418" y="12997"/>
                  </a:lnTo>
                  <a:cubicBezTo>
                    <a:pt x="6418" y="12997"/>
                    <a:pt x="6797" y="12770"/>
                    <a:pt x="8009" y="10647"/>
                  </a:cubicBezTo>
                  <a:cubicBezTo>
                    <a:pt x="8940" y="9022"/>
                    <a:pt x="8526" y="7603"/>
                    <a:pt x="8881" y="6618"/>
                  </a:cubicBezTo>
                  <a:cubicBezTo>
                    <a:pt x="9348" y="5312"/>
                    <a:pt x="9396" y="4824"/>
                    <a:pt x="8988" y="4824"/>
                  </a:cubicBezTo>
                  <a:cubicBezTo>
                    <a:pt x="8883" y="4824"/>
                    <a:pt x="8749" y="4856"/>
                    <a:pt x="8585" y="4914"/>
                  </a:cubicBezTo>
                  <a:cubicBezTo>
                    <a:pt x="7713" y="5220"/>
                    <a:pt x="7300" y="7081"/>
                    <a:pt x="7300" y="7081"/>
                  </a:cubicBezTo>
                  <a:cubicBezTo>
                    <a:pt x="7300" y="7081"/>
                    <a:pt x="7920" y="1806"/>
                    <a:pt x="7595" y="1215"/>
                  </a:cubicBezTo>
                  <a:cubicBezTo>
                    <a:pt x="7473" y="992"/>
                    <a:pt x="7309" y="923"/>
                    <a:pt x="7152" y="923"/>
                  </a:cubicBezTo>
                  <a:cubicBezTo>
                    <a:pt x="6896" y="923"/>
                    <a:pt x="6659" y="1107"/>
                    <a:pt x="6659" y="1107"/>
                  </a:cubicBezTo>
                  <a:lnTo>
                    <a:pt x="6196" y="3486"/>
                  </a:lnTo>
                  <a:cubicBezTo>
                    <a:pt x="6196" y="3486"/>
                    <a:pt x="6502" y="590"/>
                    <a:pt x="6270" y="265"/>
                  </a:cubicBezTo>
                  <a:cubicBezTo>
                    <a:pt x="6148" y="94"/>
                    <a:pt x="5904" y="1"/>
                    <a:pt x="5671" y="1"/>
                  </a:cubicBezTo>
                  <a:close/>
                </a:path>
              </a:pathLst>
            </a:custGeom>
            <a:solidFill>
              <a:srgbClr val="133286">
                <a:alpha val="1490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10"/>
          <p:cNvSpPr txBox="1"/>
          <p:nvPr/>
        </p:nvSpPr>
        <p:spPr>
          <a:xfrm>
            <a:off x="1046030" y="1300365"/>
            <a:ext cx="1361091" cy="62324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rgbClr val="66B1BD"/>
                </a:solidFill>
                <a:latin typeface="Arial"/>
                <a:ea typeface="Arial"/>
                <a:cs typeface="Arial"/>
                <a:sym typeface="Arial"/>
              </a:rPr>
              <a:t>Rude </a:t>
            </a:r>
            <a:endParaRPr/>
          </a:p>
        </p:txBody>
      </p:sp>
      <p:sp>
        <p:nvSpPr>
          <p:cNvPr id="836" name="Google Shape;836;p10"/>
          <p:cNvSpPr txBox="1"/>
          <p:nvPr/>
        </p:nvSpPr>
        <p:spPr>
          <a:xfrm>
            <a:off x="3732398" y="1287055"/>
            <a:ext cx="1753158" cy="62324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1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i="0" u="none" strike="noStrike" cap="none">
                <a:solidFill>
                  <a:srgbClr val="0070C0"/>
                </a:solidFill>
                <a:latin typeface="Open Sans"/>
                <a:ea typeface="Open Sans"/>
                <a:cs typeface="Open Sans"/>
                <a:sym typeface="Open Sans"/>
              </a:rPr>
              <a:t>Mean </a:t>
            </a:r>
            <a:endParaRPr/>
          </a:p>
        </p:txBody>
      </p:sp>
      <p:sp>
        <p:nvSpPr>
          <p:cNvPr id="837" name="Google Shape;837;p10"/>
          <p:cNvSpPr txBox="1"/>
          <p:nvPr/>
        </p:nvSpPr>
        <p:spPr>
          <a:xfrm>
            <a:off x="6356188" y="1301026"/>
            <a:ext cx="2502833" cy="56169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1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0" i="0" u="none" strike="noStrike" cap="none">
                <a:solidFill>
                  <a:srgbClr val="0000CC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Bullying </a:t>
            </a:r>
            <a:endParaRPr/>
          </a:p>
        </p:txBody>
      </p:sp>
      <p:sp>
        <p:nvSpPr>
          <p:cNvPr id="838" name="Google Shape;838;p10"/>
          <p:cNvSpPr txBox="1"/>
          <p:nvPr/>
        </p:nvSpPr>
        <p:spPr>
          <a:xfrm>
            <a:off x="3383614" y="2368363"/>
            <a:ext cx="2760633" cy="23314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t" anchorCtr="1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someone says or does something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INTENTIONALLY OR ON PURPOSE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they do it once that is </a:t>
            </a:r>
            <a:r>
              <a:rPr lang="en-GB" sz="2100" b="1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MEAN</a:t>
            </a:r>
            <a:endParaRPr/>
          </a:p>
        </p:txBody>
      </p:sp>
      <p:sp>
        <p:nvSpPr>
          <p:cNvPr id="839" name="Google Shape;839;p10"/>
          <p:cNvSpPr txBox="1"/>
          <p:nvPr/>
        </p:nvSpPr>
        <p:spPr>
          <a:xfrm>
            <a:off x="346260" y="2368363"/>
            <a:ext cx="2760633" cy="23314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t" anchorCtr="1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someone says or does something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ACCIDENTALLY or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NOT ON PURPOSE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they do it once that is </a:t>
            </a:r>
            <a:r>
              <a:rPr lang="en-GB" sz="2100" b="1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RUDE</a:t>
            </a:r>
            <a:endParaRPr/>
          </a:p>
        </p:txBody>
      </p:sp>
      <p:sp>
        <p:nvSpPr>
          <p:cNvPr id="840" name="Google Shape;840;p10"/>
          <p:cNvSpPr txBox="1"/>
          <p:nvPr/>
        </p:nvSpPr>
        <p:spPr>
          <a:xfrm>
            <a:off x="6318440" y="2378841"/>
            <a:ext cx="2760633" cy="23314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t" anchorCtr="1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someone says or does something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INTENTIONALLY OR ON PURPOSE </a:t>
            </a: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they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KEEP DOING IT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that is </a:t>
            </a:r>
            <a:r>
              <a:rPr lang="en-GB" sz="2100" b="1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BULLYING</a:t>
            </a:r>
            <a:endParaRPr/>
          </a:p>
        </p:txBody>
      </p:sp>
      <p:sp>
        <p:nvSpPr>
          <p:cNvPr id="841" name="Google Shape;841;p10"/>
          <p:cNvSpPr txBox="1">
            <a:spLocks noGrp="1"/>
          </p:cNvSpPr>
          <p:nvPr>
            <p:ph type="title"/>
          </p:nvPr>
        </p:nvSpPr>
        <p:spPr>
          <a:xfrm>
            <a:off x="671175" y="445025"/>
            <a:ext cx="7757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 sz="2800"/>
              <a:t>Not every unkind behaviour is bullying…</a:t>
            </a:r>
            <a:endParaRPr sz="2800"/>
          </a:p>
        </p:txBody>
      </p:sp>
      <p:pic>
        <p:nvPicPr>
          <p:cNvPr id="842" name="Google Shape;842;p10" descr="How Much Water You Should Drink a Day to Lose Weigh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5390" y="4325429"/>
            <a:ext cx="467008" cy="769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3" name="Google Shape;843;p10" descr="How Much Water You Should Drink a Day to Lose Weigh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62471" y="4325429"/>
            <a:ext cx="467008" cy="769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4" name="Google Shape;844;p10" descr="Free photo: Water Splash - Splash, Water - Free Download - Jooin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1649" y="4412124"/>
            <a:ext cx="859052" cy="57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11"/>
          <p:cNvSpPr txBox="1">
            <a:spLocks noGrp="1"/>
          </p:cNvSpPr>
          <p:nvPr>
            <p:ph type="subTitle" idx="14"/>
          </p:nvPr>
        </p:nvSpPr>
        <p:spPr>
          <a:xfrm>
            <a:off x="3245499" y="2924869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Confidence</a:t>
            </a:r>
            <a:endParaRPr/>
          </a:p>
        </p:txBody>
      </p:sp>
      <p:sp>
        <p:nvSpPr>
          <p:cNvPr id="850" name="Google Shape;850;p11"/>
          <p:cNvSpPr txBox="1">
            <a:spLocks noGrp="1"/>
          </p:cNvSpPr>
          <p:nvPr>
            <p:ph type="subTitle" idx="13"/>
          </p:nvPr>
        </p:nvSpPr>
        <p:spPr>
          <a:xfrm>
            <a:off x="715403" y="2924869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Allyship</a:t>
            </a:r>
            <a:endParaRPr/>
          </a:p>
        </p:txBody>
      </p:sp>
      <p:sp>
        <p:nvSpPr>
          <p:cNvPr id="851" name="Google Shape;851;p11"/>
          <p:cNvSpPr txBox="1">
            <a:spLocks noGrp="1"/>
          </p:cNvSpPr>
          <p:nvPr>
            <p:ph type="subTitle" idx="15"/>
          </p:nvPr>
        </p:nvSpPr>
        <p:spPr>
          <a:xfrm>
            <a:off x="5772648" y="2924869"/>
            <a:ext cx="21282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Self-Control</a:t>
            </a:r>
            <a:endParaRPr/>
          </a:p>
        </p:txBody>
      </p:sp>
      <p:sp>
        <p:nvSpPr>
          <p:cNvPr id="852" name="Google Shape;852;p11"/>
          <p:cNvSpPr txBox="1">
            <a:spLocks noGrp="1"/>
          </p:cNvSpPr>
          <p:nvPr>
            <p:ph type="subTitle" idx="7"/>
          </p:nvPr>
        </p:nvSpPr>
        <p:spPr>
          <a:xfrm>
            <a:off x="715100" y="1263075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Respect </a:t>
            </a:r>
            <a:endParaRPr/>
          </a:p>
        </p:txBody>
      </p:sp>
      <p:sp>
        <p:nvSpPr>
          <p:cNvPr id="853" name="Google Shape;853;p11"/>
          <p:cNvSpPr txBox="1">
            <a:spLocks noGrp="1"/>
          </p:cNvSpPr>
          <p:nvPr>
            <p:ph type="subTitle" idx="8"/>
          </p:nvPr>
        </p:nvSpPr>
        <p:spPr>
          <a:xfrm>
            <a:off x="3245499" y="1263075"/>
            <a:ext cx="2126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Empathy</a:t>
            </a:r>
            <a:endParaRPr/>
          </a:p>
        </p:txBody>
      </p:sp>
      <p:sp>
        <p:nvSpPr>
          <p:cNvPr id="854" name="Google Shape;854;p11"/>
          <p:cNvSpPr txBox="1">
            <a:spLocks noGrp="1"/>
          </p:cNvSpPr>
          <p:nvPr>
            <p:ph type="subTitle" idx="9"/>
          </p:nvPr>
        </p:nvSpPr>
        <p:spPr>
          <a:xfrm>
            <a:off x="5771448" y="1263075"/>
            <a:ext cx="21306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Resilience</a:t>
            </a:r>
            <a:endParaRPr/>
          </a:p>
        </p:txBody>
      </p:sp>
      <p:sp>
        <p:nvSpPr>
          <p:cNvPr id="855" name="Google Shape;855;p1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Skills to empower young people:</a:t>
            </a:r>
            <a:endParaRPr/>
          </a:p>
        </p:txBody>
      </p:sp>
      <p:sp>
        <p:nvSpPr>
          <p:cNvPr id="856" name="Google Shape;856;p11"/>
          <p:cNvSpPr txBox="1">
            <a:spLocks noGrp="1"/>
          </p:cNvSpPr>
          <p:nvPr>
            <p:ph type="subTitle" idx="1"/>
          </p:nvPr>
        </p:nvSpPr>
        <p:spPr>
          <a:xfrm>
            <a:off x="719550" y="1717323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>
                <a:solidFill>
                  <a:schemeClr val="dk1"/>
                </a:solidFill>
              </a:rPr>
              <a:t>We need to recongise and respect differences. We need to model this in all our relationships.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857" name="Google Shape;857;p11"/>
          <p:cNvSpPr txBox="1">
            <a:spLocks noGrp="1"/>
          </p:cNvSpPr>
          <p:nvPr>
            <p:ph type="subTitle" idx="4"/>
          </p:nvPr>
        </p:nvSpPr>
        <p:spPr>
          <a:xfrm>
            <a:off x="719550" y="3383559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Are we being a good friend to those who need it? How would we want someone to show up if that was us?</a:t>
            </a:r>
            <a:endParaRPr/>
          </a:p>
        </p:txBody>
      </p:sp>
      <p:sp>
        <p:nvSpPr>
          <p:cNvPr id="858" name="Google Shape;858;p11"/>
          <p:cNvSpPr txBox="1">
            <a:spLocks noGrp="1"/>
          </p:cNvSpPr>
          <p:nvPr>
            <p:ph type="subTitle" idx="5"/>
          </p:nvPr>
        </p:nvSpPr>
        <p:spPr>
          <a:xfrm>
            <a:off x="3245499" y="3383559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Self-belief is critical, ensuring children don’t let the thoughts and views of others define them.</a:t>
            </a:r>
            <a:endParaRPr/>
          </a:p>
        </p:txBody>
      </p:sp>
      <p:sp>
        <p:nvSpPr>
          <p:cNvPr id="859" name="Google Shape;859;p11"/>
          <p:cNvSpPr txBox="1">
            <a:spLocks noGrp="1"/>
          </p:cNvSpPr>
          <p:nvPr>
            <p:ph type="subTitle" idx="2"/>
          </p:nvPr>
        </p:nvSpPr>
        <p:spPr>
          <a:xfrm>
            <a:off x="3245499" y="1717323"/>
            <a:ext cx="21261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We need to learn to consider others feelings. “I understand you are feeling X because of this”</a:t>
            </a:r>
            <a:endParaRPr/>
          </a:p>
        </p:txBody>
      </p:sp>
      <p:sp>
        <p:nvSpPr>
          <p:cNvPr id="860" name="Google Shape;860;p11"/>
          <p:cNvSpPr txBox="1">
            <a:spLocks noGrp="1"/>
          </p:cNvSpPr>
          <p:nvPr>
            <p:ph type="subTitle" idx="3"/>
          </p:nvPr>
        </p:nvSpPr>
        <p:spPr>
          <a:xfrm>
            <a:off x="5771448" y="1717323"/>
            <a:ext cx="21306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Learning when to walk away or when to own up and accept blame.</a:t>
            </a:r>
            <a:endParaRPr/>
          </a:p>
        </p:txBody>
      </p:sp>
      <p:sp>
        <p:nvSpPr>
          <p:cNvPr id="861" name="Google Shape;861;p11"/>
          <p:cNvSpPr txBox="1">
            <a:spLocks noGrp="1"/>
          </p:cNvSpPr>
          <p:nvPr>
            <p:ph type="subTitle" idx="6"/>
          </p:nvPr>
        </p:nvSpPr>
        <p:spPr>
          <a:xfrm>
            <a:off x="5771448" y="3383559"/>
            <a:ext cx="2130600" cy="1070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Regulating our feelings and thoughts. Our thoughts are just that, we always can choose how we respond.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p12"/>
          <p:cNvSpPr txBox="1">
            <a:spLocks noGrp="1"/>
          </p:cNvSpPr>
          <p:nvPr>
            <p:ph type="subTitle" idx="2"/>
          </p:nvPr>
        </p:nvSpPr>
        <p:spPr>
          <a:xfrm>
            <a:off x="720000" y="2192951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“It makes me feel X when Y happens”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  Not “you made me feel”- taking back the power</a:t>
            </a:r>
            <a:endParaRPr/>
          </a:p>
        </p:txBody>
      </p:sp>
      <p:sp>
        <p:nvSpPr>
          <p:cNvPr id="867" name="Google Shape;867;p12"/>
          <p:cNvSpPr txBox="1">
            <a:spLocks noGrp="1"/>
          </p:cNvSpPr>
          <p:nvPr>
            <p:ph type="subTitle" idx="3"/>
          </p:nvPr>
        </p:nvSpPr>
        <p:spPr>
          <a:xfrm>
            <a:off x="4727102" y="2192951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Practice, sharing, negotiating, setting boundaries and considering others needs</a:t>
            </a:r>
            <a:endParaRPr/>
          </a:p>
        </p:txBody>
      </p:sp>
      <p:sp>
        <p:nvSpPr>
          <p:cNvPr id="868" name="Google Shape;868;p12"/>
          <p:cNvSpPr txBox="1">
            <a:spLocks noGrp="1"/>
          </p:cNvSpPr>
          <p:nvPr>
            <p:ph type="subTitle" idx="4"/>
          </p:nvPr>
        </p:nvSpPr>
        <p:spPr>
          <a:xfrm>
            <a:off x="720000" y="3925100"/>
            <a:ext cx="3696900" cy="68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Positive affirmations and resilience are key skills, are children confident in who they are? Do they have the confidence to walk away?</a:t>
            </a:r>
            <a:endParaRPr/>
          </a:p>
        </p:txBody>
      </p:sp>
      <p:sp>
        <p:nvSpPr>
          <p:cNvPr id="869" name="Google Shape;869;p12"/>
          <p:cNvSpPr txBox="1">
            <a:spLocks noGrp="1"/>
          </p:cNvSpPr>
          <p:nvPr>
            <p:ph type="subTitle" idx="5"/>
          </p:nvPr>
        </p:nvSpPr>
        <p:spPr>
          <a:xfrm>
            <a:off x="4727101" y="3925100"/>
            <a:ext cx="4056171" cy="7098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Ensure children know who the trusted adult is in different places or online. Model curosity when problems arise and help children solve it themselves.</a:t>
            </a:r>
            <a:endParaRPr/>
          </a:p>
        </p:txBody>
      </p:sp>
      <p:sp>
        <p:nvSpPr>
          <p:cNvPr id="870" name="Google Shape;870;p1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 sz="3600"/>
              <a:t>Dealing with friendship troubles</a:t>
            </a:r>
            <a:endParaRPr sz="3600"/>
          </a:p>
        </p:txBody>
      </p:sp>
      <p:sp>
        <p:nvSpPr>
          <p:cNvPr id="871" name="Google Shape;871;p12"/>
          <p:cNvSpPr txBox="1">
            <a:spLocks noGrp="1"/>
          </p:cNvSpPr>
          <p:nvPr>
            <p:ph type="subTitle" idx="1"/>
          </p:nvPr>
        </p:nvSpPr>
        <p:spPr>
          <a:xfrm>
            <a:off x="720000" y="1735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Communicating Feelings</a:t>
            </a:r>
            <a:endParaRPr/>
          </a:p>
        </p:txBody>
      </p:sp>
      <p:sp>
        <p:nvSpPr>
          <p:cNvPr id="872" name="Google Shape;872;p12"/>
          <p:cNvSpPr txBox="1">
            <a:spLocks noGrp="1"/>
          </p:cNvSpPr>
          <p:nvPr>
            <p:ph type="subTitle" idx="6"/>
          </p:nvPr>
        </p:nvSpPr>
        <p:spPr>
          <a:xfrm>
            <a:off x="720000" y="3467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Self-Confidence</a:t>
            </a:r>
            <a:endParaRPr/>
          </a:p>
        </p:txBody>
      </p:sp>
      <p:sp>
        <p:nvSpPr>
          <p:cNvPr id="873" name="Google Shape;873;p12"/>
          <p:cNvSpPr txBox="1">
            <a:spLocks noGrp="1"/>
          </p:cNvSpPr>
          <p:nvPr>
            <p:ph type="subTitle" idx="7"/>
          </p:nvPr>
        </p:nvSpPr>
        <p:spPr>
          <a:xfrm>
            <a:off x="4727110" y="1735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Learning to Compromise</a:t>
            </a:r>
            <a:endParaRPr/>
          </a:p>
        </p:txBody>
      </p:sp>
      <p:sp>
        <p:nvSpPr>
          <p:cNvPr id="874" name="Google Shape;874;p12"/>
          <p:cNvSpPr txBox="1">
            <a:spLocks noGrp="1"/>
          </p:cNvSpPr>
          <p:nvPr>
            <p:ph type="subTitle" idx="8"/>
          </p:nvPr>
        </p:nvSpPr>
        <p:spPr>
          <a:xfrm>
            <a:off x="4727110" y="3467900"/>
            <a:ext cx="3696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Asking for help</a:t>
            </a:r>
            <a:endParaRPr/>
          </a:p>
        </p:txBody>
      </p:sp>
      <p:grpSp>
        <p:nvGrpSpPr>
          <p:cNvPr id="875" name="Google Shape;875;p12"/>
          <p:cNvGrpSpPr/>
          <p:nvPr/>
        </p:nvGrpSpPr>
        <p:grpSpPr>
          <a:xfrm>
            <a:off x="4892757" y="1331501"/>
            <a:ext cx="356076" cy="356099"/>
            <a:chOff x="1350937" y="2457346"/>
            <a:chExt cx="356076" cy="356099"/>
          </a:xfrm>
        </p:grpSpPr>
        <p:sp>
          <p:nvSpPr>
            <p:cNvPr id="876" name="Google Shape;876;p12"/>
            <p:cNvSpPr/>
            <p:nvPr/>
          </p:nvSpPr>
          <p:spPr>
            <a:xfrm>
              <a:off x="1350937" y="2716057"/>
              <a:ext cx="162003" cy="97365"/>
            </a:xfrm>
            <a:custGeom>
              <a:avLst/>
              <a:gdLst/>
              <a:ahLst/>
              <a:cxnLst/>
              <a:rect l="l" t="t" r="r" b="b"/>
              <a:pathLst>
                <a:path w="7143" h="4293" extrusionOk="0">
                  <a:moveTo>
                    <a:pt x="461" y="0"/>
                  </a:moveTo>
                  <a:cubicBezTo>
                    <a:pt x="207" y="0"/>
                    <a:pt x="1" y="207"/>
                    <a:pt x="1" y="459"/>
                  </a:cubicBezTo>
                  <a:lnTo>
                    <a:pt x="1" y="2955"/>
                  </a:lnTo>
                  <a:cubicBezTo>
                    <a:pt x="1" y="3210"/>
                    <a:pt x="207" y="3416"/>
                    <a:pt x="461" y="3416"/>
                  </a:cubicBezTo>
                  <a:lnTo>
                    <a:pt x="2447" y="3416"/>
                  </a:lnTo>
                  <a:lnTo>
                    <a:pt x="3244" y="4166"/>
                  </a:lnTo>
                  <a:cubicBezTo>
                    <a:pt x="3332" y="4251"/>
                    <a:pt x="3446" y="4293"/>
                    <a:pt x="3559" y="4293"/>
                  </a:cubicBezTo>
                  <a:cubicBezTo>
                    <a:pt x="3673" y="4293"/>
                    <a:pt x="3786" y="4251"/>
                    <a:pt x="3875" y="4166"/>
                  </a:cubicBezTo>
                  <a:lnTo>
                    <a:pt x="4672" y="3416"/>
                  </a:lnTo>
                  <a:lnTo>
                    <a:pt x="6682" y="3416"/>
                  </a:lnTo>
                  <a:cubicBezTo>
                    <a:pt x="6937" y="3416"/>
                    <a:pt x="7143" y="3210"/>
                    <a:pt x="7143" y="2955"/>
                  </a:cubicBezTo>
                  <a:lnTo>
                    <a:pt x="7143" y="459"/>
                  </a:lnTo>
                  <a:cubicBezTo>
                    <a:pt x="7143" y="207"/>
                    <a:pt x="6937" y="0"/>
                    <a:pt x="668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7" name="Google Shape;877;p12"/>
            <p:cNvSpPr/>
            <p:nvPr/>
          </p:nvSpPr>
          <p:spPr>
            <a:xfrm>
              <a:off x="1543649" y="2716034"/>
              <a:ext cx="163364" cy="97411"/>
            </a:xfrm>
            <a:custGeom>
              <a:avLst/>
              <a:gdLst/>
              <a:ahLst/>
              <a:cxnLst/>
              <a:rect l="l" t="t" r="r" b="b"/>
              <a:pathLst>
                <a:path w="7203" h="4295" extrusionOk="0">
                  <a:moveTo>
                    <a:pt x="1707" y="0"/>
                  </a:moveTo>
                  <a:cubicBezTo>
                    <a:pt x="768" y="0"/>
                    <a:pt x="0" y="763"/>
                    <a:pt x="0" y="1709"/>
                  </a:cubicBezTo>
                  <a:cubicBezTo>
                    <a:pt x="0" y="2657"/>
                    <a:pt x="768" y="3418"/>
                    <a:pt x="1706" y="3418"/>
                  </a:cubicBezTo>
                  <a:cubicBezTo>
                    <a:pt x="1728" y="3418"/>
                    <a:pt x="1749" y="3417"/>
                    <a:pt x="1771" y="3417"/>
                  </a:cubicBezTo>
                  <a:lnTo>
                    <a:pt x="2507" y="3417"/>
                  </a:lnTo>
                  <a:lnTo>
                    <a:pt x="3304" y="4170"/>
                  </a:lnTo>
                  <a:cubicBezTo>
                    <a:pt x="3392" y="4253"/>
                    <a:pt x="3506" y="4294"/>
                    <a:pt x="3619" y="4294"/>
                  </a:cubicBezTo>
                  <a:cubicBezTo>
                    <a:pt x="3733" y="4294"/>
                    <a:pt x="3846" y="4253"/>
                    <a:pt x="3935" y="4170"/>
                  </a:cubicBezTo>
                  <a:lnTo>
                    <a:pt x="4732" y="3417"/>
                  </a:lnTo>
                  <a:lnTo>
                    <a:pt x="5495" y="3417"/>
                  </a:lnTo>
                  <a:cubicBezTo>
                    <a:pt x="6437" y="3417"/>
                    <a:pt x="7203" y="2651"/>
                    <a:pt x="7203" y="1709"/>
                  </a:cubicBezTo>
                  <a:cubicBezTo>
                    <a:pt x="7203" y="767"/>
                    <a:pt x="6437" y="4"/>
                    <a:pt x="5495" y="1"/>
                  </a:cubicBezTo>
                  <a:lnTo>
                    <a:pt x="1771" y="1"/>
                  </a:lnTo>
                  <a:cubicBezTo>
                    <a:pt x="1749" y="1"/>
                    <a:pt x="1728" y="0"/>
                    <a:pt x="17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12"/>
            <p:cNvSpPr/>
            <p:nvPr/>
          </p:nvSpPr>
          <p:spPr>
            <a:xfrm>
              <a:off x="1607698" y="2489030"/>
              <a:ext cx="32750" cy="30414"/>
            </a:xfrm>
            <a:custGeom>
              <a:avLst/>
              <a:gdLst/>
              <a:ahLst/>
              <a:cxnLst/>
              <a:rect l="l" t="t" r="r" b="b"/>
              <a:pathLst>
                <a:path w="1444" h="1341" extrusionOk="0">
                  <a:moveTo>
                    <a:pt x="937" y="1"/>
                  </a:moveTo>
                  <a:cubicBezTo>
                    <a:pt x="821" y="1"/>
                    <a:pt x="705" y="44"/>
                    <a:pt x="617" y="131"/>
                  </a:cubicBezTo>
                  <a:lnTo>
                    <a:pt x="177" y="560"/>
                  </a:lnTo>
                  <a:cubicBezTo>
                    <a:pt x="3" y="736"/>
                    <a:pt x="0" y="1022"/>
                    <a:pt x="175" y="1201"/>
                  </a:cubicBezTo>
                  <a:cubicBezTo>
                    <a:pt x="265" y="1294"/>
                    <a:pt x="386" y="1340"/>
                    <a:pt x="506" y="1340"/>
                  </a:cubicBezTo>
                  <a:cubicBezTo>
                    <a:pt x="618" y="1340"/>
                    <a:pt x="730" y="1300"/>
                    <a:pt x="818" y="1218"/>
                  </a:cubicBezTo>
                  <a:lnTo>
                    <a:pt x="1258" y="789"/>
                  </a:lnTo>
                  <a:cubicBezTo>
                    <a:pt x="1439" y="612"/>
                    <a:pt x="1443" y="322"/>
                    <a:pt x="1266" y="139"/>
                  </a:cubicBezTo>
                  <a:cubicBezTo>
                    <a:pt x="1177" y="47"/>
                    <a:pt x="1057" y="1"/>
                    <a:pt x="93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12"/>
            <p:cNvSpPr/>
            <p:nvPr/>
          </p:nvSpPr>
          <p:spPr>
            <a:xfrm>
              <a:off x="1417775" y="2489188"/>
              <a:ext cx="32886" cy="30527"/>
            </a:xfrm>
            <a:custGeom>
              <a:avLst/>
              <a:gdLst/>
              <a:ahLst/>
              <a:cxnLst/>
              <a:rect l="l" t="t" r="r" b="b"/>
              <a:pathLst>
                <a:path w="1450" h="1346" extrusionOk="0">
                  <a:moveTo>
                    <a:pt x="506" y="1"/>
                  </a:moveTo>
                  <a:cubicBezTo>
                    <a:pt x="386" y="1"/>
                    <a:pt x="265" y="48"/>
                    <a:pt x="175" y="140"/>
                  </a:cubicBezTo>
                  <a:cubicBezTo>
                    <a:pt x="0" y="319"/>
                    <a:pt x="0" y="605"/>
                    <a:pt x="177" y="782"/>
                  </a:cubicBezTo>
                  <a:lnTo>
                    <a:pt x="614" y="1211"/>
                  </a:lnTo>
                  <a:cubicBezTo>
                    <a:pt x="705" y="1300"/>
                    <a:pt x="823" y="1345"/>
                    <a:pt x="941" y="1345"/>
                  </a:cubicBezTo>
                  <a:cubicBezTo>
                    <a:pt x="1061" y="1345"/>
                    <a:pt x="1180" y="1299"/>
                    <a:pt x="1270" y="1207"/>
                  </a:cubicBezTo>
                  <a:cubicBezTo>
                    <a:pt x="1449" y="1022"/>
                    <a:pt x="1443" y="727"/>
                    <a:pt x="1258" y="553"/>
                  </a:cubicBezTo>
                  <a:lnTo>
                    <a:pt x="818" y="124"/>
                  </a:lnTo>
                  <a:cubicBezTo>
                    <a:pt x="730" y="41"/>
                    <a:pt x="618" y="1"/>
                    <a:pt x="50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12"/>
            <p:cNvSpPr/>
            <p:nvPr/>
          </p:nvSpPr>
          <p:spPr>
            <a:xfrm>
              <a:off x="1463045" y="2466372"/>
              <a:ext cx="29257" cy="33680"/>
            </a:xfrm>
            <a:custGeom>
              <a:avLst/>
              <a:gdLst/>
              <a:ahLst/>
              <a:cxnLst/>
              <a:rect l="l" t="t" r="r" b="b"/>
              <a:pathLst>
                <a:path w="1290" h="1485" extrusionOk="0">
                  <a:moveTo>
                    <a:pt x="521" y="1"/>
                  </a:moveTo>
                  <a:cubicBezTo>
                    <a:pt x="461" y="1"/>
                    <a:pt x="400" y="13"/>
                    <a:pt x="341" y="38"/>
                  </a:cubicBezTo>
                  <a:cubicBezTo>
                    <a:pt x="109" y="137"/>
                    <a:pt x="0" y="404"/>
                    <a:pt x="97" y="635"/>
                  </a:cubicBezTo>
                  <a:lnTo>
                    <a:pt x="339" y="1199"/>
                  </a:lnTo>
                  <a:cubicBezTo>
                    <a:pt x="411" y="1377"/>
                    <a:pt x="583" y="1484"/>
                    <a:pt x="764" y="1484"/>
                  </a:cubicBezTo>
                  <a:cubicBezTo>
                    <a:pt x="824" y="1484"/>
                    <a:pt x="885" y="1472"/>
                    <a:pt x="944" y="1447"/>
                  </a:cubicBezTo>
                  <a:cubicBezTo>
                    <a:pt x="1180" y="1346"/>
                    <a:pt x="1289" y="1071"/>
                    <a:pt x="1184" y="837"/>
                  </a:cubicBezTo>
                  <a:lnTo>
                    <a:pt x="942" y="274"/>
                  </a:lnTo>
                  <a:cubicBezTo>
                    <a:pt x="865" y="103"/>
                    <a:pt x="698" y="1"/>
                    <a:pt x="52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12"/>
            <p:cNvSpPr/>
            <p:nvPr/>
          </p:nvSpPr>
          <p:spPr>
            <a:xfrm>
              <a:off x="1565717" y="2466259"/>
              <a:ext cx="29325" cy="33839"/>
            </a:xfrm>
            <a:custGeom>
              <a:avLst/>
              <a:gdLst/>
              <a:ahLst/>
              <a:cxnLst/>
              <a:rect l="l" t="t" r="r" b="b"/>
              <a:pathLst>
                <a:path w="1293" h="1492" extrusionOk="0">
                  <a:moveTo>
                    <a:pt x="769" y="1"/>
                  </a:moveTo>
                  <a:cubicBezTo>
                    <a:pt x="591" y="1"/>
                    <a:pt x="421" y="105"/>
                    <a:pt x="348" y="279"/>
                  </a:cubicBezTo>
                  <a:lnTo>
                    <a:pt x="106" y="842"/>
                  </a:lnTo>
                  <a:cubicBezTo>
                    <a:pt x="1" y="1078"/>
                    <a:pt x="108" y="1351"/>
                    <a:pt x="344" y="1454"/>
                  </a:cubicBezTo>
                  <a:cubicBezTo>
                    <a:pt x="403" y="1480"/>
                    <a:pt x="464" y="1491"/>
                    <a:pt x="524" y="1491"/>
                  </a:cubicBezTo>
                  <a:cubicBezTo>
                    <a:pt x="705" y="1491"/>
                    <a:pt x="877" y="1384"/>
                    <a:pt x="951" y="1206"/>
                  </a:cubicBezTo>
                  <a:lnTo>
                    <a:pt x="1193" y="642"/>
                  </a:lnTo>
                  <a:cubicBezTo>
                    <a:pt x="1292" y="409"/>
                    <a:pt x="1185" y="138"/>
                    <a:pt x="951" y="39"/>
                  </a:cubicBezTo>
                  <a:cubicBezTo>
                    <a:pt x="892" y="13"/>
                    <a:pt x="830" y="1"/>
                    <a:pt x="76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12"/>
            <p:cNvSpPr/>
            <p:nvPr/>
          </p:nvSpPr>
          <p:spPr>
            <a:xfrm>
              <a:off x="1518542" y="2457346"/>
              <a:ext cx="20934" cy="34791"/>
            </a:xfrm>
            <a:custGeom>
              <a:avLst/>
              <a:gdLst/>
              <a:ahLst/>
              <a:cxnLst/>
              <a:rect l="l" t="t" r="r" b="b"/>
              <a:pathLst>
                <a:path w="923" h="1534" extrusionOk="0">
                  <a:moveTo>
                    <a:pt x="461" y="1"/>
                  </a:moveTo>
                  <a:cubicBezTo>
                    <a:pt x="207" y="1"/>
                    <a:pt x="1" y="207"/>
                    <a:pt x="1" y="461"/>
                  </a:cubicBezTo>
                  <a:lnTo>
                    <a:pt x="1" y="1073"/>
                  </a:lnTo>
                  <a:cubicBezTo>
                    <a:pt x="1" y="1328"/>
                    <a:pt x="207" y="1534"/>
                    <a:pt x="461" y="1534"/>
                  </a:cubicBezTo>
                  <a:cubicBezTo>
                    <a:pt x="716" y="1534"/>
                    <a:pt x="922" y="1328"/>
                    <a:pt x="922" y="1073"/>
                  </a:cubicBezTo>
                  <a:lnTo>
                    <a:pt x="922" y="461"/>
                  </a:lnTo>
                  <a:cubicBezTo>
                    <a:pt x="920" y="207"/>
                    <a:pt x="716" y="1"/>
                    <a:pt x="46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12"/>
            <p:cNvSpPr/>
            <p:nvPr/>
          </p:nvSpPr>
          <p:spPr>
            <a:xfrm>
              <a:off x="1399926" y="2515202"/>
              <a:ext cx="259074" cy="69673"/>
            </a:xfrm>
            <a:custGeom>
              <a:avLst/>
              <a:gdLst/>
              <a:ahLst/>
              <a:cxnLst/>
              <a:rect l="l" t="t" r="r" b="b"/>
              <a:pathLst>
                <a:path w="11423" h="3072" extrusionOk="0">
                  <a:moveTo>
                    <a:pt x="5696" y="1"/>
                  </a:moveTo>
                  <a:cubicBezTo>
                    <a:pt x="3227" y="1"/>
                    <a:pt x="1084" y="1883"/>
                    <a:pt x="1" y="3037"/>
                  </a:cubicBezTo>
                  <a:cubicBezTo>
                    <a:pt x="167" y="2949"/>
                    <a:pt x="348" y="2859"/>
                    <a:pt x="539" y="2768"/>
                  </a:cubicBezTo>
                  <a:cubicBezTo>
                    <a:pt x="1683" y="2234"/>
                    <a:pt x="3504" y="1593"/>
                    <a:pt x="5679" y="1586"/>
                  </a:cubicBezTo>
                  <a:lnTo>
                    <a:pt x="5681" y="1586"/>
                  </a:lnTo>
                  <a:cubicBezTo>
                    <a:pt x="7855" y="1591"/>
                    <a:pt x="9677" y="2232"/>
                    <a:pt x="10821" y="2768"/>
                  </a:cubicBezTo>
                  <a:cubicBezTo>
                    <a:pt x="11037" y="2871"/>
                    <a:pt x="11237" y="2972"/>
                    <a:pt x="11422" y="3071"/>
                  </a:cubicBezTo>
                  <a:cubicBezTo>
                    <a:pt x="10348" y="1921"/>
                    <a:pt x="8188" y="1"/>
                    <a:pt x="569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12"/>
            <p:cNvSpPr/>
            <p:nvPr/>
          </p:nvSpPr>
          <p:spPr>
            <a:xfrm>
              <a:off x="1497087" y="2572016"/>
              <a:ext cx="60941" cy="58628"/>
            </a:xfrm>
            <a:custGeom>
              <a:avLst/>
              <a:gdLst/>
              <a:ahLst/>
              <a:cxnLst/>
              <a:rect l="l" t="t" r="r" b="b"/>
              <a:pathLst>
                <a:path w="2687" h="2585" extrusionOk="0">
                  <a:moveTo>
                    <a:pt x="1389" y="832"/>
                  </a:moveTo>
                  <a:cubicBezTo>
                    <a:pt x="1625" y="832"/>
                    <a:pt x="1851" y="1015"/>
                    <a:pt x="1851" y="1292"/>
                  </a:cubicBezTo>
                  <a:cubicBezTo>
                    <a:pt x="1851" y="1546"/>
                    <a:pt x="1645" y="1752"/>
                    <a:pt x="1391" y="1752"/>
                  </a:cubicBezTo>
                  <a:cubicBezTo>
                    <a:pt x="983" y="1752"/>
                    <a:pt x="777" y="1256"/>
                    <a:pt x="1067" y="968"/>
                  </a:cubicBezTo>
                  <a:cubicBezTo>
                    <a:pt x="1160" y="874"/>
                    <a:pt x="1276" y="832"/>
                    <a:pt x="1389" y="832"/>
                  </a:cubicBezTo>
                  <a:close/>
                  <a:moveTo>
                    <a:pt x="1392" y="0"/>
                  </a:moveTo>
                  <a:cubicBezTo>
                    <a:pt x="870" y="0"/>
                    <a:pt x="402" y="315"/>
                    <a:pt x="200" y="795"/>
                  </a:cubicBezTo>
                  <a:cubicBezTo>
                    <a:pt x="1" y="1279"/>
                    <a:pt x="110" y="1834"/>
                    <a:pt x="480" y="2204"/>
                  </a:cubicBezTo>
                  <a:cubicBezTo>
                    <a:pt x="728" y="2452"/>
                    <a:pt x="1059" y="2584"/>
                    <a:pt x="1396" y="2584"/>
                  </a:cubicBezTo>
                  <a:cubicBezTo>
                    <a:pt x="1562" y="2584"/>
                    <a:pt x="1729" y="2552"/>
                    <a:pt x="1889" y="2486"/>
                  </a:cubicBezTo>
                  <a:cubicBezTo>
                    <a:pt x="2371" y="2286"/>
                    <a:pt x="2686" y="1815"/>
                    <a:pt x="2686" y="1292"/>
                  </a:cubicBezTo>
                  <a:cubicBezTo>
                    <a:pt x="2684" y="579"/>
                    <a:pt x="2108" y="2"/>
                    <a:pt x="1397" y="0"/>
                  </a:cubicBezTo>
                  <a:cubicBezTo>
                    <a:pt x="1395" y="0"/>
                    <a:pt x="1393" y="0"/>
                    <a:pt x="139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12"/>
            <p:cNvSpPr/>
            <p:nvPr/>
          </p:nvSpPr>
          <p:spPr>
            <a:xfrm>
              <a:off x="1391194" y="2576121"/>
              <a:ext cx="275630" cy="116054"/>
            </a:xfrm>
            <a:custGeom>
              <a:avLst/>
              <a:gdLst/>
              <a:ahLst/>
              <a:cxnLst/>
              <a:rect l="l" t="t" r="r" b="b"/>
              <a:pathLst>
                <a:path w="12153" h="5117" extrusionOk="0">
                  <a:moveTo>
                    <a:pt x="7973" y="0"/>
                  </a:moveTo>
                  <a:lnTo>
                    <a:pt x="7973" y="0"/>
                  </a:lnTo>
                  <a:cubicBezTo>
                    <a:pt x="8373" y="684"/>
                    <a:pt x="8375" y="1531"/>
                    <a:pt x="7980" y="2217"/>
                  </a:cubicBezTo>
                  <a:cubicBezTo>
                    <a:pt x="7584" y="2904"/>
                    <a:pt x="6852" y="3329"/>
                    <a:pt x="6060" y="3329"/>
                  </a:cubicBezTo>
                  <a:cubicBezTo>
                    <a:pt x="5269" y="3329"/>
                    <a:pt x="4535" y="2907"/>
                    <a:pt x="4140" y="2219"/>
                  </a:cubicBezTo>
                  <a:cubicBezTo>
                    <a:pt x="3744" y="1533"/>
                    <a:pt x="3746" y="688"/>
                    <a:pt x="4144" y="2"/>
                  </a:cubicBezTo>
                  <a:lnTo>
                    <a:pt x="4144" y="2"/>
                  </a:lnTo>
                  <a:cubicBezTo>
                    <a:pt x="3174" y="185"/>
                    <a:pt x="2234" y="488"/>
                    <a:pt x="1340" y="905"/>
                  </a:cubicBezTo>
                  <a:cubicBezTo>
                    <a:pt x="878" y="1119"/>
                    <a:pt x="430" y="1365"/>
                    <a:pt x="1" y="1641"/>
                  </a:cubicBezTo>
                  <a:cubicBezTo>
                    <a:pt x="901" y="2663"/>
                    <a:pt x="3340" y="5117"/>
                    <a:pt x="6079" y="5117"/>
                  </a:cubicBezTo>
                  <a:cubicBezTo>
                    <a:pt x="8838" y="5117"/>
                    <a:pt x="11254" y="2682"/>
                    <a:pt x="12152" y="1655"/>
                  </a:cubicBezTo>
                  <a:lnTo>
                    <a:pt x="12150" y="1655"/>
                  </a:lnTo>
                  <a:cubicBezTo>
                    <a:pt x="11713" y="1374"/>
                    <a:pt x="11258" y="1123"/>
                    <a:pt x="10787" y="905"/>
                  </a:cubicBezTo>
                  <a:cubicBezTo>
                    <a:pt x="9891" y="486"/>
                    <a:pt x="8945" y="181"/>
                    <a:pt x="797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6" name="Google Shape;886;p12"/>
          <p:cNvGrpSpPr/>
          <p:nvPr/>
        </p:nvGrpSpPr>
        <p:grpSpPr>
          <a:xfrm>
            <a:off x="7989513" y="3114347"/>
            <a:ext cx="878787" cy="572768"/>
            <a:chOff x="7989513" y="982247"/>
            <a:chExt cx="878787" cy="572768"/>
          </a:xfrm>
        </p:grpSpPr>
        <p:sp>
          <p:nvSpPr>
            <p:cNvPr id="887" name="Google Shape;887;p12"/>
            <p:cNvSpPr/>
            <p:nvPr/>
          </p:nvSpPr>
          <p:spPr>
            <a:xfrm>
              <a:off x="7998853" y="982247"/>
              <a:ext cx="869447" cy="486199"/>
            </a:xfrm>
            <a:custGeom>
              <a:avLst/>
              <a:gdLst/>
              <a:ahLst/>
              <a:cxnLst/>
              <a:rect l="l" t="t" r="r" b="b"/>
              <a:pathLst>
                <a:path w="21130" h="11816" extrusionOk="0">
                  <a:moveTo>
                    <a:pt x="8370" y="0"/>
                  </a:moveTo>
                  <a:cubicBezTo>
                    <a:pt x="5768" y="0"/>
                    <a:pt x="3476" y="433"/>
                    <a:pt x="2517" y="1408"/>
                  </a:cubicBezTo>
                  <a:cubicBezTo>
                    <a:pt x="0" y="3964"/>
                    <a:pt x="527" y="7392"/>
                    <a:pt x="2010" y="9471"/>
                  </a:cubicBezTo>
                  <a:lnTo>
                    <a:pt x="17564" y="11815"/>
                  </a:lnTo>
                  <a:cubicBezTo>
                    <a:pt x="20815" y="9806"/>
                    <a:pt x="21130" y="5447"/>
                    <a:pt x="19115" y="2955"/>
                  </a:cubicBezTo>
                  <a:cubicBezTo>
                    <a:pt x="17649" y="1143"/>
                    <a:pt x="12600" y="0"/>
                    <a:pt x="837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HELP!</a:t>
              </a: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12"/>
            <p:cNvSpPr/>
            <p:nvPr/>
          </p:nvSpPr>
          <p:spPr>
            <a:xfrm>
              <a:off x="8081311" y="1371909"/>
              <a:ext cx="640255" cy="131302"/>
            </a:xfrm>
            <a:custGeom>
              <a:avLst/>
              <a:gdLst/>
              <a:ahLst/>
              <a:cxnLst/>
              <a:rect l="l" t="t" r="r" b="b"/>
              <a:pathLst>
                <a:path w="15560" h="3191" extrusionOk="0">
                  <a:moveTo>
                    <a:pt x="1" y="1"/>
                  </a:moveTo>
                  <a:lnTo>
                    <a:pt x="1" y="1"/>
                  </a:lnTo>
                  <a:cubicBezTo>
                    <a:pt x="1236" y="1733"/>
                    <a:pt x="6867" y="3191"/>
                    <a:pt x="11214" y="3191"/>
                  </a:cubicBezTo>
                  <a:cubicBezTo>
                    <a:pt x="13021" y="3191"/>
                    <a:pt x="14605" y="2939"/>
                    <a:pt x="15560" y="235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12"/>
            <p:cNvSpPr/>
            <p:nvPr/>
          </p:nvSpPr>
          <p:spPr>
            <a:xfrm>
              <a:off x="7989513" y="1387339"/>
              <a:ext cx="261904" cy="167676"/>
            </a:xfrm>
            <a:custGeom>
              <a:avLst/>
              <a:gdLst/>
              <a:ahLst/>
              <a:cxnLst/>
              <a:rect l="l" t="t" r="r" b="b"/>
              <a:pathLst>
                <a:path w="6365" h="4075" extrusionOk="0">
                  <a:moveTo>
                    <a:pt x="3793" y="0"/>
                  </a:moveTo>
                  <a:cubicBezTo>
                    <a:pt x="2916" y="2369"/>
                    <a:pt x="1" y="2507"/>
                    <a:pt x="257" y="3487"/>
                  </a:cubicBezTo>
                  <a:cubicBezTo>
                    <a:pt x="351" y="3850"/>
                    <a:pt x="975" y="4074"/>
                    <a:pt x="1810" y="4074"/>
                  </a:cubicBezTo>
                  <a:cubicBezTo>
                    <a:pt x="3232" y="4074"/>
                    <a:pt x="5269" y="3424"/>
                    <a:pt x="6364" y="1699"/>
                  </a:cubicBezTo>
                  <a:lnTo>
                    <a:pt x="3793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0" name="Google Shape;890;p12"/>
          <p:cNvGrpSpPr/>
          <p:nvPr/>
        </p:nvGrpSpPr>
        <p:grpSpPr>
          <a:xfrm>
            <a:off x="826779" y="1296726"/>
            <a:ext cx="362222" cy="356099"/>
            <a:chOff x="2019022" y="3759450"/>
            <a:chExt cx="362222" cy="356099"/>
          </a:xfrm>
        </p:grpSpPr>
        <p:sp>
          <p:nvSpPr>
            <p:cNvPr id="891" name="Google Shape;891;p12"/>
            <p:cNvSpPr/>
            <p:nvPr/>
          </p:nvSpPr>
          <p:spPr>
            <a:xfrm>
              <a:off x="2198852" y="3852710"/>
              <a:ext cx="66021" cy="63209"/>
            </a:xfrm>
            <a:custGeom>
              <a:avLst/>
              <a:gdLst/>
              <a:ahLst/>
              <a:cxnLst/>
              <a:rect l="l" t="t" r="r" b="b"/>
              <a:pathLst>
                <a:path w="2911" h="2787" extrusionOk="0">
                  <a:moveTo>
                    <a:pt x="537" y="0"/>
                  </a:moveTo>
                  <a:cubicBezTo>
                    <a:pt x="358" y="0"/>
                    <a:pt x="178" y="21"/>
                    <a:pt x="0" y="65"/>
                  </a:cubicBezTo>
                  <a:lnTo>
                    <a:pt x="2721" y="2786"/>
                  </a:lnTo>
                  <a:cubicBezTo>
                    <a:pt x="2911" y="2023"/>
                    <a:pt x="2686" y="1215"/>
                    <a:pt x="2128" y="658"/>
                  </a:cubicBezTo>
                  <a:cubicBezTo>
                    <a:pt x="1702" y="232"/>
                    <a:pt x="1127" y="0"/>
                    <a:pt x="53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12"/>
            <p:cNvSpPr/>
            <p:nvPr/>
          </p:nvSpPr>
          <p:spPr>
            <a:xfrm>
              <a:off x="2166215" y="4033266"/>
              <a:ext cx="85299" cy="82283"/>
            </a:xfrm>
            <a:custGeom>
              <a:avLst/>
              <a:gdLst/>
              <a:ahLst/>
              <a:cxnLst/>
              <a:rect l="l" t="t" r="r" b="b"/>
              <a:pathLst>
                <a:path w="3761" h="3628" extrusionOk="0">
                  <a:moveTo>
                    <a:pt x="2049" y="1"/>
                  </a:moveTo>
                  <a:cubicBezTo>
                    <a:pt x="1679" y="192"/>
                    <a:pt x="1317" y="465"/>
                    <a:pt x="968" y="815"/>
                  </a:cubicBezTo>
                  <a:lnTo>
                    <a:pt x="1" y="1782"/>
                  </a:lnTo>
                  <a:lnTo>
                    <a:pt x="1710" y="3494"/>
                  </a:lnTo>
                  <a:cubicBezTo>
                    <a:pt x="1801" y="3583"/>
                    <a:pt x="1919" y="3628"/>
                    <a:pt x="2036" y="3628"/>
                  </a:cubicBezTo>
                  <a:cubicBezTo>
                    <a:pt x="2154" y="3628"/>
                    <a:pt x="2271" y="3583"/>
                    <a:pt x="2360" y="3494"/>
                  </a:cubicBezTo>
                  <a:lnTo>
                    <a:pt x="3626" y="2228"/>
                  </a:lnTo>
                  <a:cubicBezTo>
                    <a:pt x="3712" y="2142"/>
                    <a:pt x="3761" y="2024"/>
                    <a:pt x="3761" y="1902"/>
                  </a:cubicBezTo>
                  <a:cubicBezTo>
                    <a:pt x="3761" y="1780"/>
                    <a:pt x="3712" y="1664"/>
                    <a:pt x="3626" y="1578"/>
                  </a:cubicBezTo>
                  <a:lnTo>
                    <a:pt x="204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3" name="Google Shape;893;p12"/>
            <p:cNvSpPr/>
            <p:nvPr/>
          </p:nvSpPr>
          <p:spPr>
            <a:xfrm>
              <a:off x="2019022" y="3975182"/>
              <a:ext cx="120499" cy="117142"/>
            </a:xfrm>
            <a:custGeom>
              <a:avLst/>
              <a:gdLst/>
              <a:ahLst/>
              <a:cxnLst/>
              <a:rect l="l" t="t" r="r" b="b"/>
              <a:pathLst>
                <a:path w="5313" h="5165" extrusionOk="0">
                  <a:moveTo>
                    <a:pt x="1094" y="0"/>
                  </a:moveTo>
                  <a:lnTo>
                    <a:pt x="592" y="501"/>
                  </a:lnTo>
                  <a:cubicBezTo>
                    <a:pt x="1" y="1071"/>
                    <a:pt x="1" y="2093"/>
                    <a:pt x="592" y="2661"/>
                  </a:cubicBezTo>
                  <a:lnTo>
                    <a:pt x="1624" y="3693"/>
                  </a:lnTo>
                  <a:lnTo>
                    <a:pt x="2653" y="4719"/>
                  </a:lnTo>
                  <a:cubicBezTo>
                    <a:pt x="2937" y="5016"/>
                    <a:pt x="3334" y="5164"/>
                    <a:pt x="3732" y="5164"/>
                  </a:cubicBezTo>
                  <a:cubicBezTo>
                    <a:pt x="4129" y="5164"/>
                    <a:pt x="4527" y="5016"/>
                    <a:pt x="4812" y="4719"/>
                  </a:cubicBezTo>
                  <a:lnTo>
                    <a:pt x="5313" y="4219"/>
                  </a:lnTo>
                  <a:lnTo>
                    <a:pt x="10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12"/>
            <p:cNvSpPr/>
            <p:nvPr/>
          </p:nvSpPr>
          <p:spPr>
            <a:xfrm>
              <a:off x="2058576" y="3826084"/>
              <a:ext cx="232243" cy="230043"/>
            </a:xfrm>
            <a:custGeom>
              <a:avLst/>
              <a:gdLst/>
              <a:ahLst/>
              <a:cxnLst/>
              <a:rect l="l" t="t" r="r" b="b"/>
              <a:pathLst>
                <a:path w="10240" h="10143" extrusionOk="0">
                  <a:moveTo>
                    <a:pt x="3222" y="0"/>
                  </a:moveTo>
                  <a:cubicBezTo>
                    <a:pt x="3061" y="0"/>
                    <a:pt x="2899" y="38"/>
                    <a:pt x="2749" y="116"/>
                  </a:cubicBezTo>
                  <a:cubicBezTo>
                    <a:pt x="2351" y="322"/>
                    <a:pt x="2135" y="764"/>
                    <a:pt x="2212" y="1203"/>
                  </a:cubicBezTo>
                  <a:cubicBezTo>
                    <a:pt x="2463" y="2616"/>
                    <a:pt x="2002" y="3920"/>
                    <a:pt x="846" y="5079"/>
                  </a:cubicBezTo>
                  <a:lnTo>
                    <a:pt x="0" y="5924"/>
                  </a:lnTo>
                  <a:lnTo>
                    <a:pt x="4219" y="10143"/>
                  </a:lnTo>
                  <a:lnTo>
                    <a:pt x="5064" y="9300"/>
                  </a:lnTo>
                  <a:cubicBezTo>
                    <a:pt x="6017" y="8345"/>
                    <a:pt x="7068" y="7866"/>
                    <a:pt x="8197" y="7866"/>
                  </a:cubicBezTo>
                  <a:cubicBezTo>
                    <a:pt x="8441" y="7866"/>
                    <a:pt x="8689" y="7888"/>
                    <a:pt x="8940" y="7933"/>
                  </a:cubicBezTo>
                  <a:cubicBezTo>
                    <a:pt x="9003" y="7945"/>
                    <a:pt x="9066" y="7951"/>
                    <a:pt x="9128" y="7951"/>
                  </a:cubicBezTo>
                  <a:cubicBezTo>
                    <a:pt x="9501" y="7951"/>
                    <a:pt x="9852" y="7741"/>
                    <a:pt x="10025" y="7399"/>
                  </a:cubicBezTo>
                  <a:cubicBezTo>
                    <a:pt x="10240" y="7001"/>
                    <a:pt x="10164" y="6511"/>
                    <a:pt x="9842" y="6198"/>
                  </a:cubicBezTo>
                  <a:lnTo>
                    <a:pt x="3947" y="301"/>
                  </a:lnTo>
                  <a:cubicBezTo>
                    <a:pt x="3750" y="103"/>
                    <a:pt x="3488" y="0"/>
                    <a:pt x="322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12"/>
            <p:cNvSpPr/>
            <p:nvPr/>
          </p:nvSpPr>
          <p:spPr>
            <a:xfrm>
              <a:off x="2319645" y="3906462"/>
              <a:ext cx="61599" cy="83848"/>
            </a:xfrm>
            <a:custGeom>
              <a:avLst/>
              <a:gdLst/>
              <a:ahLst/>
              <a:cxnLst/>
              <a:rect l="l" t="t" r="r" b="b"/>
              <a:pathLst>
                <a:path w="2716" h="3697" extrusionOk="0">
                  <a:moveTo>
                    <a:pt x="1728" y="0"/>
                  </a:moveTo>
                  <a:cubicBezTo>
                    <a:pt x="1591" y="0"/>
                    <a:pt x="1455" y="61"/>
                    <a:pt x="1364" y="179"/>
                  </a:cubicBezTo>
                  <a:lnTo>
                    <a:pt x="245" y="1573"/>
                  </a:lnTo>
                  <a:cubicBezTo>
                    <a:pt x="1" y="1874"/>
                    <a:pt x="215" y="2319"/>
                    <a:pt x="602" y="2319"/>
                  </a:cubicBezTo>
                  <a:lnTo>
                    <a:pt x="1168" y="2319"/>
                  </a:lnTo>
                  <a:lnTo>
                    <a:pt x="659" y="2955"/>
                  </a:lnTo>
                  <a:cubicBezTo>
                    <a:pt x="506" y="3152"/>
                    <a:pt x="539" y="3438"/>
                    <a:pt x="735" y="3594"/>
                  </a:cubicBezTo>
                  <a:cubicBezTo>
                    <a:pt x="820" y="3663"/>
                    <a:pt x="922" y="3696"/>
                    <a:pt x="1024" y="3696"/>
                  </a:cubicBezTo>
                  <a:cubicBezTo>
                    <a:pt x="1155" y="3696"/>
                    <a:pt x="1285" y="3640"/>
                    <a:pt x="1376" y="3531"/>
                  </a:cubicBezTo>
                  <a:cubicBezTo>
                    <a:pt x="1376" y="3531"/>
                    <a:pt x="2506" y="2126"/>
                    <a:pt x="2514" y="2113"/>
                  </a:cubicBezTo>
                  <a:cubicBezTo>
                    <a:pt x="2715" y="1807"/>
                    <a:pt x="2496" y="1400"/>
                    <a:pt x="2132" y="1400"/>
                  </a:cubicBezTo>
                  <a:cubicBezTo>
                    <a:pt x="2131" y="1400"/>
                    <a:pt x="2130" y="1400"/>
                    <a:pt x="2129" y="1400"/>
                  </a:cubicBezTo>
                  <a:lnTo>
                    <a:pt x="1564" y="1400"/>
                  </a:lnTo>
                  <a:lnTo>
                    <a:pt x="2081" y="755"/>
                  </a:lnTo>
                  <a:cubicBezTo>
                    <a:pt x="2245" y="557"/>
                    <a:pt x="2215" y="263"/>
                    <a:pt x="2016" y="101"/>
                  </a:cubicBezTo>
                  <a:cubicBezTo>
                    <a:pt x="1931" y="33"/>
                    <a:pt x="1829" y="0"/>
                    <a:pt x="172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12"/>
            <p:cNvSpPr/>
            <p:nvPr/>
          </p:nvSpPr>
          <p:spPr>
            <a:xfrm>
              <a:off x="2187149" y="3759450"/>
              <a:ext cx="72009" cy="76227"/>
            </a:xfrm>
            <a:custGeom>
              <a:avLst/>
              <a:gdLst/>
              <a:ahLst/>
              <a:cxnLst/>
              <a:rect l="l" t="t" r="r" b="b"/>
              <a:pathLst>
                <a:path w="3175" h="3361" extrusionOk="0">
                  <a:moveTo>
                    <a:pt x="1593" y="0"/>
                  </a:moveTo>
                  <a:cubicBezTo>
                    <a:pt x="1338" y="0"/>
                    <a:pt x="1132" y="207"/>
                    <a:pt x="1132" y="461"/>
                  </a:cubicBezTo>
                  <a:lnTo>
                    <a:pt x="1132" y="884"/>
                  </a:lnTo>
                  <a:lnTo>
                    <a:pt x="766" y="673"/>
                  </a:lnTo>
                  <a:cubicBezTo>
                    <a:pt x="691" y="628"/>
                    <a:pt x="609" y="606"/>
                    <a:pt x="527" y="606"/>
                  </a:cubicBezTo>
                  <a:cubicBezTo>
                    <a:pt x="368" y="606"/>
                    <a:pt x="214" y="688"/>
                    <a:pt x="129" y="835"/>
                  </a:cubicBezTo>
                  <a:cubicBezTo>
                    <a:pt x="1" y="1060"/>
                    <a:pt x="81" y="1346"/>
                    <a:pt x="306" y="1470"/>
                  </a:cubicBezTo>
                  <a:lnTo>
                    <a:pt x="674" y="1681"/>
                  </a:lnTo>
                  <a:lnTo>
                    <a:pt x="306" y="1891"/>
                  </a:lnTo>
                  <a:cubicBezTo>
                    <a:pt x="93" y="2021"/>
                    <a:pt x="22" y="2297"/>
                    <a:pt x="148" y="2513"/>
                  </a:cubicBezTo>
                  <a:cubicBezTo>
                    <a:pt x="233" y="2661"/>
                    <a:pt x="388" y="2744"/>
                    <a:pt x="547" y="2744"/>
                  </a:cubicBezTo>
                  <a:cubicBezTo>
                    <a:pt x="621" y="2744"/>
                    <a:pt x="697" y="2726"/>
                    <a:pt x="766" y="2688"/>
                  </a:cubicBezTo>
                  <a:lnTo>
                    <a:pt x="1132" y="2478"/>
                  </a:lnTo>
                  <a:lnTo>
                    <a:pt x="1132" y="2900"/>
                  </a:lnTo>
                  <a:cubicBezTo>
                    <a:pt x="1132" y="3155"/>
                    <a:pt x="1338" y="3361"/>
                    <a:pt x="1593" y="3361"/>
                  </a:cubicBezTo>
                  <a:cubicBezTo>
                    <a:pt x="1847" y="3361"/>
                    <a:pt x="2053" y="3155"/>
                    <a:pt x="2053" y="2900"/>
                  </a:cubicBezTo>
                  <a:lnTo>
                    <a:pt x="2053" y="2478"/>
                  </a:lnTo>
                  <a:lnTo>
                    <a:pt x="2419" y="2688"/>
                  </a:lnTo>
                  <a:cubicBezTo>
                    <a:pt x="2489" y="2727"/>
                    <a:pt x="2566" y="2746"/>
                    <a:pt x="2641" y="2746"/>
                  </a:cubicBezTo>
                  <a:cubicBezTo>
                    <a:pt x="2800" y="2746"/>
                    <a:pt x="2955" y="2663"/>
                    <a:pt x="3040" y="2516"/>
                  </a:cubicBezTo>
                  <a:cubicBezTo>
                    <a:pt x="3166" y="2297"/>
                    <a:pt x="3094" y="2019"/>
                    <a:pt x="2880" y="1891"/>
                  </a:cubicBezTo>
                  <a:lnTo>
                    <a:pt x="2512" y="1681"/>
                  </a:lnTo>
                  <a:lnTo>
                    <a:pt x="2880" y="1470"/>
                  </a:lnTo>
                  <a:cubicBezTo>
                    <a:pt x="3099" y="1344"/>
                    <a:pt x="3174" y="1062"/>
                    <a:pt x="3048" y="842"/>
                  </a:cubicBezTo>
                  <a:cubicBezTo>
                    <a:pt x="2962" y="694"/>
                    <a:pt x="2807" y="611"/>
                    <a:pt x="2649" y="611"/>
                  </a:cubicBezTo>
                  <a:cubicBezTo>
                    <a:pt x="2571" y="611"/>
                    <a:pt x="2491" y="631"/>
                    <a:pt x="2419" y="673"/>
                  </a:cubicBezTo>
                  <a:lnTo>
                    <a:pt x="2053" y="884"/>
                  </a:lnTo>
                  <a:lnTo>
                    <a:pt x="2053" y="461"/>
                  </a:lnTo>
                  <a:cubicBezTo>
                    <a:pt x="2053" y="207"/>
                    <a:pt x="1847" y="0"/>
                    <a:pt x="15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12"/>
            <p:cNvSpPr/>
            <p:nvPr/>
          </p:nvSpPr>
          <p:spPr>
            <a:xfrm>
              <a:off x="2278776" y="3759495"/>
              <a:ext cx="100858" cy="120408"/>
            </a:xfrm>
            <a:custGeom>
              <a:avLst/>
              <a:gdLst/>
              <a:ahLst/>
              <a:cxnLst/>
              <a:rect l="l" t="t" r="r" b="b"/>
              <a:pathLst>
                <a:path w="4447" h="5309" extrusionOk="0">
                  <a:moveTo>
                    <a:pt x="1855" y="918"/>
                  </a:moveTo>
                  <a:cubicBezTo>
                    <a:pt x="2012" y="918"/>
                    <a:pt x="2135" y="1002"/>
                    <a:pt x="2179" y="1079"/>
                  </a:cubicBezTo>
                  <a:cubicBezTo>
                    <a:pt x="2245" y="1193"/>
                    <a:pt x="2135" y="1321"/>
                    <a:pt x="2030" y="1410"/>
                  </a:cubicBezTo>
                  <a:cubicBezTo>
                    <a:pt x="1952" y="1473"/>
                    <a:pt x="1872" y="1531"/>
                    <a:pt x="1788" y="1586"/>
                  </a:cubicBezTo>
                  <a:lnTo>
                    <a:pt x="1565" y="1325"/>
                  </a:lnTo>
                  <a:cubicBezTo>
                    <a:pt x="1530" y="1275"/>
                    <a:pt x="1515" y="1214"/>
                    <a:pt x="1525" y="1153"/>
                  </a:cubicBezTo>
                  <a:cubicBezTo>
                    <a:pt x="1546" y="1044"/>
                    <a:pt x="1586" y="985"/>
                    <a:pt x="1689" y="949"/>
                  </a:cubicBezTo>
                  <a:cubicBezTo>
                    <a:pt x="1747" y="928"/>
                    <a:pt x="1803" y="918"/>
                    <a:pt x="1855" y="918"/>
                  </a:cubicBezTo>
                  <a:close/>
                  <a:moveTo>
                    <a:pt x="1595" y="2772"/>
                  </a:moveTo>
                  <a:lnTo>
                    <a:pt x="2552" y="3887"/>
                  </a:lnTo>
                  <a:lnTo>
                    <a:pt x="2552" y="3889"/>
                  </a:lnTo>
                  <a:cubicBezTo>
                    <a:pt x="2535" y="3908"/>
                    <a:pt x="2149" y="4403"/>
                    <a:pt x="1688" y="4403"/>
                  </a:cubicBezTo>
                  <a:cubicBezTo>
                    <a:pt x="1549" y="4403"/>
                    <a:pt x="1403" y="4357"/>
                    <a:pt x="1258" y="4240"/>
                  </a:cubicBezTo>
                  <a:cubicBezTo>
                    <a:pt x="1048" y="4076"/>
                    <a:pt x="941" y="3811"/>
                    <a:pt x="981" y="3548"/>
                  </a:cubicBezTo>
                  <a:cubicBezTo>
                    <a:pt x="1014" y="3212"/>
                    <a:pt x="1279" y="2924"/>
                    <a:pt x="1595" y="2772"/>
                  </a:cubicBezTo>
                  <a:close/>
                  <a:moveTo>
                    <a:pt x="1850" y="1"/>
                  </a:moveTo>
                  <a:cubicBezTo>
                    <a:pt x="1691" y="1"/>
                    <a:pt x="1530" y="28"/>
                    <a:pt x="1374" y="85"/>
                  </a:cubicBezTo>
                  <a:cubicBezTo>
                    <a:pt x="1281" y="118"/>
                    <a:pt x="1195" y="160"/>
                    <a:pt x="1115" y="213"/>
                  </a:cubicBezTo>
                  <a:cubicBezTo>
                    <a:pt x="842" y="400"/>
                    <a:pt x="659" y="694"/>
                    <a:pt x="615" y="1023"/>
                  </a:cubicBezTo>
                  <a:cubicBezTo>
                    <a:pt x="566" y="1342"/>
                    <a:pt x="657" y="1668"/>
                    <a:pt x="861" y="1918"/>
                  </a:cubicBezTo>
                  <a:lnTo>
                    <a:pt x="865" y="1923"/>
                  </a:lnTo>
                  <a:lnTo>
                    <a:pt x="985" y="2064"/>
                  </a:lnTo>
                  <a:cubicBezTo>
                    <a:pt x="480" y="2364"/>
                    <a:pt x="137" y="2873"/>
                    <a:pt x="68" y="3435"/>
                  </a:cubicBezTo>
                  <a:cubicBezTo>
                    <a:pt x="1" y="3975"/>
                    <a:pt x="188" y="4490"/>
                    <a:pt x="598" y="4884"/>
                  </a:cubicBezTo>
                  <a:cubicBezTo>
                    <a:pt x="875" y="5157"/>
                    <a:pt x="1249" y="5309"/>
                    <a:pt x="1638" y="5309"/>
                  </a:cubicBezTo>
                  <a:cubicBezTo>
                    <a:pt x="1666" y="5309"/>
                    <a:pt x="1693" y="5308"/>
                    <a:pt x="1721" y="5306"/>
                  </a:cubicBezTo>
                  <a:cubicBezTo>
                    <a:pt x="2310" y="5277"/>
                    <a:pt x="2833" y="4932"/>
                    <a:pt x="3157" y="4591"/>
                  </a:cubicBezTo>
                  <a:lnTo>
                    <a:pt x="3582" y="5086"/>
                  </a:lnTo>
                  <a:cubicBezTo>
                    <a:pt x="3673" y="5192"/>
                    <a:pt x="3802" y="5246"/>
                    <a:pt x="3930" y="5246"/>
                  </a:cubicBezTo>
                  <a:cubicBezTo>
                    <a:pt x="4037" y="5246"/>
                    <a:pt x="4143" y="5209"/>
                    <a:pt x="4230" y="5134"/>
                  </a:cubicBezTo>
                  <a:cubicBezTo>
                    <a:pt x="4423" y="4970"/>
                    <a:pt x="4446" y="4680"/>
                    <a:pt x="4280" y="4486"/>
                  </a:cubicBezTo>
                  <a:lnTo>
                    <a:pt x="3742" y="3859"/>
                  </a:lnTo>
                  <a:cubicBezTo>
                    <a:pt x="4028" y="3468"/>
                    <a:pt x="4221" y="3161"/>
                    <a:pt x="4234" y="3140"/>
                  </a:cubicBezTo>
                  <a:cubicBezTo>
                    <a:pt x="4369" y="2926"/>
                    <a:pt x="4303" y="2642"/>
                    <a:pt x="4087" y="2507"/>
                  </a:cubicBezTo>
                  <a:cubicBezTo>
                    <a:pt x="4011" y="2460"/>
                    <a:pt x="3927" y="2437"/>
                    <a:pt x="3844" y="2437"/>
                  </a:cubicBezTo>
                  <a:cubicBezTo>
                    <a:pt x="3691" y="2437"/>
                    <a:pt x="3541" y="2514"/>
                    <a:pt x="3454" y="2654"/>
                  </a:cubicBezTo>
                  <a:cubicBezTo>
                    <a:pt x="3452" y="2657"/>
                    <a:pt x="3323" y="2861"/>
                    <a:pt x="3126" y="3142"/>
                  </a:cubicBezTo>
                  <a:lnTo>
                    <a:pt x="2392" y="2289"/>
                  </a:lnTo>
                  <a:cubicBezTo>
                    <a:pt x="2476" y="2232"/>
                    <a:pt x="2552" y="2173"/>
                    <a:pt x="2623" y="2114"/>
                  </a:cubicBezTo>
                  <a:cubicBezTo>
                    <a:pt x="3119" y="1693"/>
                    <a:pt x="3258" y="1107"/>
                    <a:pt x="2974" y="619"/>
                  </a:cubicBezTo>
                  <a:cubicBezTo>
                    <a:pt x="2748" y="228"/>
                    <a:pt x="2309" y="1"/>
                    <a:pt x="185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8" name="Google Shape;898;p12"/>
          <p:cNvGrpSpPr/>
          <p:nvPr/>
        </p:nvGrpSpPr>
        <p:grpSpPr>
          <a:xfrm>
            <a:off x="4835002" y="3146561"/>
            <a:ext cx="277512" cy="356054"/>
            <a:chOff x="6803618" y="2457368"/>
            <a:chExt cx="277512" cy="356054"/>
          </a:xfrm>
        </p:grpSpPr>
        <p:sp>
          <p:nvSpPr>
            <p:cNvPr id="899" name="Google Shape;899;p12"/>
            <p:cNvSpPr/>
            <p:nvPr/>
          </p:nvSpPr>
          <p:spPr>
            <a:xfrm>
              <a:off x="6803618" y="2632685"/>
              <a:ext cx="277512" cy="180737"/>
            </a:xfrm>
            <a:custGeom>
              <a:avLst/>
              <a:gdLst/>
              <a:ahLst/>
              <a:cxnLst/>
              <a:rect l="l" t="t" r="r" b="b"/>
              <a:pathLst>
                <a:path w="12236" h="7969" extrusionOk="0">
                  <a:moveTo>
                    <a:pt x="2753" y="0"/>
                  </a:moveTo>
                  <a:lnTo>
                    <a:pt x="1529" y="337"/>
                  </a:lnTo>
                  <a:cubicBezTo>
                    <a:pt x="627" y="585"/>
                    <a:pt x="3" y="1405"/>
                    <a:pt x="1" y="2341"/>
                  </a:cubicBezTo>
                  <a:lnTo>
                    <a:pt x="20" y="5876"/>
                  </a:lnTo>
                  <a:cubicBezTo>
                    <a:pt x="20" y="7029"/>
                    <a:pt x="955" y="7964"/>
                    <a:pt x="2110" y="7964"/>
                  </a:cubicBezTo>
                  <a:cubicBezTo>
                    <a:pt x="2111" y="7964"/>
                    <a:pt x="2113" y="7964"/>
                    <a:pt x="2114" y="7964"/>
                  </a:cubicBezTo>
                  <a:lnTo>
                    <a:pt x="2114" y="7969"/>
                  </a:lnTo>
                  <a:lnTo>
                    <a:pt x="4604" y="7969"/>
                  </a:lnTo>
                  <a:cubicBezTo>
                    <a:pt x="4607" y="7969"/>
                    <a:pt x="4609" y="7969"/>
                    <a:pt x="4611" y="7969"/>
                  </a:cubicBezTo>
                  <a:cubicBezTo>
                    <a:pt x="5193" y="7969"/>
                    <a:pt x="5677" y="7474"/>
                    <a:pt x="5658" y="6888"/>
                  </a:cubicBezTo>
                  <a:cubicBezTo>
                    <a:pt x="5645" y="6311"/>
                    <a:pt x="5159" y="5857"/>
                    <a:pt x="4583" y="5857"/>
                  </a:cubicBezTo>
                  <a:lnTo>
                    <a:pt x="1883" y="5857"/>
                  </a:lnTo>
                  <a:cubicBezTo>
                    <a:pt x="1628" y="5857"/>
                    <a:pt x="1422" y="5651"/>
                    <a:pt x="1422" y="5399"/>
                  </a:cubicBezTo>
                  <a:lnTo>
                    <a:pt x="1422" y="3517"/>
                  </a:lnTo>
                  <a:cubicBezTo>
                    <a:pt x="1422" y="3261"/>
                    <a:pt x="1630" y="3058"/>
                    <a:pt x="1883" y="3058"/>
                  </a:cubicBezTo>
                  <a:cubicBezTo>
                    <a:pt x="1891" y="3058"/>
                    <a:pt x="1898" y="3058"/>
                    <a:pt x="1906" y="3058"/>
                  </a:cubicBezTo>
                  <a:cubicBezTo>
                    <a:pt x="2152" y="3071"/>
                    <a:pt x="2341" y="3283"/>
                    <a:pt x="2341" y="3531"/>
                  </a:cubicBezTo>
                  <a:lnTo>
                    <a:pt x="2341" y="4938"/>
                  </a:lnTo>
                  <a:lnTo>
                    <a:pt x="3437" y="4938"/>
                  </a:lnTo>
                  <a:lnTo>
                    <a:pt x="3437" y="4269"/>
                  </a:lnTo>
                  <a:cubicBezTo>
                    <a:pt x="3437" y="3262"/>
                    <a:pt x="4255" y="2446"/>
                    <a:pt x="5262" y="2446"/>
                  </a:cubicBezTo>
                  <a:lnTo>
                    <a:pt x="6974" y="2446"/>
                  </a:lnTo>
                  <a:cubicBezTo>
                    <a:pt x="7981" y="2446"/>
                    <a:pt x="8797" y="3262"/>
                    <a:pt x="8797" y="4269"/>
                  </a:cubicBezTo>
                  <a:lnTo>
                    <a:pt x="8797" y="4938"/>
                  </a:lnTo>
                  <a:lnTo>
                    <a:pt x="9893" y="4938"/>
                  </a:lnTo>
                  <a:lnTo>
                    <a:pt x="9893" y="3531"/>
                  </a:lnTo>
                  <a:cubicBezTo>
                    <a:pt x="9893" y="3283"/>
                    <a:pt x="10084" y="3069"/>
                    <a:pt x="10331" y="3058"/>
                  </a:cubicBezTo>
                  <a:cubicBezTo>
                    <a:pt x="10338" y="3058"/>
                    <a:pt x="10346" y="3058"/>
                    <a:pt x="10353" y="3058"/>
                  </a:cubicBezTo>
                  <a:cubicBezTo>
                    <a:pt x="10606" y="3058"/>
                    <a:pt x="10814" y="3261"/>
                    <a:pt x="10814" y="3517"/>
                  </a:cubicBezTo>
                  <a:lnTo>
                    <a:pt x="10814" y="5399"/>
                  </a:lnTo>
                  <a:cubicBezTo>
                    <a:pt x="10812" y="5651"/>
                    <a:pt x="10608" y="5857"/>
                    <a:pt x="10354" y="5857"/>
                  </a:cubicBezTo>
                  <a:lnTo>
                    <a:pt x="7685" y="5857"/>
                  </a:lnTo>
                  <a:cubicBezTo>
                    <a:pt x="7109" y="5857"/>
                    <a:pt x="6623" y="6311"/>
                    <a:pt x="6608" y="6888"/>
                  </a:cubicBezTo>
                  <a:cubicBezTo>
                    <a:pt x="6591" y="7474"/>
                    <a:pt x="7075" y="7969"/>
                    <a:pt x="7657" y="7969"/>
                  </a:cubicBezTo>
                  <a:cubicBezTo>
                    <a:pt x="7659" y="7969"/>
                    <a:pt x="7661" y="7969"/>
                    <a:pt x="7664" y="7969"/>
                  </a:cubicBezTo>
                  <a:lnTo>
                    <a:pt x="10139" y="7969"/>
                  </a:lnTo>
                  <a:lnTo>
                    <a:pt x="10139" y="7964"/>
                  </a:lnTo>
                  <a:lnTo>
                    <a:pt x="10148" y="7964"/>
                  </a:lnTo>
                  <a:cubicBezTo>
                    <a:pt x="11300" y="7962"/>
                    <a:pt x="12234" y="7029"/>
                    <a:pt x="12234" y="5876"/>
                  </a:cubicBezTo>
                  <a:lnTo>
                    <a:pt x="12236" y="2341"/>
                  </a:lnTo>
                  <a:cubicBezTo>
                    <a:pt x="12234" y="1405"/>
                    <a:pt x="11607" y="587"/>
                    <a:pt x="10707" y="337"/>
                  </a:cubicBezTo>
                  <a:lnTo>
                    <a:pt x="9483" y="0"/>
                  </a:lnTo>
                  <a:cubicBezTo>
                    <a:pt x="8741" y="1138"/>
                    <a:pt x="7475" y="1824"/>
                    <a:pt x="6118" y="1824"/>
                  </a:cubicBezTo>
                  <a:cubicBezTo>
                    <a:pt x="4760" y="1824"/>
                    <a:pt x="3494" y="1138"/>
                    <a:pt x="275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12"/>
            <p:cNvSpPr/>
            <p:nvPr/>
          </p:nvSpPr>
          <p:spPr>
            <a:xfrm>
              <a:off x="6902389" y="2709003"/>
              <a:ext cx="79924" cy="52345"/>
            </a:xfrm>
            <a:custGeom>
              <a:avLst/>
              <a:gdLst/>
              <a:ahLst/>
              <a:cxnLst/>
              <a:rect l="l" t="t" r="r" b="b"/>
              <a:pathLst>
                <a:path w="3524" h="2308" extrusionOk="0">
                  <a:moveTo>
                    <a:pt x="907" y="0"/>
                  </a:moveTo>
                  <a:cubicBezTo>
                    <a:pt x="407" y="0"/>
                    <a:pt x="3" y="406"/>
                    <a:pt x="1" y="904"/>
                  </a:cubicBezTo>
                  <a:lnTo>
                    <a:pt x="1" y="1573"/>
                  </a:lnTo>
                  <a:cubicBezTo>
                    <a:pt x="52" y="1570"/>
                    <a:pt x="103" y="1568"/>
                    <a:pt x="155" y="1568"/>
                  </a:cubicBezTo>
                  <a:cubicBezTo>
                    <a:pt x="776" y="1568"/>
                    <a:pt x="1384" y="1816"/>
                    <a:pt x="1778" y="2307"/>
                  </a:cubicBezTo>
                  <a:cubicBezTo>
                    <a:pt x="2169" y="1823"/>
                    <a:pt x="2772" y="1569"/>
                    <a:pt x="3383" y="1569"/>
                  </a:cubicBezTo>
                  <a:cubicBezTo>
                    <a:pt x="3430" y="1569"/>
                    <a:pt x="3477" y="1570"/>
                    <a:pt x="3523" y="1573"/>
                  </a:cubicBezTo>
                  <a:lnTo>
                    <a:pt x="3523" y="904"/>
                  </a:lnTo>
                  <a:cubicBezTo>
                    <a:pt x="3523" y="406"/>
                    <a:pt x="3118" y="0"/>
                    <a:pt x="261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12"/>
            <p:cNvSpPr/>
            <p:nvPr/>
          </p:nvSpPr>
          <p:spPr>
            <a:xfrm>
              <a:off x="6872066" y="2564191"/>
              <a:ext cx="140639" cy="88974"/>
            </a:xfrm>
            <a:custGeom>
              <a:avLst/>
              <a:gdLst/>
              <a:ahLst/>
              <a:cxnLst/>
              <a:rect l="l" t="t" r="r" b="b"/>
              <a:pathLst>
                <a:path w="6201" h="3923" extrusionOk="0">
                  <a:moveTo>
                    <a:pt x="0" y="1"/>
                  </a:moveTo>
                  <a:lnTo>
                    <a:pt x="0" y="823"/>
                  </a:lnTo>
                  <a:cubicBezTo>
                    <a:pt x="0" y="2535"/>
                    <a:pt x="1388" y="3923"/>
                    <a:pt x="3100" y="3923"/>
                  </a:cubicBezTo>
                  <a:cubicBezTo>
                    <a:pt x="4812" y="3923"/>
                    <a:pt x="6200" y="2535"/>
                    <a:pt x="6200" y="823"/>
                  </a:cubicBezTo>
                  <a:lnTo>
                    <a:pt x="6200" y="1"/>
                  </a:lnTo>
                  <a:cubicBezTo>
                    <a:pt x="5784" y="324"/>
                    <a:pt x="5271" y="501"/>
                    <a:pt x="4743" y="501"/>
                  </a:cubicBezTo>
                  <a:lnTo>
                    <a:pt x="1456" y="501"/>
                  </a:lnTo>
                  <a:cubicBezTo>
                    <a:pt x="928" y="501"/>
                    <a:pt x="417" y="324"/>
                    <a:pt x="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12"/>
            <p:cNvSpPr/>
            <p:nvPr/>
          </p:nvSpPr>
          <p:spPr>
            <a:xfrm>
              <a:off x="6872202" y="2525023"/>
              <a:ext cx="140344" cy="29643"/>
            </a:xfrm>
            <a:custGeom>
              <a:avLst/>
              <a:gdLst/>
              <a:ahLst/>
              <a:cxnLst/>
              <a:rect l="l" t="t" r="r" b="b"/>
              <a:pathLst>
                <a:path w="6188" h="1307" extrusionOk="0">
                  <a:moveTo>
                    <a:pt x="1" y="1"/>
                  </a:moveTo>
                  <a:cubicBezTo>
                    <a:pt x="79" y="743"/>
                    <a:pt x="705" y="1307"/>
                    <a:pt x="1450" y="1307"/>
                  </a:cubicBezTo>
                  <a:lnTo>
                    <a:pt x="4739" y="1307"/>
                  </a:lnTo>
                  <a:cubicBezTo>
                    <a:pt x="5485" y="1307"/>
                    <a:pt x="6110" y="743"/>
                    <a:pt x="618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12"/>
            <p:cNvSpPr/>
            <p:nvPr/>
          </p:nvSpPr>
          <p:spPr>
            <a:xfrm>
              <a:off x="6848320" y="2457368"/>
              <a:ext cx="188085" cy="46834"/>
            </a:xfrm>
            <a:custGeom>
              <a:avLst/>
              <a:gdLst/>
              <a:ahLst/>
              <a:cxnLst/>
              <a:rect l="l" t="t" r="r" b="b"/>
              <a:pathLst>
                <a:path w="8293" h="2065" extrusionOk="0">
                  <a:moveTo>
                    <a:pt x="4146" y="1"/>
                  </a:moveTo>
                  <a:cubicBezTo>
                    <a:pt x="4126" y="1"/>
                    <a:pt x="4105" y="2"/>
                    <a:pt x="4084" y="4"/>
                  </a:cubicBezTo>
                  <a:lnTo>
                    <a:pt x="1010" y="357"/>
                  </a:lnTo>
                  <a:cubicBezTo>
                    <a:pt x="614" y="401"/>
                    <a:pt x="295" y="620"/>
                    <a:pt x="147" y="940"/>
                  </a:cubicBezTo>
                  <a:cubicBezTo>
                    <a:pt x="0" y="1262"/>
                    <a:pt x="61" y="1613"/>
                    <a:pt x="309" y="1882"/>
                  </a:cubicBezTo>
                  <a:lnTo>
                    <a:pt x="484" y="2065"/>
                  </a:lnTo>
                  <a:lnTo>
                    <a:pt x="7811" y="2065"/>
                  </a:lnTo>
                  <a:lnTo>
                    <a:pt x="7981" y="1882"/>
                  </a:lnTo>
                  <a:cubicBezTo>
                    <a:pt x="8231" y="1613"/>
                    <a:pt x="8292" y="1262"/>
                    <a:pt x="8145" y="940"/>
                  </a:cubicBezTo>
                  <a:cubicBezTo>
                    <a:pt x="7998" y="620"/>
                    <a:pt x="7676" y="401"/>
                    <a:pt x="7281" y="357"/>
                  </a:cubicBezTo>
                  <a:lnTo>
                    <a:pt x="4206" y="4"/>
                  </a:lnTo>
                  <a:cubicBezTo>
                    <a:pt x="4186" y="2"/>
                    <a:pt x="4166" y="1"/>
                    <a:pt x="414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04" name="Google Shape;904;p12"/>
          <p:cNvSpPr/>
          <p:nvPr/>
        </p:nvSpPr>
        <p:spPr>
          <a:xfrm>
            <a:off x="816845" y="3055848"/>
            <a:ext cx="356121" cy="356099"/>
          </a:xfrm>
          <a:custGeom>
            <a:avLst/>
            <a:gdLst/>
            <a:ahLst/>
            <a:cxnLst/>
            <a:rect l="l" t="t" r="r" b="b"/>
            <a:pathLst>
              <a:path w="15702" h="15701" extrusionOk="0">
                <a:moveTo>
                  <a:pt x="9871" y="2604"/>
                </a:moveTo>
                <a:cubicBezTo>
                  <a:pt x="10026" y="2604"/>
                  <a:pt x="10179" y="2686"/>
                  <a:pt x="10272" y="2825"/>
                </a:cubicBezTo>
                <a:cubicBezTo>
                  <a:pt x="10366" y="2935"/>
                  <a:pt x="10480" y="3027"/>
                  <a:pt x="10606" y="3099"/>
                </a:cubicBezTo>
                <a:cubicBezTo>
                  <a:pt x="10895" y="3271"/>
                  <a:pt x="11239" y="3358"/>
                  <a:pt x="11626" y="3358"/>
                </a:cubicBezTo>
                <a:cubicBezTo>
                  <a:pt x="11644" y="3358"/>
                  <a:pt x="11663" y="3358"/>
                  <a:pt x="11681" y="3357"/>
                </a:cubicBezTo>
                <a:cubicBezTo>
                  <a:pt x="11685" y="3357"/>
                  <a:pt x="11688" y="3357"/>
                  <a:pt x="11692" y="3357"/>
                </a:cubicBezTo>
                <a:cubicBezTo>
                  <a:pt x="11942" y="3357"/>
                  <a:pt x="12146" y="3557"/>
                  <a:pt x="12152" y="3807"/>
                </a:cubicBezTo>
                <a:cubicBezTo>
                  <a:pt x="12156" y="4062"/>
                  <a:pt x="11956" y="4272"/>
                  <a:pt x="11702" y="4276"/>
                </a:cubicBezTo>
                <a:lnTo>
                  <a:pt x="11702" y="4278"/>
                </a:lnTo>
                <a:cubicBezTo>
                  <a:pt x="9971" y="4278"/>
                  <a:pt x="9502" y="3332"/>
                  <a:pt x="9502" y="3332"/>
                </a:cubicBezTo>
                <a:cubicBezTo>
                  <a:pt x="9346" y="3115"/>
                  <a:pt x="9407" y="2815"/>
                  <a:pt x="9632" y="2674"/>
                </a:cubicBezTo>
                <a:cubicBezTo>
                  <a:pt x="9707" y="2626"/>
                  <a:pt x="9789" y="2604"/>
                  <a:pt x="9871" y="2604"/>
                </a:cubicBezTo>
                <a:close/>
                <a:moveTo>
                  <a:pt x="5831" y="2606"/>
                </a:moveTo>
                <a:cubicBezTo>
                  <a:pt x="5913" y="2606"/>
                  <a:pt x="5995" y="2628"/>
                  <a:pt x="6070" y="2676"/>
                </a:cubicBezTo>
                <a:cubicBezTo>
                  <a:pt x="6295" y="2817"/>
                  <a:pt x="6354" y="3118"/>
                  <a:pt x="6200" y="3334"/>
                </a:cubicBezTo>
                <a:cubicBezTo>
                  <a:pt x="6200" y="3334"/>
                  <a:pt x="5729" y="4281"/>
                  <a:pt x="4001" y="4281"/>
                </a:cubicBezTo>
                <a:cubicBezTo>
                  <a:pt x="3746" y="4274"/>
                  <a:pt x="3544" y="4064"/>
                  <a:pt x="3551" y="3809"/>
                </a:cubicBezTo>
                <a:cubicBezTo>
                  <a:pt x="3557" y="3558"/>
                  <a:pt x="3763" y="3359"/>
                  <a:pt x="4014" y="3359"/>
                </a:cubicBezTo>
                <a:cubicBezTo>
                  <a:pt x="4016" y="3359"/>
                  <a:pt x="4019" y="3359"/>
                  <a:pt x="4022" y="3359"/>
                </a:cubicBezTo>
                <a:cubicBezTo>
                  <a:pt x="4040" y="3360"/>
                  <a:pt x="4058" y="3360"/>
                  <a:pt x="4076" y="3360"/>
                </a:cubicBezTo>
                <a:cubicBezTo>
                  <a:pt x="4464" y="3360"/>
                  <a:pt x="4807" y="3274"/>
                  <a:pt x="5096" y="3101"/>
                </a:cubicBezTo>
                <a:cubicBezTo>
                  <a:pt x="5220" y="3029"/>
                  <a:pt x="5334" y="2937"/>
                  <a:pt x="5431" y="2827"/>
                </a:cubicBezTo>
                <a:cubicBezTo>
                  <a:pt x="5522" y="2688"/>
                  <a:pt x="5675" y="2606"/>
                  <a:pt x="5831" y="2606"/>
                </a:cubicBezTo>
                <a:close/>
                <a:moveTo>
                  <a:pt x="4934" y="5947"/>
                </a:moveTo>
                <a:cubicBezTo>
                  <a:pt x="4821" y="5947"/>
                  <a:pt x="4706" y="5989"/>
                  <a:pt x="4613" y="6083"/>
                </a:cubicBezTo>
                <a:cubicBezTo>
                  <a:pt x="4322" y="6373"/>
                  <a:pt x="4528" y="6869"/>
                  <a:pt x="4939" y="6869"/>
                </a:cubicBezTo>
                <a:cubicBezTo>
                  <a:pt x="5191" y="6869"/>
                  <a:pt x="5397" y="6663"/>
                  <a:pt x="5399" y="6409"/>
                </a:cubicBezTo>
                <a:lnTo>
                  <a:pt x="5397" y="6409"/>
                </a:lnTo>
                <a:cubicBezTo>
                  <a:pt x="5397" y="6131"/>
                  <a:pt x="5171" y="5947"/>
                  <a:pt x="4934" y="5947"/>
                </a:cubicBezTo>
                <a:close/>
                <a:moveTo>
                  <a:pt x="10764" y="5948"/>
                </a:moveTo>
                <a:cubicBezTo>
                  <a:pt x="10354" y="5948"/>
                  <a:pt x="10148" y="6445"/>
                  <a:pt x="10438" y="6735"/>
                </a:cubicBezTo>
                <a:cubicBezTo>
                  <a:pt x="10532" y="6828"/>
                  <a:pt x="10647" y="6870"/>
                  <a:pt x="10760" y="6870"/>
                </a:cubicBezTo>
                <a:cubicBezTo>
                  <a:pt x="10997" y="6870"/>
                  <a:pt x="11224" y="6686"/>
                  <a:pt x="11224" y="6409"/>
                </a:cubicBezTo>
                <a:cubicBezTo>
                  <a:pt x="11224" y="6283"/>
                  <a:pt x="11173" y="6168"/>
                  <a:pt x="11090" y="6085"/>
                </a:cubicBezTo>
                <a:lnTo>
                  <a:pt x="11090" y="6085"/>
                </a:lnTo>
                <a:cubicBezTo>
                  <a:pt x="11007" y="6002"/>
                  <a:pt x="10892" y="5950"/>
                  <a:pt x="10764" y="5950"/>
                </a:cubicBezTo>
                <a:lnTo>
                  <a:pt x="10764" y="5950"/>
                </a:lnTo>
                <a:cubicBezTo>
                  <a:pt x="10764" y="5950"/>
                  <a:pt x="10764" y="5950"/>
                  <a:pt x="10764" y="5950"/>
                </a:cubicBezTo>
                <a:lnTo>
                  <a:pt x="10764" y="5948"/>
                </a:lnTo>
                <a:close/>
                <a:moveTo>
                  <a:pt x="4939" y="5029"/>
                </a:moveTo>
                <a:cubicBezTo>
                  <a:pt x="5298" y="5029"/>
                  <a:pt x="5650" y="5169"/>
                  <a:pt x="5914" y="5433"/>
                </a:cubicBezTo>
                <a:cubicBezTo>
                  <a:pt x="6308" y="5828"/>
                  <a:pt x="6425" y="6421"/>
                  <a:pt x="6213" y="6937"/>
                </a:cubicBezTo>
                <a:cubicBezTo>
                  <a:pt x="5998" y="7452"/>
                  <a:pt x="5496" y="7788"/>
                  <a:pt x="4939" y="7788"/>
                </a:cubicBezTo>
                <a:cubicBezTo>
                  <a:pt x="4177" y="7786"/>
                  <a:pt x="3559" y="7170"/>
                  <a:pt x="3559" y="6409"/>
                </a:cubicBezTo>
                <a:cubicBezTo>
                  <a:pt x="3559" y="5849"/>
                  <a:pt x="3893" y="5347"/>
                  <a:pt x="4411" y="5134"/>
                </a:cubicBezTo>
                <a:cubicBezTo>
                  <a:pt x="4582" y="5063"/>
                  <a:pt x="4761" y="5029"/>
                  <a:pt x="4939" y="5029"/>
                </a:cubicBezTo>
                <a:close/>
                <a:moveTo>
                  <a:pt x="10763" y="5029"/>
                </a:moveTo>
                <a:cubicBezTo>
                  <a:pt x="10941" y="5029"/>
                  <a:pt x="11121" y="5063"/>
                  <a:pt x="11292" y="5134"/>
                </a:cubicBezTo>
                <a:cubicBezTo>
                  <a:pt x="11807" y="5347"/>
                  <a:pt x="12143" y="5849"/>
                  <a:pt x="12143" y="6409"/>
                </a:cubicBezTo>
                <a:cubicBezTo>
                  <a:pt x="12143" y="7170"/>
                  <a:pt x="11525" y="7788"/>
                  <a:pt x="10764" y="7788"/>
                </a:cubicBezTo>
                <a:cubicBezTo>
                  <a:pt x="10204" y="7788"/>
                  <a:pt x="9702" y="7452"/>
                  <a:pt x="9489" y="6937"/>
                </a:cubicBezTo>
                <a:cubicBezTo>
                  <a:pt x="9275" y="6421"/>
                  <a:pt x="9393" y="5828"/>
                  <a:pt x="9788" y="5433"/>
                </a:cubicBezTo>
                <a:cubicBezTo>
                  <a:pt x="10052" y="5169"/>
                  <a:pt x="10405" y="5029"/>
                  <a:pt x="10763" y="5029"/>
                </a:cubicBezTo>
                <a:close/>
                <a:moveTo>
                  <a:pt x="7851" y="8125"/>
                </a:moveTo>
                <a:cubicBezTo>
                  <a:pt x="9582" y="8125"/>
                  <a:pt x="10907" y="9431"/>
                  <a:pt x="10964" y="9485"/>
                </a:cubicBezTo>
                <a:cubicBezTo>
                  <a:pt x="11142" y="9666"/>
                  <a:pt x="11142" y="9957"/>
                  <a:pt x="10964" y="10137"/>
                </a:cubicBezTo>
                <a:cubicBezTo>
                  <a:pt x="10874" y="10227"/>
                  <a:pt x="10756" y="10271"/>
                  <a:pt x="10639" y="10271"/>
                </a:cubicBezTo>
                <a:cubicBezTo>
                  <a:pt x="10521" y="10271"/>
                  <a:pt x="10403" y="10227"/>
                  <a:pt x="10314" y="10137"/>
                </a:cubicBezTo>
                <a:cubicBezTo>
                  <a:pt x="10295" y="10118"/>
                  <a:pt x="9191" y="9021"/>
                  <a:pt x="7851" y="9021"/>
                </a:cubicBezTo>
                <a:cubicBezTo>
                  <a:pt x="7178" y="9021"/>
                  <a:pt x="6566" y="9284"/>
                  <a:pt x="6118" y="9549"/>
                </a:cubicBezTo>
                <a:cubicBezTo>
                  <a:pt x="5858" y="9702"/>
                  <a:pt x="5611" y="9881"/>
                  <a:pt x="5389" y="10085"/>
                </a:cubicBezTo>
                <a:cubicBezTo>
                  <a:pt x="5297" y="10171"/>
                  <a:pt x="5181" y="10214"/>
                  <a:pt x="5064" y="10214"/>
                </a:cubicBezTo>
                <a:cubicBezTo>
                  <a:pt x="4947" y="10214"/>
                  <a:pt x="4829" y="10170"/>
                  <a:pt x="4739" y="10083"/>
                </a:cubicBezTo>
                <a:cubicBezTo>
                  <a:pt x="4558" y="9910"/>
                  <a:pt x="4558" y="9622"/>
                  <a:pt x="4739" y="9450"/>
                </a:cubicBezTo>
                <a:cubicBezTo>
                  <a:pt x="4793" y="9395"/>
                  <a:pt x="6118" y="8125"/>
                  <a:pt x="7851" y="8125"/>
                </a:cubicBezTo>
                <a:close/>
                <a:moveTo>
                  <a:pt x="7851" y="1"/>
                </a:moveTo>
                <a:cubicBezTo>
                  <a:pt x="5771" y="1"/>
                  <a:pt x="3813" y="665"/>
                  <a:pt x="2335" y="1868"/>
                </a:cubicBezTo>
                <a:cubicBezTo>
                  <a:pt x="829" y="3094"/>
                  <a:pt x="1" y="4733"/>
                  <a:pt x="1" y="6482"/>
                </a:cubicBezTo>
                <a:cubicBezTo>
                  <a:pt x="1" y="7835"/>
                  <a:pt x="499" y="9130"/>
                  <a:pt x="1441" y="10228"/>
                </a:cubicBezTo>
                <a:cubicBezTo>
                  <a:pt x="2320" y="11254"/>
                  <a:pt x="3525" y="12038"/>
                  <a:pt x="4930" y="12503"/>
                </a:cubicBezTo>
                <a:lnTo>
                  <a:pt x="7500" y="15538"/>
                </a:lnTo>
                <a:cubicBezTo>
                  <a:pt x="7591" y="15646"/>
                  <a:pt x="7721" y="15700"/>
                  <a:pt x="7850" y="15700"/>
                </a:cubicBezTo>
                <a:cubicBezTo>
                  <a:pt x="7980" y="15700"/>
                  <a:pt x="8110" y="15646"/>
                  <a:pt x="8202" y="15538"/>
                </a:cubicBezTo>
                <a:lnTo>
                  <a:pt x="10774" y="12503"/>
                </a:lnTo>
                <a:cubicBezTo>
                  <a:pt x="12179" y="12038"/>
                  <a:pt x="13384" y="11254"/>
                  <a:pt x="14263" y="10230"/>
                </a:cubicBezTo>
                <a:cubicBezTo>
                  <a:pt x="15203" y="9130"/>
                  <a:pt x="15702" y="7837"/>
                  <a:pt x="15702" y="6482"/>
                </a:cubicBezTo>
                <a:cubicBezTo>
                  <a:pt x="15702" y="4733"/>
                  <a:pt x="14873" y="3094"/>
                  <a:pt x="13369" y="1868"/>
                </a:cubicBezTo>
                <a:lnTo>
                  <a:pt x="13367" y="1868"/>
                </a:lnTo>
                <a:cubicBezTo>
                  <a:pt x="11889" y="663"/>
                  <a:pt x="9931" y="1"/>
                  <a:pt x="7851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5" name="Google Shape;905;p12" descr="6 Tips to Keep Your Kids From Fighting During School Breaks - WeHaveKid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5837" y="2905206"/>
            <a:ext cx="1526475" cy="1017650"/>
          </a:xfrm>
          <a:prstGeom prst="ellipse">
            <a:avLst/>
          </a:prstGeom>
          <a:noFill/>
          <a:ln>
            <a:noFill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Google Shape;910;p13"/>
          <p:cNvSpPr txBox="1">
            <a:spLocks noGrp="1"/>
          </p:cNvSpPr>
          <p:nvPr>
            <p:ph type="title"/>
          </p:nvPr>
        </p:nvSpPr>
        <p:spPr>
          <a:xfrm>
            <a:off x="719999" y="445025"/>
            <a:ext cx="8331721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Active Bystanders… UPSTANDERS!</a:t>
            </a:r>
            <a:endParaRPr/>
          </a:p>
        </p:txBody>
      </p:sp>
      <p:sp>
        <p:nvSpPr>
          <p:cNvPr id="911" name="Google Shape;911;p13"/>
          <p:cNvSpPr txBox="1">
            <a:spLocks noGrp="1"/>
          </p:cNvSpPr>
          <p:nvPr>
            <p:ph type="body" idx="1"/>
          </p:nvPr>
        </p:nvSpPr>
        <p:spPr>
          <a:xfrm>
            <a:off x="569102" y="1393123"/>
            <a:ext cx="4716081" cy="31757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From Bystanders, to Active Bystanders to Upstanders…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Children more so than adults are likely to intervene if they see someone being hurt. As they get older, the rate of active bystanders drops.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GB" sz="2200">
                <a:latin typeface="Nunito Black"/>
                <a:ea typeface="Nunito Black"/>
                <a:cs typeface="Nunito Black"/>
                <a:sym typeface="Nunito Black"/>
              </a:rPr>
              <a:t>How can we be an upstander?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 b="1">
                <a:solidFill>
                  <a:srgbClr val="0000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Be a Buddy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 b="1">
                <a:solidFill>
                  <a:srgbClr val="0000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Interrupt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 b="1">
                <a:solidFill>
                  <a:srgbClr val="0000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Speak Out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 b="1">
                <a:solidFill>
                  <a:srgbClr val="0000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Tell someone</a:t>
            </a:r>
            <a:endParaRPr/>
          </a:p>
        </p:txBody>
      </p:sp>
      <p:grpSp>
        <p:nvGrpSpPr>
          <p:cNvPr id="912" name="Google Shape;912;p13"/>
          <p:cNvGrpSpPr/>
          <p:nvPr/>
        </p:nvGrpSpPr>
        <p:grpSpPr>
          <a:xfrm>
            <a:off x="6397196" y="2314723"/>
            <a:ext cx="2314032" cy="2254108"/>
            <a:chOff x="6397196" y="2314723"/>
            <a:chExt cx="2314032" cy="2254108"/>
          </a:xfrm>
        </p:grpSpPr>
        <p:grpSp>
          <p:nvGrpSpPr>
            <p:cNvPr id="913" name="Google Shape;913;p13"/>
            <p:cNvGrpSpPr/>
            <p:nvPr/>
          </p:nvGrpSpPr>
          <p:grpSpPr>
            <a:xfrm>
              <a:off x="6902856" y="3881380"/>
              <a:ext cx="267230" cy="687451"/>
              <a:chOff x="5278775" y="2948413"/>
              <a:chExt cx="228950" cy="589025"/>
            </a:xfrm>
          </p:grpSpPr>
          <p:sp>
            <p:nvSpPr>
              <p:cNvPr id="914" name="Google Shape;914;p13"/>
              <p:cNvSpPr/>
              <p:nvPr/>
            </p:nvSpPr>
            <p:spPr>
              <a:xfrm>
                <a:off x="5304800" y="2948413"/>
                <a:ext cx="202925" cy="458000"/>
              </a:xfrm>
              <a:custGeom>
                <a:avLst/>
                <a:gdLst/>
                <a:ahLst/>
                <a:cxnLst/>
                <a:rect l="l" t="t" r="r" b="b"/>
                <a:pathLst>
                  <a:path w="8117" h="18320" extrusionOk="0">
                    <a:moveTo>
                      <a:pt x="4837" y="1"/>
                    </a:moveTo>
                    <a:cubicBezTo>
                      <a:pt x="4554" y="1"/>
                      <a:pt x="4233" y="138"/>
                      <a:pt x="3950" y="498"/>
                    </a:cubicBezTo>
                    <a:cubicBezTo>
                      <a:pt x="3744" y="409"/>
                      <a:pt x="3521" y="351"/>
                      <a:pt x="3302" y="351"/>
                    </a:cubicBezTo>
                    <a:cubicBezTo>
                      <a:pt x="2954" y="351"/>
                      <a:pt x="2615" y="498"/>
                      <a:pt x="2367" y="902"/>
                    </a:cubicBezTo>
                    <a:cubicBezTo>
                      <a:pt x="2331" y="745"/>
                      <a:pt x="2121" y="648"/>
                      <a:pt x="1866" y="648"/>
                    </a:cubicBezTo>
                    <a:cubicBezTo>
                      <a:pt x="1603" y="648"/>
                      <a:pt x="1292" y="751"/>
                      <a:pt x="1075" y="995"/>
                    </a:cubicBezTo>
                    <a:cubicBezTo>
                      <a:pt x="796" y="1310"/>
                      <a:pt x="522" y="2161"/>
                      <a:pt x="336" y="3433"/>
                    </a:cubicBezTo>
                    <a:cubicBezTo>
                      <a:pt x="292" y="3760"/>
                      <a:pt x="247" y="4120"/>
                      <a:pt x="215" y="4503"/>
                    </a:cubicBezTo>
                    <a:cubicBezTo>
                      <a:pt x="49" y="6365"/>
                      <a:pt x="1014" y="7689"/>
                      <a:pt x="1014" y="7689"/>
                    </a:cubicBezTo>
                    <a:lnTo>
                      <a:pt x="372" y="14428"/>
                    </a:lnTo>
                    <a:lnTo>
                      <a:pt x="1" y="18320"/>
                    </a:lnTo>
                    <a:lnTo>
                      <a:pt x="2803" y="18170"/>
                    </a:lnTo>
                    <a:lnTo>
                      <a:pt x="5674" y="18013"/>
                    </a:lnTo>
                    <a:lnTo>
                      <a:pt x="5694" y="14783"/>
                    </a:lnTo>
                    <a:lnTo>
                      <a:pt x="5734" y="7972"/>
                    </a:lnTo>
                    <a:cubicBezTo>
                      <a:pt x="5734" y="7972"/>
                      <a:pt x="6917" y="7269"/>
                      <a:pt x="7329" y="6829"/>
                    </a:cubicBezTo>
                    <a:cubicBezTo>
                      <a:pt x="8116" y="5989"/>
                      <a:pt x="7975" y="3320"/>
                      <a:pt x="7725" y="2965"/>
                    </a:cubicBezTo>
                    <a:cubicBezTo>
                      <a:pt x="7478" y="2610"/>
                      <a:pt x="6824" y="2484"/>
                      <a:pt x="6824" y="2484"/>
                    </a:cubicBezTo>
                    <a:cubicBezTo>
                      <a:pt x="6824" y="2484"/>
                      <a:pt x="6937" y="874"/>
                      <a:pt x="6836" y="526"/>
                    </a:cubicBezTo>
                    <a:cubicBezTo>
                      <a:pt x="6754" y="236"/>
                      <a:pt x="6540" y="104"/>
                      <a:pt x="6265" y="104"/>
                    </a:cubicBezTo>
                    <a:cubicBezTo>
                      <a:pt x="6043" y="104"/>
                      <a:pt x="5781" y="190"/>
                      <a:pt x="5516" y="349"/>
                    </a:cubicBezTo>
                    <a:cubicBezTo>
                      <a:pt x="5387" y="149"/>
                      <a:pt x="5132" y="1"/>
                      <a:pt x="483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13"/>
              <p:cNvSpPr/>
              <p:nvPr/>
            </p:nvSpPr>
            <p:spPr>
              <a:xfrm>
                <a:off x="5278775" y="3308488"/>
                <a:ext cx="176450" cy="228950"/>
              </a:xfrm>
              <a:custGeom>
                <a:avLst/>
                <a:gdLst/>
                <a:ahLst/>
                <a:cxnLst/>
                <a:rect l="l" t="t" r="r" b="b"/>
                <a:pathLst>
                  <a:path w="7058" h="9158" extrusionOk="0">
                    <a:moveTo>
                      <a:pt x="1042" y="0"/>
                    </a:moveTo>
                    <a:lnTo>
                      <a:pt x="0" y="9158"/>
                    </a:lnTo>
                    <a:lnTo>
                      <a:pt x="7058" y="9158"/>
                    </a:lnTo>
                    <a:lnTo>
                      <a:pt x="7058" y="400"/>
                    </a:lnTo>
                    <a:lnTo>
                      <a:pt x="6735" y="380"/>
                    </a:lnTo>
                    <a:lnTo>
                      <a:pt x="3787" y="182"/>
                    </a:lnTo>
                    <a:lnTo>
                      <a:pt x="1413" y="25"/>
                    </a:lnTo>
                    <a:lnTo>
                      <a:pt x="10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13"/>
              <p:cNvSpPr/>
              <p:nvPr/>
            </p:nvSpPr>
            <p:spPr>
              <a:xfrm>
                <a:off x="5278775" y="3034238"/>
                <a:ext cx="98225" cy="503200"/>
              </a:xfrm>
              <a:custGeom>
                <a:avLst/>
                <a:gdLst/>
                <a:ahLst/>
                <a:cxnLst/>
                <a:rect l="l" t="t" r="r" b="b"/>
                <a:pathLst>
                  <a:path w="3929" h="20128" extrusionOk="0">
                    <a:moveTo>
                      <a:pt x="1377" y="0"/>
                    </a:moveTo>
                    <a:cubicBezTo>
                      <a:pt x="1333" y="327"/>
                      <a:pt x="1288" y="687"/>
                      <a:pt x="1256" y="1070"/>
                    </a:cubicBezTo>
                    <a:cubicBezTo>
                      <a:pt x="1090" y="2932"/>
                      <a:pt x="2055" y="4256"/>
                      <a:pt x="2055" y="4256"/>
                    </a:cubicBezTo>
                    <a:lnTo>
                      <a:pt x="1413" y="10995"/>
                    </a:lnTo>
                    <a:lnTo>
                      <a:pt x="1042" y="10970"/>
                    </a:lnTo>
                    <a:lnTo>
                      <a:pt x="0" y="20128"/>
                    </a:lnTo>
                    <a:lnTo>
                      <a:pt x="3929" y="20128"/>
                    </a:lnTo>
                    <a:cubicBezTo>
                      <a:pt x="3929" y="20128"/>
                      <a:pt x="3888" y="17705"/>
                      <a:pt x="3844" y="14733"/>
                    </a:cubicBezTo>
                    <a:cubicBezTo>
                      <a:pt x="3824" y="13587"/>
                      <a:pt x="3804" y="12355"/>
                      <a:pt x="3787" y="11152"/>
                    </a:cubicBezTo>
                    <a:cubicBezTo>
                      <a:pt x="3739" y="7898"/>
                      <a:pt x="3695" y="4833"/>
                      <a:pt x="3695" y="4107"/>
                    </a:cubicBezTo>
                    <a:cubicBezTo>
                      <a:pt x="2205" y="3517"/>
                      <a:pt x="1611" y="1442"/>
                      <a:pt x="1377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17" name="Google Shape;917;p13"/>
            <p:cNvGrpSpPr/>
            <p:nvPr/>
          </p:nvGrpSpPr>
          <p:grpSpPr>
            <a:xfrm>
              <a:off x="7988644" y="3633779"/>
              <a:ext cx="643536" cy="935051"/>
              <a:chOff x="6209025" y="2736263"/>
              <a:chExt cx="551350" cy="801175"/>
            </a:xfrm>
          </p:grpSpPr>
          <p:sp>
            <p:nvSpPr>
              <p:cNvPr id="918" name="Google Shape;918;p13"/>
              <p:cNvSpPr/>
              <p:nvPr/>
            </p:nvSpPr>
            <p:spPr>
              <a:xfrm>
                <a:off x="6462475" y="2736263"/>
                <a:ext cx="62100" cy="801175"/>
              </a:xfrm>
              <a:custGeom>
                <a:avLst/>
                <a:gdLst/>
                <a:ahLst/>
                <a:cxnLst/>
                <a:rect l="l" t="t" r="r" b="b"/>
                <a:pathLst>
                  <a:path w="2484" h="32047" extrusionOk="0">
                    <a:moveTo>
                      <a:pt x="1470" y="0"/>
                    </a:moveTo>
                    <a:lnTo>
                      <a:pt x="1" y="57"/>
                    </a:lnTo>
                    <a:lnTo>
                      <a:pt x="1014" y="32047"/>
                    </a:lnTo>
                    <a:lnTo>
                      <a:pt x="2484" y="32047"/>
                    </a:lnTo>
                    <a:lnTo>
                      <a:pt x="147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13"/>
              <p:cNvSpPr/>
              <p:nvPr/>
            </p:nvSpPr>
            <p:spPr>
              <a:xfrm>
                <a:off x="6445825" y="2796613"/>
                <a:ext cx="71800" cy="33350"/>
              </a:xfrm>
              <a:custGeom>
                <a:avLst/>
                <a:gdLst/>
                <a:ahLst/>
                <a:cxnLst/>
                <a:rect l="l" t="t" r="r" b="b"/>
                <a:pathLst>
                  <a:path w="2872" h="1334" extrusionOk="0">
                    <a:moveTo>
                      <a:pt x="2871" y="1"/>
                    </a:moveTo>
                    <a:lnTo>
                      <a:pt x="0" y="255"/>
                    </a:lnTo>
                    <a:lnTo>
                      <a:pt x="0" y="1333"/>
                    </a:lnTo>
                    <a:lnTo>
                      <a:pt x="2871" y="1006"/>
                    </a:lnTo>
                    <a:lnTo>
                      <a:pt x="2871" y="1"/>
                    </a:lnTo>
                    <a:close/>
                  </a:path>
                </a:pathLst>
              </a:custGeom>
              <a:solidFill>
                <a:srgbClr val="B2B7C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13"/>
              <p:cNvSpPr/>
              <p:nvPr/>
            </p:nvSpPr>
            <p:spPr>
              <a:xfrm>
                <a:off x="6454100" y="3024038"/>
                <a:ext cx="72500" cy="37075"/>
              </a:xfrm>
              <a:custGeom>
                <a:avLst/>
                <a:gdLst/>
                <a:ahLst/>
                <a:cxnLst/>
                <a:rect l="l" t="t" r="r" b="b"/>
                <a:pathLst>
                  <a:path w="2900" h="1483" extrusionOk="0">
                    <a:moveTo>
                      <a:pt x="45" y="1"/>
                    </a:moveTo>
                    <a:lnTo>
                      <a:pt x="1" y="1079"/>
                    </a:lnTo>
                    <a:lnTo>
                      <a:pt x="2859" y="1482"/>
                    </a:lnTo>
                    <a:lnTo>
                      <a:pt x="2899" y="477"/>
                    </a:lnTo>
                    <a:lnTo>
                      <a:pt x="45" y="1"/>
                    </a:lnTo>
                    <a:close/>
                  </a:path>
                </a:pathLst>
              </a:custGeom>
              <a:solidFill>
                <a:srgbClr val="B2B7C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13"/>
              <p:cNvSpPr/>
              <p:nvPr/>
            </p:nvSpPr>
            <p:spPr>
              <a:xfrm>
                <a:off x="6436025" y="3194013"/>
                <a:ext cx="235325" cy="343425"/>
              </a:xfrm>
              <a:custGeom>
                <a:avLst/>
                <a:gdLst/>
                <a:ahLst/>
                <a:cxnLst/>
                <a:rect l="l" t="t" r="r" b="b"/>
                <a:pathLst>
                  <a:path w="9413" h="13737" extrusionOk="0">
                    <a:moveTo>
                      <a:pt x="1636" y="1"/>
                    </a:moveTo>
                    <a:cubicBezTo>
                      <a:pt x="921" y="1"/>
                      <a:pt x="849" y="1123"/>
                      <a:pt x="849" y="1123"/>
                    </a:cubicBezTo>
                    <a:cubicBezTo>
                      <a:pt x="849" y="1123"/>
                      <a:pt x="328" y="1244"/>
                      <a:pt x="162" y="1644"/>
                    </a:cubicBezTo>
                    <a:cubicBezTo>
                      <a:pt x="1" y="2048"/>
                      <a:pt x="489" y="2613"/>
                      <a:pt x="489" y="2613"/>
                    </a:cubicBezTo>
                    <a:cubicBezTo>
                      <a:pt x="255" y="2871"/>
                      <a:pt x="126" y="3211"/>
                      <a:pt x="122" y="3562"/>
                    </a:cubicBezTo>
                    <a:cubicBezTo>
                      <a:pt x="122" y="3913"/>
                      <a:pt x="510" y="4329"/>
                      <a:pt x="510" y="4329"/>
                    </a:cubicBezTo>
                    <a:cubicBezTo>
                      <a:pt x="510" y="4329"/>
                      <a:pt x="187" y="4814"/>
                      <a:pt x="510" y="5548"/>
                    </a:cubicBezTo>
                    <a:cubicBezTo>
                      <a:pt x="538" y="5617"/>
                      <a:pt x="574" y="5686"/>
                      <a:pt x="610" y="5750"/>
                    </a:cubicBezTo>
                    <a:cubicBezTo>
                      <a:pt x="1091" y="6598"/>
                      <a:pt x="2662" y="7402"/>
                      <a:pt x="2662" y="7402"/>
                    </a:cubicBezTo>
                    <a:lnTo>
                      <a:pt x="4103" y="13737"/>
                    </a:lnTo>
                    <a:lnTo>
                      <a:pt x="9412" y="13737"/>
                    </a:lnTo>
                    <a:lnTo>
                      <a:pt x="8346" y="11443"/>
                    </a:lnTo>
                    <a:lnTo>
                      <a:pt x="5799" y="5952"/>
                    </a:lnTo>
                    <a:cubicBezTo>
                      <a:pt x="5799" y="5952"/>
                      <a:pt x="5351" y="2314"/>
                      <a:pt x="5080" y="1822"/>
                    </a:cubicBezTo>
                    <a:cubicBezTo>
                      <a:pt x="4785" y="1281"/>
                      <a:pt x="3118" y="296"/>
                      <a:pt x="3118" y="295"/>
                    </a:cubicBezTo>
                    <a:lnTo>
                      <a:pt x="3118" y="295"/>
                    </a:lnTo>
                    <a:lnTo>
                      <a:pt x="3130" y="1349"/>
                    </a:lnTo>
                    <a:cubicBezTo>
                      <a:pt x="3130" y="1349"/>
                      <a:pt x="2104" y="1147"/>
                      <a:pt x="1636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13"/>
              <p:cNvSpPr/>
              <p:nvPr/>
            </p:nvSpPr>
            <p:spPr>
              <a:xfrm>
                <a:off x="6517600" y="3403563"/>
                <a:ext cx="182925" cy="133875"/>
              </a:xfrm>
              <a:custGeom>
                <a:avLst/>
                <a:gdLst/>
                <a:ahLst/>
                <a:cxnLst/>
                <a:rect l="l" t="t" r="r" b="b"/>
                <a:pathLst>
                  <a:path w="7317" h="5355" extrusionOk="0">
                    <a:moveTo>
                      <a:pt x="4563" y="1"/>
                    </a:moveTo>
                    <a:lnTo>
                      <a:pt x="0" y="1672"/>
                    </a:lnTo>
                    <a:lnTo>
                      <a:pt x="836" y="5355"/>
                    </a:lnTo>
                    <a:lnTo>
                      <a:pt x="7316" y="5355"/>
                    </a:lnTo>
                    <a:lnTo>
                      <a:pt x="456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13"/>
              <p:cNvSpPr/>
              <p:nvPr/>
            </p:nvSpPr>
            <p:spPr>
              <a:xfrm>
                <a:off x="6448750" y="3332713"/>
                <a:ext cx="251875" cy="204725"/>
              </a:xfrm>
              <a:custGeom>
                <a:avLst/>
                <a:gdLst/>
                <a:ahLst/>
                <a:cxnLst/>
                <a:rect l="l" t="t" r="r" b="b"/>
                <a:pathLst>
                  <a:path w="10075" h="818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29" y="69"/>
                      <a:pt x="65" y="138"/>
                      <a:pt x="101" y="202"/>
                    </a:cubicBezTo>
                    <a:cubicBezTo>
                      <a:pt x="582" y="1050"/>
                      <a:pt x="2153" y="1854"/>
                      <a:pt x="2153" y="1854"/>
                    </a:cubicBezTo>
                    <a:lnTo>
                      <a:pt x="3594" y="8189"/>
                    </a:lnTo>
                    <a:lnTo>
                      <a:pt x="10074" y="8189"/>
                    </a:lnTo>
                    <a:lnTo>
                      <a:pt x="9364" y="6808"/>
                    </a:lnTo>
                    <a:lnTo>
                      <a:pt x="3933" y="1321"/>
                    </a:lnTo>
                    <a:cubicBezTo>
                      <a:pt x="3933" y="1321"/>
                      <a:pt x="1842" y="921"/>
                      <a:pt x="1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13"/>
              <p:cNvSpPr/>
              <p:nvPr/>
            </p:nvSpPr>
            <p:spPr>
              <a:xfrm>
                <a:off x="6209025" y="2768163"/>
                <a:ext cx="551350" cy="358850"/>
              </a:xfrm>
              <a:custGeom>
                <a:avLst/>
                <a:gdLst/>
                <a:ahLst/>
                <a:cxnLst/>
                <a:rect l="l" t="t" r="r" b="b"/>
                <a:pathLst>
                  <a:path w="22054" h="14354" extrusionOk="0">
                    <a:moveTo>
                      <a:pt x="186" y="0"/>
                    </a:moveTo>
                    <a:lnTo>
                      <a:pt x="0" y="14031"/>
                    </a:lnTo>
                    <a:lnTo>
                      <a:pt x="21868" y="14354"/>
                    </a:lnTo>
                    <a:lnTo>
                      <a:pt x="22053" y="327"/>
                    </a:lnTo>
                    <a:lnTo>
                      <a:pt x="18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25" name="Google Shape;925;p13"/>
            <p:cNvGrpSpPr/>
            <p:nvPr/>
          </p:nvGrpSpPr>
          <p:grpSpPr>
            <a:xfrm>
              <a:off x="6397196" y="3163584"/>
              <a:ext cx="707148" cy="1221837"/>
              <a:chOff x="4845550" y="2333388"/>
              <a:chExt cx="605850" cy="1046900"/>
            </a:xfrm>
          </p:grpSpPr>
          <p:sp>
            <p:nvSpPr>
              <p:cNvPr id="926" name="Google Shape;926;p13"/>
              <p:cNvSpPr/>
              <p:nvPr/>
            </p:nvSpPr>
            <p:spPr>
              <a:xfrm>
                <a:off x="4997950" y="2794513"/>
                <a:ext cx="175575" cy="253775"/>
              </a:xfrm>
              <a:custGeom>
                <a:avLst/>
                <a:gdLst/>
                <a:ahLst/>
                <a:cxnLst/>
                <a:rect l="l" t="t" r="r" b="b"/>
                <a:pathLst>
                  <a:path w="7023" h="10151" extrusionOk="0">
                    <a:moveTo>
                      <a:pt x="3320" y="0"/>
                    </a:moveTo>
                    <a:cubicBezTo>
                      <a:pt x="3320" y="0"/>
                      <a:pt x="2185" y="416"/>
                      <a:pt x="1713" y="925"/>
                    </a:cubicBezTo>
                    <a:cubicBezTo>
                      <a:pt x="1240" y="1433"/>
                      <a:pt x="1" y="6646"/>
                      <a:pt x="1" y="6646"/>
                    </a:cubicBezTo>
                    <a:lnTo>
                      <a:pt x="1620" y="8980"/>
                    </a:lnTo>
                    <a:lnTo>
                      <a:pt x="2431" y="10151"/>
                    </a:lnTo>
                    <a:cubicBezTo>
                      <a:pt x="2431" y="10151"/>
                      <a:pt x="2637" y="9945"/>
                      <a:pt x="2964" y="9605"/>
                    </a:cubicBezTo>
                    <a:cubicBezTo>
                      <a:pt x="3804" y="8729"/>
                      <a:pt x="5431" y="6957"/>
                      <a:pt x="6388" y="5455"/>
                    </a:cubicBezTo>
                    <a:cubicBezTo>
                      <a:pt x="6671" y="5011"/>
                      <a:pt x="6893" y="4595"/>
                      <a:pt x="7022" y="4227"/>
                    </a:cubicBezTo>
                    <a:cubicBezTo>
                      <a:pt x="5936" y="3250"/>
                      <a:pt x="3320" y="0"/>
                      <a:pt x="33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13"/>
              <p:cNvSpPr/>
              <p:nvPr/>
            </p:nvSpPr>
            <p:spPr>
              <a:xfrm>
                <a:off x="4845550" y="2960638"/>
                <a:ext cx="240150" cy="419650"/>
              </a:xfrm>
              <a:custGeom>
                <a:avLst/>
                <a:gdLst/>
                <a:ahLst/>
                <a:cxnLst/>
                <a:rect l="l" t="t" r="r" b="b"/>
                <a:pathLst>
                  <a:path w="9606" h="16786" extrusionOk="0">
                    <a:moveTo>
                      <a:pt x="6097" y="1"/>
                    </a:moveTo>
                    <a:lnTo>
                      <a:pt x="0" y="5932"/>
                    </a:lnTo>
                    <a:lnTo>
                      <a:pt x="0" y="16785"/>
                    </a:lnTo>
                    <a:lnTo>
                      <a:pt x="9605" y="3506"/>
                    </a:lnTo>
                    <a:lnTo>
                      <a:pt x="9060" y="2960"/>
                    </a:lnTo>
                    <a:lnTo>
                      <a:pt x="8079" y="1979"/>
                    </a:lnTo>
                    <a:lnTo>
                      <a:pt x="6097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13"/>
              <p:cNvSpPr/>
              <p:nvPr/>
            </p:nvSpPr>
            <p:spPr>
              <a:xfrm>
                <a:off x="4845550" y="2852263"/>
                <a:ext cx="312125" cy="528025"/>
              </a:xfrm>
              <a:custGeom>
                <a:avLst/>
                <a:gdLst/>
                <a:ahLst/>
                <a:cxnLst/>
                <a:rect l="l" t="t" r="r" b="b"/>
                <a:pathLst>
                  <a:path w="12485" h="21121" extrusionOk="0">
                    <a:moveTo>
                      <a:pt x="9705" y="0"/>
                    </a:moveTo>
                    <a:cubicBezTo>
                      <a:pt x="9672" y="0"/>
                      <a:pt x="9638" y="3"/>
                      <a:pt x="9605" y="8"/>
                    </a:cubicBezTo>
                    <a:cubicBezTo>
                      <a:pt x="10025" y="424"/>
                      <a:pt x="10082" y="3508"/>
                      <a:pt x="10082" y="3508"/>
                    </a:cubicBezTo>
                    <a:lnTo>
                      <a:pt x="8079" y="6314"/>
                    </a:lnTo>
                    <a:lnTo>
                      <a:pt x="7716" y="6670"/>
                    </a:lnTo>
                    <a:lnTo>
                      <a:pt x="0" y="14212"/>
                    </a:lnTo>
                    <a:lnTo>
                      <a:pt x="0" y="21120"/>
                    </a:lnTo>
                    <a:lnTo>
                      <a:pt x="9605" y="7841"/>
                    </a:lnTo>
                    <a:lnTo>
                      <a:pt x="9060" y="7295"/>
                    </a:lnTo>
                    <a:cubicBezTo>
                      <a:pt x="9900" y="6419"/>
                      <a:pt x="11527" y="4647"/>
                      <a:pt x="12484" y="3145"/>
                    </a:cubicBezTo>
                    <a:cubicBezTo>
                      <a:pt x="11687" y="1663"/>
                      <a:pt x="10593" y="0"/>
                      <a:pt x="9705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13"/>
              <p:cNvSpPr/>
              <p:nvPr/>
            </p:nvSpPr>
            <p:spPr>
              <a:xfrm>
                <a:off x="5058725" y="2673538"/>
                <a:ext cx="156875" cy="241925"/>
              </a:xfrm>
              <a:custGeom>
                <a:avLst/>
                <a:gdLst/>
                <a:ahLst/>
                <a:cxnLst/>
                <a:rect l="l" t="t" r="r" b="b"/>
                <a:pathLst>
                  <a:path w="6275" h="9677" extrusionOk="0">
                    <a:moveTo>
                      <a:pt x="1023" y="0"/>
                    </a:moveTo>
                    <a:cubicBezTo>
                      <a:pt x="413" y="0"/>
                      <a:pt x="0" y="2086"/>
                      <a:pt x="0" y="2086"/>
                    </a:cubicBezTo>
                    <a:lnTo>
                      <a:pt x="2447" y="9676"/>
                    </a:lnTo>
                    <a:lnTo>
                      <a:pt x="6275" y="8590"/>
                    </a:lnTo>
                    <a:cubicBezTo>
                      <a:pt x="6275" y="8590"/>
                      <a:pt x="2984" y="5303"/>
                      <a:pt x="1918" y="1540"/>
                    </a:cubicBezTo>
                    <a:cubicBezTo>
                      <a:pt x="1594" y="398"/>
                      <a:pt x="1290" y="0"/>
                      <a:pt x="10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13"/>
              <p:cNvSpPr/>
              <p:nvPr/>
            </p:nvSpPr>
            <p:spPr>
              <a:xfrm>
                <a:off x="4948800" y="2552763"/>
                <a:ext cx="181400" cy="183025"/>
              </a:xfrm>
              <a:custGeom>
                <a:avLst/>
                <a:gdLst/>
                <a:ahLst/>
                <a:cxnLst/>
                <a:rect l="l" t="t" r="r" b="b"/>
                <a:pathLst>
                  <a:path w="7256" h="7321" extrusionOk="0">
                    <a:moveTo>
                      <a:pt x="5637" y="0"/>
                    </a:moveTo>
                    <a:lnTo>
                      <a:pt x="0" y="1595"/>
                    </a:lnTo>
                    <a:lnTo>
                      <a:pt x="1619" y="7320"/>
                    </a:lnTo>
                    <a:lnTo>
                      <a:pt x="7256" y="5721"/>
                    </a:lnTo>
                    <a:lnTo>
                      <a:pt x="56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13"/>
              <p:cNvSpPr/>
              <p:nvPr/>
            </p:nvSpPr>
            <p:spPr>
              <a:xfrm>
                <a:off x="4997950" y="2510763"/>
                <a:ext cx="180700" cy="239350"/>
              </a:xfrm>
              <a:custGeom>
                <a:avLst/>
                <a:gdLst/>
                <a:ahLst/>
                <a:cxnLst/>
                <a:rect l="l" t="t" r="r" b="b"/>
                <a:pathLst>
                  <a:path w="7228" h="9574" extrusionOk="0">
                    <a:moveTo>
                      <a:pt x="4914" y="1"/>
                    </a:moveTo>
                    <a:lnTo>
                      <a:pt x="1" y="1389"/>
                    </a:lnTo>
                    <a:lnTo>
                      <a:pt x="2314" y="9574"/>
                    </a:lnTo>
                    <a:lnTo>
                      <a:pt x="7228" y="8181"/>
                    </a:lnTo>
                    <a:lnTo>
                      <a:pt x="491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13"/>
              <p:cNvSpPr/>
              <p:nvPr/>
            </p:nvSpPr>
            <p:spPr>
              <a:xfrm>
                <a:off x="5051950" y="2341788"/>
                <a:ext cx="383000" cy="414175"/>
              </a:xfrm>
              <a:custGeom>
                <a:avLst/>
                <a:gdLst/>
                <a:ahLst/>
                <a:cxnLst/>
                <a:rect l="l" t="t" r="r" b="b"/>
                <a:pathLst>
                  <a:path w="15320" h="16567" extrusionOk="0">
                    <a:moveTo>
                      <a:pt x="10628" y="1"/>
                    </a:moveTo>
                    <a:cubicBezTo>
                      <a:pt x="10628" y="1"/>
                      <a:pt x="9873" y="5136"/>
                      <a:pt x="3921" y="6820"/>
                    </a:cubicBezTo>
                    <a:cubicBezTo>
                      <a:pt x="3566" y="6917"/>
                      <a:pt x="3219" y="7046"/>
                      <a:pt x="2884" y="7204"/>
                    </a:cubicBezTo>
                    <a:cubicBezTo>
                      <a:pt x="703" y="8241"/>
                      <a:pt x="1" y="10220"/>
                      <a:pt x="461" y="11859"/>
                    </a:cubicBezTo>
                    <a:cubicBezTo>
                      <a:pt x="878" y="13331"/>
                      <a:pt x="2229" y="14530"/>
                      <a:pt x="4289" y="14530"/>
                    </a:cubicBezTo>
                    <a:cubicBezTo>
                      <a:pt x="4501" y="14530"/>
                      <a:pt x="4720" y="14518"/>
                      <a:pt x="4947" y="14491"/>
                    </a:cubicBezTo>
                    <a:cubicBezTo>
                      <a:pt x="5314" y="14447"/>
                      <a:pt x="5678" y="14374"/>
                      <a:pt x="6033" y="14273"/>
                    </a:cubicBezTo>
                    <a:cubicBezTo>
                      <a:pt x="7117" y="13967"/>
                      <a:pt x="8108" y="13841"/>
                      <a:pt x="9005" y="13841"/>
                    </a:cubicBezTo>
                    <a:cubicBezTo>
                      <a:pt x="13176" y="13841"/>
                      <a:pt x="15319" y="16567"/>
                      <a:pt x="15319" y="16567"/>
                    </a:cubicBezTo>
                    <a:lnTo>
                      <a:pt x="10628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13"/>
              <p:cNvSpPr/>
              <p:nvPr/>
            </p:nvSpPr>
            <p:spPr>
              <a:xfrm>
                <a:off x="5028350" y="2582788"/>
                <a:ext cx="406600" cy="173175"/>
              </a:xfrm>
              <a:custGeom>
                <a:avLst/>
                <a:gdLst/>
                <a:ahLst/>
                <a:cxnLst/>
                <a:rect l="l" t="t" r="r" b="b"/>
                <a:pathLst>
                  <a:path w="16264" h="6927" extrusionOk="0">
                    <a:moveTo>
                      <a:pt x="11712" y="0"/>
                    </a:moveTo>
                    <a:cubicBezTo>
                      <a:pt x="9389" y="0"/>
                      <a:pt x="6950" y="487"/>
                      <a:pt x="4825" y="1084"/>
                    </a:cubicBezTo>
                    <a:cubicBezTo>
                      <a:pt x="3541" y="1452"/>
                      <a:pt x="2366" y="1856"/>
                      <a:pt x="1405" y="2219"/>
                    </a:cubicBezTo>
                    <a:cubicBezTo>
                      <a:pt x="864" y="2429"/>
                      <a:pt x="388" y="2619"/>
                      <a:pt x="0" y="2784"/>
                    </a:cubicBezTo>
                    <a:lnTo>
                      <a:pt x="1106" y="6689"/>
                    </a:lnTo>
                    <a:lnTo>
                      <a:pt x="6020" y="5300"/>
                    </a:lnTo>
                    <a:lnTo>
                      <a:pt x="5891" y="4851"/>
                    </a:lnTo>
                    <a:cubicBezTo>
                      <a:pt x="6258" y="4807"/>
                      <a:pt x="6622" y="4734"/>
                      <a:pt x="6977" y="4633"/>
                    </a:cubicBezTo>
                    <a:cubicBezTo>
                      <a:pt x="8061" y="4327"/>
                      <a:pt x="9052" y="4201"/>
                      <a:pt x="9949" y="4201"/>
                    </a:cubicBezTo>
                    <a:cubicBezTo>
                      <a:pt x="14120" y="4201"/>
                      <a:pt x="16263" y="6927"/>
                      <a:pt x="16263" y="6927"/>
                    </a:cubicBezTo>
                    <a:lnTo>
                      <a:pt x="14370" y="249"/>
                    </a:lnTo>
                    <a:cubicBezTo>
                      <a:pt x="13519" y="76"/>
                      <a:pt x="12624" y="0"/>
                      <a:pt x="11712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13"/>
              <p:cNvSpPr/>
              <p:nvPr/>
            </p:nvSpPr>
            <p:spPr>
              <a:xfrm>
                <a:off x="5308350" y="2333388"/>
                <a:ext cx="143050" cy="428925"/>
              </a:xfrm>
              <a:custGeom>
                <a:avLst/>
                <a:gdLst/>
                <a:ahLst/>
                <a:cxnLst/>
                <a:rect l="l" t="t" r="r" b="b"/>
                <a:pathLst>
                  <a:path w="5722" h="17157" extrusionOk="0">
                    <a:moveTo>
                      <a:pt x="630" y="0"/>
                    </a:moveTo>
                    <a:cubicBezTo>
                      <a:pt x="588" y="0"/>
                      <a:pt x="546" y="6"/>
                      <a:pt x="505" y="18"/>
                    </a:cubicBezTo>
                    <a:lnTo>
                      <a:pt x="380" y="50"/>
                    </a:lnTo>
                    <a:cubicBezTo>
                      <a:pt x="142" y="119"/>
                      <a:pt x="0" y="369"/>
                      <a:pt x="69" y="607"/>
                    </a:cubicBezTo>
                    <a:lnTo>
                      <a:pt x="4664" y="16830"/>
                    </a:lnTo>
                    <a:cubicBezTo>
                      <a:pt x="4717" y="17029"/>
                      <a:pt x="4900" y="17157"/>
                      <a:pt x="5097" y="17157"/>
                    </a:cubicBezTo>
                    <a:cubicBezTo>
                      <a:pt x="5137" y="17157"/>
                      <a:pt x="5177" y="17152"/>
                      <a:pt x="5217" y="17141"/>
                    </a:cubicBezTo>
                    <a:lnTo>
                      <a:pt x="5342" y="17105"/>
                    </a:lnTo>
                    <a:cubicBezTo>
                      <a:pt x="5584" y="17036"/>
                      <a:pt x="5721" y="16786"/>
                      <a:pt x="5653" y="16547"/>
                    </a:cubicBezTo>
                    <a:lnTo>
                      <a:pt x="1062" y="325"/>
                    </a:lnTo>
                    <a:cubicBezTo>
                      <a:pt x="1005" y="128"/>
                      <a:pt x="825" y="0"/>
                      <a:pt x="6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13"/>
              <p:cNvSpPr/>
              <p:nvPr/>
            </p:nvSpPr>
            <p:spPr>
              <a:xfrm>
                <a:off x="4930625" y="2621388"/>
                <a:ext cx="75025" cy="86150"/>
              </a:xfrm>
              <a:custGeom>
                <a:avLst/>
                <a:gdLst/>
                <a:ahLst/>
                <a:cxnLst/>
                <a:rect l="l" t="t" r="r" b="b"/>
                <a:pathLst>
                  <a:path w="3001" h="3446" extrusionOk="0">
                    <a:moveTo>
                      <a:pt x="1979" y="0"/>
                    </a:moveTo>
                    <a:cubicBezTo>
                      <a:pt x="1950" y="0"/>
                      <a:pt x="1920" y="4"/>
                      <a:pt x="1890" y="13"/>
                    </a:cubicBezTo>
                    <a:lnTo>
                      <a:pt x="271" y="469"/>
                    </a:lnTo>
                    <a:cubicBezTo>
                      <a:pt x="98" y="518"/>
                      <a:pt x="1" y="695"/>
                      <a:pt x="49" y="869"/>
                    </a:cubicBezTo>
                    <a:lnTo>
                      <a:pt x="711" y="3211"/>
                    </a:lnTo>
                    <a:cubicBezTo>
                      <a:pt x="751" y="3354"/>
                      <a:pt x="880" y="3445"/>
                      <a:pt x="1021" y="3445"/>
                    </a:cubicBezTo>
                    <a:cubicBezTo>
                      <a:pt x="1051" y="3445"/>
                      <a:pt x="1081" y="3441"/>
                      <a:pt x="1111" y="3433"/>
                    </a:cubicBezTo>
                    <a:lnTo>
                      <a:pt x="2730" y="2976"/>
                    </a:lnTo>
                    <a:cubicBezTo>
                      <a:pt x="2900" y="2928"/>
                      <a:pt x="3001" y="2750"/>
                      <a:pt x="2952" y="2577"/>
                    </a:cubicBezTo>
                    <a:lnTo>
                      <a:pt x="2290" y="235"/>
                    </a:lnTo>
                    <a:cubicBezTo>
                      <a:pt x="2250" y="91"/>
                      <a:pt x="2119" y="0"/>
                      <a:pt x="19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13"/>
              <p:cNvSpPr/>
              <p:nvPr/>
            </p:nvSpPr>
            <p:spPr>
              <a:xfrm>
                <a:off x="5044700" y="2773013"/>
                <a:ext cx="85925" cy="79450"/>
              </a:xfrm>
              <a:custGeom>
                <a:avLst/>
                <a:gdLst/>
                <a:ahLst/>
                <a:cxnLst/>
                <a:rect l="l" t="t" r="r" b="b"/>
                <a:pathLst>
                  <a:path w="3437" h="3178" extrusionOk="0">
                    <a:moveTo>
                      <a:pt x="3081" y="0"/>
                    </a:moveTo>
                    <a:cubicBezTo>
                      <a:pt x="2998" y="0"/>
                      <a:pt x="2897" y="26"/>
                      <a:pt x="2774" y="89"/>
                    </a:cubicBezTo>
                    <a:cubicBezTo>
                      <a:pt x="2241" y="364"/>
                      <a:pt x="626" y="1078"/>
                      <a:pt x="0" y="1756"/>
                    </a:cubicBezTo>
                    <a:lnTo>
                      <a:pt x="1639" y="3178"/>
                    </a:lnTo>
                    <a:cubicBezTo>
                      <a:pt x="1841" y="2798"/>
                      <a:pt x="2007" y="2398"/>
                      <a:pt x="2132" y="1983"/>
                    </a:cubicBezTo>
                    <a:cubicBezTo>
                      <a:pt x="3109" y="1474"/>
                      <a:pt x="3436" y="707"/>
                      <a:pt x="3436" y="477"/>
                    </a:cubicBezTo>
                    <a:cubicBezTo>
                      <a:pt x="3436" y="296"/>
                      <a:pt x="3362" y="0"/>
                      <a:pt x="308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13"/>
              <p:cNvSpPr/>
              <p:nvPr/>
            </p:nvSpPr>
            <p:spPr>
              <a:xfrm>
                <a:off x="5117675" y="2780388"/>
                <a:ext cx="91075" cy="109750"/>
              </a:xfrm>
              <a:custGeom>
                <a:avLst/>
                <a:gdLst/>
                <a:ahLst/>
                <a:cxnLst/>
                <a:rect l="l" t="t" r="r" b="b"/>
                <a:pathLst>
                  <a:path w="3643" h="4390" extrusionOk="0">
                    <a:moveTo>
                      <a:pt x="1647" y="1"/>
                    </a:moveTo>
                    <a:cubicBezTo>
                      <a:pt x="1526" y="1"/>
                      <a:pt x="1369" y="50"/>
                      <a:pt x="1167" y="178"/>
                    </a:cubicBezTo>
                    <a:cubicBezTo>
                      <a:pt x="1046" y="254"/>
                      <a:pt x="170" y="1086"/>
                      <a:pt x="85" y="1316"/>
                    </a:cubicBezTo>
                    <a:cubicBezTo>
                      <a:pt x="0" y="1546"/>
                      <a:pt x="186" y="1926"/>
                      <a:pt x="497" y="1926"/>
                    </a:cubicBezTo>
                    <a:cubicBezTo>
                      <a:pt x="327" y="2168"/>
                      <a:pt x="452" y="2774"/>
                      <a:pt x="824" y="2798"/>
                    </a:cubicBezTo>
                    <a:cubicBezTo>
                      <a:pt x="844" y="2799"/>
                      <a:pt x="865" y="2800"/>
                      <a:pt x="885" y="2800"/>
                    </a:cubicBezTo>
                    <a:cubicBezTo>
                      <a:pt x="1229" y="2800"/>
                      <a:pt x="1506" y="2584"/>
                      <a:pt x="1506" y="2584"/>
                    </a:cubicBezTo>
                    <a:lnTo>
                      <a:pt x="1506" y="2584"/>
                    </a:lnTo>
                    <a:cubicBezTo>
                      <a:pt x="1506" y="2584"/>
                      <a:pt x="1082" y="3222"/>
                      <a:pt x="1321" y="3521"/>
                    </a:cubicBezTo>
                    <a:cubicBezTo>
                      <a:pt x="1382" y="3596"/>
                      <a:pt x="1464" y="3625"/>
                      <a:pt x="1553" y="3625"/>
                    </a:cubicBezTo>
                    <a:cubicBezTo>
                      <a:pt x="1815" y="3625"/>
                      <a:pt x="2132" y="3379"/>
                      <a:pt x="2132" y="3379"/>
                    </a:cubicBezTo>
                    <a:lnTo>
                      <a:pt x="2132" y="3379"/>
                    </a:lnTo>
                    <a:cubicBezTo>
                      <a:pt x="2132" y="3379"/>
                      <a:pt x="1777" y="4163"/>
                      <a:pt x="2160" y="4360"/>
                    </a:cubicBezTo>
                    <a:cubicBezTo>
                      <a:pt x="2199" y="4381"/>
                      <a:pt x="2243" y="4390"/>
                      <a:pt x="2291" y="4390"/>
                    </a:cubicBezTo>
                    <a:cubicBezTo>
                      <a:pt x="2724" y="4390"/>
                      <a:pt x="3481" y="3636"/>
                      <a:pt x="3557" y="3363"/>
                    </a:cubicBezTo>
                    <a:cubicBezTo>
                      <a:pt x="3642" y="3064"/>
                      <a:pt x="3057" y="2511"/>
                      <a:pt x="3057" y="2511"/>
                    </a:cubicBezTo>
                    <a:cubicBezTo>
                      <a:pt x="3057" y="2511"/>
                      <a:pt x="3287" y="2156"/>
                      <a:pt x="3158" y="1841"/>
                    </a:cubicBezTo>
                    <a:cubicBezTo>
                      <a:pt x="3078" y="1640"/>
                      <a:pt x="2851" y="1603"/>
                      <a:pt x="2697" y="1603"/>
                    </a:cubicBezTo>
                    <a:cubicBezTo>
                      <a:pt x="2611" y="1603"/>
                      <a:pt x="2548" y="1615"/>
                      <a:pt x="2548" y="1615"/>
                    </a:cubicBezTo>
                    <a:cubicBezTo>
                      <a:pt x="2548" y="1615"/>
                      <a:pt x="2847" y="1211"/>
                      <a:pt x="2661" y="856"/>
                    </a:cubicBezTo>
                    <a:cubicBezTo>
                      <a:pt x="2501" y="553"/>
                      <a:pt x="2173" y="532"/>
                      <a:pt x="2085" y="532"/>
                    </a:cubicBezTo>
                    <a:cubicBezTo>
                      <a:pt x="2071" y="532"/>
                      <a:pt x="2063" y="533"/>
                      <a:pt x="2063" y="533"/>
                    </a:cubicBezTo>
                    <a:cubicBezTo>
                      <a:pt x="2063" y="533"/>
                      <a:pt x="2047" y="1"/>
                      <a:pt x="164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38" name="Google Shape;938;p13"/>
            <p:cNvGrpSpPr/>
            <p:nvPr/>
          </p:nvGrpSpPr>
          <p:grpSpPr>
            <a:xfrm>
              <a:off x="8124126" y="2314723"/>
              <a:ext cx="587102" cy="936569"/>
              <a:chOff x="6325100" y="1606063"/>
              <a:chExt cx="503000" cy="802475"/>
            </a:xfrm>
          </p:grpSpPr>
          <p:sp>
            <p:nvSpPr>
              <p:cNvPr id="939" name="Google Shape;939;p13"/>
              <p:cNvSpPr/>
              <p:nvPr/>
            </p:nvSpPr>
            <p:spPr>
              <a:xfrm>
                <a:off x="6593600" y="2011313"/>
                <a:ext cx="166875" cy="232300"/>
              </a:xfrm>
              <a:custGeom>
                <a:avLst/>
                <a:gdLst/>
                <a:ahLst/>
                <a:cxnLst/>
                <a:rect l="l" t="t" r="r" b="b"/>
                <a:pathLst>
                  <a:path w="6675" h="9292" extrusionOk="0">
                    <a:moveTo>
                      <a:pt x="3065" y="1"/>
                    </a:moveTo>
                    <a:cubicBezTo>
                      <a:pt x="3065" y="1"/>
                      <a:pt x="917" y="3215"/>
                      <a:pt x="0" y="4208"/>
                    </a:cubicBezTo>
                    <a:cubicBezTo>
                      <a:pt x="150" y="4535"/>
                      <a:pt x="388" y="4902"/>
                      <a:pt x="683" y="5286"/>
                    </a:cubicBezTo>
                    <a:cubicBezTo>
                      <a:pt x="1692" y="6594"/>
                      <a:pt x="3339" y="8096"/>
                      <a:pt x="4187" y="8835"/>
                    </a:cubicBezTo>
                    <a:cubicBezTo>
                      <a:pt x="4514" y="9122"/>
                      <a:pt x="4720" y="9291"/>
                      <a:pt x="4720" y="9291"/>
                    </a:cubicBezTo>
                    <a:lnTo>
                      <a:pt x="5374" y="8149"/>
                    </a:lnTo>
                    <a:lnTo>
                      <a:pt x="6674" y="5859"/>
                    </a:lnTo>
                    <a:cubicBezTo>
                      <a:pt x="6674" y="5859"/>
                      <a:pt x="5104" y="1156"/>
                      <a:pt x="4627" y="723"/>
                    </a:cubicBezTo>
                    <a:cubicBezTo>
                      <a:pt x="4147" y="287"/>
                      <a:pt x="3065" y="1"/>
                      <a:pt x="30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13"/>
              <p:cNvSpPr/>
              <p:nvPr/>
            </p:nvSpPr>
            <p:spPr>
              <a:xfrm>
                <a:off x="6686775" y="2157788"/>
                <a:ext cx="141325" cy="250750"/>
              </a:xfrm>
              <a:custGeom>
                <a:avLst/>
                <a:gdLst/>
                <a:ahLst/>
                <a:cxnLst/>
                <a:rect l="l" t="t" r="r" b="b"/>
                <a:pathLst>
                  <a:path w="5653" h="10030" extrusionOk="0">
                    <a:moveTo>
                      <a:pt x="2947" y="0"/>
                    </a:moveTo>
                    <a:lnTo>
                      <a:pt x="1284" y="1991"/>
                    </a:lnTo>
                    <a:lnTo>
                      <a:pt x="456" y="2976"/>
                    </a:lnTo>
                    <a:lnTo>
                      <a:pt x="0" y="3521"/>
                    </a:lnTo>
                    <a:lnTo>
                      <a:pt x="5653" y="10030"/>
                    </a:lnTo>
                    <a:lnTo>
                      <a:pt x="5653" y="2197"/>
                    </a:lnTo>
                    <a:lnTo>
                      <a:pt x="2947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13"/>
              <p:cNvSpPr/>
              <p:nvPr/>
            </p:nvSpPr>
            <p:spPr>
              <a:xfrm>
                <a:off x="6610650" y="2065188"/>
                <a:ext cx="217450" cy="343350"/>
              </a:xfrm>
              <a:custGeom>
                <a:avLst/>
                <a:gdLst/>
                <a:ahLst/>
                <a:cxnLst/>
                <a:rect l="l" t="t" r="r" b="b"/>
                <a:pathLst>
                  <a:path w="8698" h="13734" extrusionOk="0">
                    <a:moveTo>
                      <a:pt x="2364" y="1"/>
                    </a:moveTo>
                    <a:cubicBezTo>
                      <a:pt x="1530" y="1"/>
                      <a:pt x="630" y="1666"/>
                      <a:pt x="1" y="3131"/>
                    </a:cubicBezTo>
                    <a:cubicBezTo>
                      <a:pt x="1006" y="4439"/>
                      <a:pt x="2657" y="5941"/>
                      <a:pt x="3501" y="6680"/>
                    </a:cubicBezTo>
                    <a:lnTo>
                      <a:pt x="3045" y="7225"/>
                    </a:lnTo>
                    <a:lnTo>
                      <a:pt x="8698" y="13734"/>
                    </a:lnTo>
                    <a:lnTo>
                      <a:pt x="8698" y="9264"/>
                    </a:lnTo>
                    <a:lnTo>
                      <a:pt x="4692" y="5994"/>
                    </a:lnTo>
                    <a:lnTo>
                      <a:pt x="4325" y="5695"/>
                    </a:lnTo>
                    <a:lnTo>
                      <a:pt x="2250" y="3268"/>
                    </a:lnTo>
                    <a:cubicBezTo>
                      <a:pt x="2250" y="3268"/>
                      <a:pt x="2048" y="422"/>
                      <a:pt x="2399" y="2"/>
                    </a:cubicBezTo>
                    <a:cubicBezTo>
                      <a:pt x="2387" y="1"/>
                      <a:pt x="2375" y="1"/>
                      <a:pt x="2364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2" name="Google Shape;942;p13"/>
              <p:cNvSpPr/>
              <p:nvPr/>
            </p:nvSpPr>
            <p:spPr>
              <a:xfrm>
                <a:off x="6553725" y="1900013"/>
                <a:ext cx="131350" cy="226100"/>
              </a:xfrm>
              <a:custGeom>
                <a:avLst/>
                <a:gdLst/>
                <a:ahLst/>
                <a:cxnLst/>
                <a:rect l="l" t="t" r="r" b="b"/>
                <a:pathLst>
                  <a:path w="5254" h="9044" extrusionOk="0">
                    <a:moveTo>
                      <a:pt x="4161" y="1"/>
                    </a:moveTo>
                    <a:cubicBezTo>
                      <a:pt x="3908" y="1"/>
                      <a:pt x="3652" y="383"/>
                      <a:pt x="3441" y="1497"/>
                    </a:cubicBezTo>
                    <a:cubicBezTo>
                      <a:pt x="2770" y="5054"/>
                      <a:pt x="1" y="8357"/>
                      <a:pt x="1" y="8357"/>
                    </a:cubicBezTo>
                    <a:lnTo>
                      <a:pt x="3622" y="9043"/>
                    </a:lnTo>
                    <a:lnTo>
                      <a:pt x="5253" y="1840"/>
                    </a:lnTo>
                    <a:cubicBezTo>
                      <a:pt x="5253" y="1840"/>
                      <a:pt x="4716" y="1"/>
                      <a:pt x="41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3" name="Google Shape;943;p13"/>
              <p:cNvSpPr/>
              <p:nvPr/>
            </p:nvSpPr>
            <p:spPr>
              <a:xfrm>
                <a:off x="6616600" y="1788963"/>
                <a:ext cx="158925" cy="160600"/>
              </a:xfrm>
              <a:custGeom>
                <a:avLst/>
                <a:gdLst/>
                <a:ahLst/>
                <a:cxnLst/>
                <a:rect l="l" t="t" r="r" b="b"/>
                <a:pathLst>
                  <a:path w="6357" h="6424" extrusionOk="0">
                    <a:moveTo>
                      <a:pt x="1022" y="0"/>
                    </a:moveTo>
                    <a:lnTo>
                      <a:pt x="1" y="5418"/>
                    </a:lnTo>
                    <a:lnTo>
                      <a:pt x="5335" y="6424"/>
                    </a:lnTo>
                    <a:lnTo>
                      <a:pt x="6356" y="1009"/>
                    </a:lnTo>
                    <a:lnTo>
                      <a:pt x="1022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4" name="Google Shape;944;p13"/>
              <p:cNvSpPr/>
              <p:nvPr/>
            </p:nvSpPr>
            <p:spPr>
              <a:xfrm>
                <a:off x="6580875" y="1760388"/>
                <a:ext cx="153350" cy="215525"/>
              </a:xfrm>
              <a:custGeom>
                <a:avLst/>
                <a:gdLst/>
                <a:ahLst/>
                <a:cxnLst/>
                <a:rect l="l" t="t" r="r" b="b"/>
                <a:pathLst>
                  <a:path w="6134" h="8621" extrusionOk="0">
                    <a:moveTo>
                      <a:pt x="1499" y="0"/>
                    </a:moveTo>
                    <a:lnTo>
                      <a:pt x="1" y="7720"/>
                    </a:lnTo>
                    <a:lnTo>
                      <a:pt x="4640" y="8621"/>
                    </a:lnTo>
                    <a:lnTo>
                      <a:pt x="6134" y="901"/>
                    </a:lnTo>
                    <a:lnTo>
                      <a:pt x="1499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5" name="Google Shape;945;p13"/>
              <p:cNvSpPr/>
              <p:nvPr/>
            </p:nvSpPr>
            <p:spPr>
              <a:xfrm>
                <a:off x="6340450" y="1613213"/>
                <a:ext cx="340375" cy="391775"/>
              </a:xfrm>
              <a:custGeom>
                <a:avLst/>
                <a:gdLst/>
                <a:ahLst/>
                <a:cxnLst/>
                <a:rect l="l" t="t" r="r" b="b"/>
                <a:pathLst>
                  <a:path w="13615" h="15671" extrusionOk="0">
                    <a:moveTo>
                      <a:pt x="2964" y="1"/>
                    </a:moveTo>
                    <a:lnTo>
                      <a:pt x="0" y="15670"/>
                    </a:lnTo>
                    <a:cubicBezTo>
                      <a:pt x="0" y="15670"/>
                      <a:pt x="2000" y="12601"/>
                      <a:pt x="6415" y="12601"/>
                    </a:cubicBezTo>
                    <a:cubicBezTo>
                      <a:pt x="7023" y="12601"/>
                      <a:pt x="7677" y="12659"/>
                      <a:pt x="8378" y="12792"/>
                    </a:cubicBezTo>
                    <a:cubicBezTo>
                      <a:pt x="8717" y="12856"/>
                      <a:pt x="9056" y="12893"/>
                      <a:pt x="9400" y="12905"/>
                    </a:cubicBezTo>
                    <a:cubicBezTo>
                      <a:pt x="9447" y="12906"/>
                      <a:pt x="9493" y="12906"/>
                      <a:pt x="9539" y="12906"/>
                    </a:cubicBezTo>
                    <a:cubicBezTo>
                      <a:pt x="11725" y="12906"/>
                      <a:pt x="13039" y="11609"/>
                      <a:pt x="13324" y="10107"/>
                    </a:cubicBezTo>
                    <a:cubicBezTo>
                      <a:pt x="13615" y="8556"/>
                      <a:pt x="12803" y="6788"/>
                      <a:pt x="10700" y="6009"/>
                    </a:cubicBezTo>
                    <a:cubicBezTo>
                      <a:pt x="10381" y="5891"/>
                      <a:pt x="10050" y="5799"/>
                      <a:pt x="9711" y="5738"/>
                    </a:cubicBezTo>
                    <a:cubicBezTo>
                      <a:pt x="4082" y="4672"/>
                      <a:pt x="2964" y="1"/>
                      <a:pt x="29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6" name="Google Shape;946;p13"/>
              <p:cNvSpPr/>
              <p:nvPr/>
            </p:nvSpPr>
            <p:spPr>
              <a:xfrm>
                <a:off x="6340450" y="1834138"/>
                <a:ext cx="366725" cy="170850"/>
              </a:xfrm>
              <a:custGeom>
                <a:avLst/>
                <a:gdLst/>
                <a:ahLst/>
                <a:cxnLst/>
                <a:rect l="l" t="t" r="r" b="b"/>
                <a:pathLst>
                  <a:path w="14669" h="6834" extrusionOk="0">
                    <a:moveTo>
                      <a:pt x="5184" y="0"/>
                    </a:moveTo>
                    <a:cubicBezTo>
                      <a:pt x="3800" y="0"/>
                      <a:pt x="2435" y="147"/>
                      <a:pt x="1195" y="519"/>
                    </a:cubicBezTo>
                    <a:lnTo>
                      <a:pt x="0" y="6833"/>
                    </a:lnTo>
                    <a:cubicBezTo>
                      <a:pt x="0" y="6833"/>
                      <a:pt x="2000" y="3764"/>
                      <a:pt x="6415" y="3764"/>
                    </a:cubicBezTo>
                    <a:cubicBezTo>
                      <a:pt x="7023" y="3764"/>
                      <a:pt x="7677" y="3822"/>
                      <a:pt x="8378" y="3955"/>
                    </a:cubicBezTo>
                    <a:cubicBezTo>
                      <a:pt x="8717" y="4019"/>
                      <a:pt x="9056" y="4056"/>
                      <a:pt x="9400" y="4068"/>
                    </a:cubicBezTo>
                    <a:lnTo>
                      <a:pt x="9319" y="4488"/>
                    </a:lnTo>
                    <a:lnTo>
                      <a:pt x="13970" y="5368"/>
                    </a:lnTo>
                    <a:lnTo>
                      <a:pt x="14669" y="1673"/>
                    </a:lnTo>
                    <a:cubicBezTo>
                      <a:pt x="14293" y="1552"/>
                      <a:pt x="13841" y="1415"/>
                      <a:pt x="13324" y="1270"/>
                    </a:cubicBezTo>
                    <a:cubicBezTo>
                      <a:pt x="12408" y="1011"/>
                      <a:pt x="11289" y="733"/>
                      <a:pt x="10074" y="503"/>
                    </a:cubicBezTo>
                    <a:cubicBezTo>
                      <a:pt x="8545" y="213"/>
                      <a:pt x="6851" y="0"/>
                      <a:pt x="5184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7" name="Google Shape;947;p13"/>
              <p:cNvSpPr/>
              <p:nvPr/>
            </p:nvSpPr>
            <p:spPr>
              <a:xfrm>
                <a:off x="6325100" y="1606063"/>
                <a:ext cx="97925" cy="404750"/>
              </a:xfrm>
              <a:custGeom>
                <a:avLst/>
                <a:gdLst/>
                <a:ahLst/>
                <a:cxnLst/>
                <a:rect l="l" t="t" r="r" b="b"/>
                <a:pathLst>
                  <a:path w="3917" h="16190" extrusionOk="0">
                    <a:moveTo>
                      <a:pt x="3375" y="1"/>
                    </a:moveTo>
                    <a:cubicBezTo>
                      <a:pt x="3164" y="1"/>
                      <a:pt x="2975" y="149"/>
                      <a:pt x="2932" y="367"/>
                    </a:cubicBezTo>
                    <a:lnTo>
                      <a:pt x="45" y="15646"/>
                    </a:lnTo>
                    <a:cubicBezTo>
                      <a:pt x="1" y="15892"/>
                      <a:pt x="158" y="16126"/>
                      <a:pt x="404" y="16170"/>
                    </a:cubicBezTo>
                    <a:lnTo>
                      <a:pt x="457" y="16183"/>
                    </a:lnTo>
                    <a:cubicBezTo>
                      <a:pt x="484" y="16187"/>
                      <a:pt x="512" y="16190"/>
                      <a:pt x="539" y="16190"/>
                    </a:cubicBezTo>
                    <a:cubicBezTo>
                      <a:pt x="753" y="16190"/>
                      <a:pt x="942" y="16038"/>
                      <a:pt x="982" y="15823"/>
                    </a:cubicBezTo>
                    <a:lnTo>
                      <a:pt x="3868" y="541"/>
                    </a:lnTo>
                    <a:cubicBezTo>
                      <a:pt x="3917" y="299"/>
                      <a:pt x="3755" y="65"/>
                      <a:pt x="3513" y="20"/>
                    </a:cubicBezTo>
                    <a:lnTo>
                      <a:pt x="3457" y="8"/>
                    </a:lnTo>
                    <a:cubicBezTo>
                      <a:pt x="3429" y="3"/>
                      <a:pt x="3402" y="1"/>
                      <a:pt x="33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8" name="Google Shape;948;p13"/>
              <p:cNvSpPr/>
              <p:nvPr/>
            </p:nvSpPr>
            <p:spPr>
              <a:xfrm>
                <a:off x="6731175" y="1843213"/>
                <a:ext cx="64925" cy="77425"/>
              </a:xfrm>
              <a:custGeom>
                <a:avLst/>
                <a:gdLst/>
                <a:ahLst/>
                <a:cxnLst/>
                <a:rect l="l" t="t" r="r" b="b"/>
                <a:pathLst>
                  <a:path w="2597" h="3097" extrusionOk="0">
                    <a:moveTo>
                      <a:pt x="760" y="1"/>
                    </a:moveTo>
                    <a:cubicBezTo>
                      <a:pt x="606" y="1"/>
                      <a:pt x="473" y="107"/>
                      <a:pt x="441" y="265"/>
                    </a:cubicBezTo>
                    <a:lnTo>
                      <a:pt x="33" y="2433"/>
                    </a:lnTo>
                    <a:cubicBezTo>
                      <a:pt x="1" y="2606"/>
                      <a:pt x="114" y="2776"/>
                      <a:pt x="291" y="2808"/>
                    </a:cubicBezTo>
                    <a:lnTo>
                      <a:pt x="1773" y="3091"/>
                    </a:lnTo>
                    <a:cubicBezTo>
                      <a:pt x="1793" y="3095"/>
                      <a:pt x="1813" y="3096"/>
                      <a:pt x="1832" y="3096"/>
                    </a:cubicBezTo>
                    <a:cubicBezTo>
                      <a:pt x="1987" y="3096"/>
                      <a:pt x="2124" y="2987"/>
                      <a:pt x="2153" y="2833"/>
                    </a:cubicBezTo>
                    <a:lnTo>
                      <a:pt x="2560" y="664"/>
                    </a:lnTo>
                    <a:cubicBezTo>
                      <a:pt x="2597" y="487"/>
                      <a:pt x="2480" y="321"/>
                      <a:pt x="2306" y="285"/>
                    </a:cubicBezTo>
                    <a:lnTo>
                      <a:pt x="820" y="6"/>
                    </a:lnTo>
                    <a:cubicBezTo>
                      <a:pt x="800" y="3"/>
                      <a:pt x="780" y="1"/>
                      <a:pt x="7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9" name="Google Shape;949;p13"/>
              <p:cNvSpPr/>
              <p:nvPr/>
            </p:nvSpPr>
            <p:spPr>
              <a:xfrm>
                <a:off x="6623275" y="1994913"/>
                <a:ext cx="82300" cy="70325"/>
              </a:xfrm>
              <a:custGeom>
                <a:avLst/>
                <a:gdLst/>
                <a:ahLst/>
                <a:cxnLst/>
                <a:rect l="l" t="t" r="r" b="b"/>
                <a:pathLst>
                  <a:path w="3292" h="2813" extrusionOk="0">
                    <a:moveTo>
                      <a:pt x="335" y="0"/>
                    </a:moveTo>
                    <a:cubicBezTo>
                      <a:pt x="49" y="0"/>
                      <a:pt x="0" y="295"/>
                      <a:pt x="17" y="467"/>
                    </a:cubicBezTo>
                    <a:cubicBezTo>
                      <a:pt x="37" y="685"/>
                      <a:pt x="400" y="1363"/>
                      <a:pt x="1345" y="1751"/>
                    </a:cubicBezTo>
                    <a:cubicBezTo>
                      <a:pt x="1490" y="2122"/>
                      <a:pt x="1676" y="2478"/>
                      <a:pt x="1894" y="2813"/>
                    </a:cubicBezTo>
                    <a:lnTo>
                      <a:pt x="3291" y="1367"/>
                    </a:lnTo>
                    <a:cubicBezTo>
                      <a:pt x="2657" y="790"/>
                      <a:pt x="1111" y="269"/>
                      <a:pt x="590" y="59"/>
                    </a:cubicBezTo>
                    <a:cubicBezTo>
                      <a:pt x="489" y="18"/>
                      <a:pt x="405" y="0"/>
                      <a:pt x="3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0" name="Google Shape;950;p13"/>
              <p:cNvSpPr/>
              <p:nvPr/>
            </p:nvSpPr>
            <p:spPr>
              <a:xfrm>
                <a:off x="6557450" y="2004738"/>
                <a:ext cx="81000" cy="102650"/>
              </a:xfrm>
              <a:custGeom>
                <a:avLst/>
                <a:gdLst/>
                <a:ahLst/>
                <a:cxnLst/>
                <a:rect l="l" t="t" r="r" b="b"/>
                <a:pathLst>
                  <a:path w="3240" h="4106" extrusionOk="0">
                    <a:moveTo>
                      <a:pt x="1632" y="1"/>
                    </a:moveTo>
                    <a:cubicBezTo>
                      <a:pt x="1222" y="1"/>
                      <a:pt x="1253" y="530"/>
                      <a:pt x="1253" y="530"/>
                    </a:cubicBezTo>
                    <a:cubicBezTo>
                      <a:pt x="1253" y="530"/>
                      <a:pt x="869" y="538"/>
                      <a:pt x="728" y="877"/>
                    </a:cubicBezTo>
                    <a:cubicBezTo>
                      <a:pt x="586" y="1221"/>
                      <a:pt x="897" y="1568"/>
                      <a:pt x="897" y="1568"/>
                    </a:cubicBezTo>
                    <a:cubicBezTo>
                      <a:pt x="897" y="1568"/>
                      <a:pt x="877" y="1566"/>
                      <a:pt x="843" y="1566"/>
                    </a:cubicBezTo>
                    <a:cubicBezTo>
                      <a:pt x="720" y="1566"/>
                      <a:pt x="421" y="1591"/>
                      <a:pt x="348" y="1826"/>
                    </a:cubicBezTo>
                    <a:cubicBezTo>
                      <a:pt x="259" y="2125"/>
                      <a:pt x="498" y="2436"/>
                      <a:pt x="498" y="2436"/>
                    </a:cubicBezTo>
                    <a:cubicBezTo>
                      <a:pt x="498" y="2436"/>
                      <a:pt x="1" y="2993"/>
                      <a:pt x="106" y="3264"/>
                    </a:cubicBezTo>
                    <a:cubicBezTo>
                      <a:pt x="198" y="3498"/>
                      <a:pt x="922" y="4105"/>
                      <a:pt x="1327" y="4105"/>
                    </a:cubicBezTo>
                    <a:cubicBezTo>
                      <a:pt x="1383" y="4105"/>
                      <a:pt x="1433" y="4093"/>
                      <a:pt x="1475" y="4067"/>
                    </a:cubicBezTo>
                    <a:cubicBezTo>
                      <a:pt x="1814" y="3849"/>
                      <a:pt x="1418" y="3159"/>
                      <a:pt x="1418" y="3159"/>
                    </a:cubicBezTo>
                    <a:lnTo>
                      <a:pt x="1418" y="3159"/>
                    </a:lnTo>
                    <a:cubicBezTo>
                      <a:pt x="1418" y="3159"/>
                      <a:pt x="1700" y="3339"/>
                      <a:pt x="1937" y="3339"/>
                    </a:cubicBezTo>
                    <a:cubicBezTo>
                      <a:pt x="2033" y="3339"/>
                      <a:pt x="2123" y="3309"/>
                      <a:pt x="2181" y="3223"/>
                    </a:cubicBezTo>
                    <a:cubicBezTo>
                      <a:pt x="2379" y="2925"/>
                      <a:pt x="1931" y="2371"/>
                      <a:pt x="1931" y="2371"/>
                    </a:cubicBezTo>
                    <a:lnTo>
                      <a:pt x="1931" y="2371"/>
                    </a:lnTo>
                    <a:cubicBezTo>
                      <a:pt x="1931" y="2371"/>
                      <a:pt x="2169" y="2523"/>
                      <a:pt x="2456" y="2523"/>
                    </a:cubicBezTo>
                    <a:cubicBezTo>
                      <a:pt x="2497" y="2523"/>
                      <a:pt x="2539" y="2520"/>
                      <a:pt x="2581" y="2513"/>
                    </a:cubicBezTo>
                    <a:cubicBezTo>
                      <a:pt x="2920" y="2460"/>
                      <a:pt x="2989" y="1891"/>
                      <a:pt x="2811" y="1685"/>
                    </a:cubicBezTo>
                    <a:cubicBezTo>
                      <a:pt x="3098" y="1657"/>
                      <a:pt x="3239" y="1285"/>
                      <a:pt x="3138" y="1083"/>
                    </a:cubicBezTo>
                    <a:cubicBezTo>
                      <a:pt x="3041" y="882"/>
                      <a:pt x="2165" y="187"/>
                      <a:pt x="2048" y="126"/>
                    </a:cubicBezTo>
                    <a:cubicBezTo>
                      <a:pt x="1874" y="37"/>
                      <a:pt x="1738" y="1"/>
                      <a:pt x="163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51" name="Google Shape;951;p13"/>
            <p:cNvGrpSpPr/>
            <p:nvPr/>
          </p:nvGrpSpPr>
          <p:grpSpPr>
            <a:xfrm>
              <a:off x="6707146" y="2360298"/>
              <a:ext cx="1616368" cy="2208533"/>
              <a:chOff x="5111100" y="1645113"/>
              <a:chExt cx="1384825" cy="1892325"/>
            </a:xfrm>
          </p:grpSpPr>
          <p:sp>
            <p:nvSpPr>
              <p:cNvPr id="952" name="Google Shape;952;p13"/>
              <p:cNvSpPr/>
              <p:nvPr/>
            </p:nvSpPr>
            <p:spPr>
              <a:xfrm>
                <a:off x="5111100" y="1645113"/>
                <a:ext cx="683800" cy="462025"/>
              </a:xfrm>
              <a:custGeom>
                <a:avLst/>
                <a:gdLst/>
                <a:ahLst/>
                <a:cxnLst/>
                <a:rect l="l" t="t" r="r" b="b"/>
                <a:pathLst>
                  <a:path w="27352" h="18481" extrusionOk="0">
                    <a:moveTo>
                      <a:pt x="27000" y="1"/>
                    </a:moveTo>
                    <a:lnTo>
                      <a:pt x="1" y="194"/>
                    </a:lnTo>
                    <a:lnTo>
                      <a:pt x="1030" y="18480"/>
                    </a:lnTo>
                    <a:lnTo>
                      <a:pt x="27351" y="18069"/>
                    </a:lnTo>
                    <a:lnTo>
                      <a:pt x="2700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3" name="Google Shape;953;p13"/>
              <p:cNvSpPr/>
              <p:nvPr/>
            </p:nvSpPr>
            <p:spPr>
              <a:xfrm>
                <a:off x="6042175" y="2332513"/>
                <a:ext cx="82175" cy="79100"/>
              </a:xfrm>
              <a:custGeom>
                <a:avLst/>
                <a:gdLst/>
                <a:ahLst/>
                <a:cxnLst/>
                <a:rect l="l" t="t" r="r" b="b"/>
                <a:pathLst>
                  <a:path w="3287" h="3164" extrusionOk="0">
                    <a:moveTo>
                      <a:pt x="1696" y="143"/>
                    </a:moveTo>
                    <a:cubicBezTo>
                      <a:pt x="2287" y="143"/>
                      <a:pt x="2855" y="601"/>
                      <a:pt x="2855" y="1292"/>
                    </a:cubicBezTo>
                    <a:cubicBezTo>
                      <a:pt x="2855" y="1926"/>
                      <a:pt x="2338" y="2443"/>
                      <a:pt x="1704" y="2443"/>
                    </a:cubicBezTo>
                    <a:cubicBezTo>
                      <a:pt x="683" y="2443"/>
                      <a:pt x="170" y="1203"/>
                      <a:pt x="893" y="481"/>
                    </a:cubicBezTo>
                    <a:cubicBezTo>
                      <a:pt x="1126" y="247"/>
                      <a:pt x="1414" y="143"/>
                      <a:pt x="1696" y="143"/>
                    </a:cubicBezTo>
                    <a:close/>
                    <a:moveTo>
                      <a:pt x="1704" y="0"/>
                    </a:moveTo>
                    <a:cubicBezTo>
                      <a:pt x="1066" y="0"/>
                      <a:pt x="489" y="388"/>
                      <a:pt x="242" y="977"/>
                    </a:cubicBezTo>
                    <a:cubicBezTo>
                      <a:pt x="0" y="1567"/>
                      <a:pt x="133" y="2249"/>
                      <a:pt x="586" y="2701"/>
                    </a:cubicBezTo>
                    <a:cubicBezTo>
                      <a:pt x="888" y="3004"/>
                      <a:pt x="1294" y="3164"/>
                      <a:pt x="1706" y="3164"/>
                    </a:cubicBezTo>
                    <a:cubicBezTo>
                      <a:pt x="1910" y="3164"/>
                      <a:pt x="2115" y="3125"/>
                      <a:pt x="2310" y="3045"/>
                    </a:cubicBezTo>
                    <a:cubicBezTo>
                      <a:pt x="2899" y="2798"/>
                      <a:pt x="3287" y="2221"/>
                      <a:pt x="3287" y="1583"/>
                    </a:cubicBezTo>
                    <a:cubicBezTo>
                      <a:pt x="3287" y="711"/>
                      <a:pt x="2576" y="0"/>
                      <a:pt x="17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4" name="Google Shape;954;p13"/>
              <p:cNvSpPr/>
              <p:nvPr/>
            </p:nvSpPr>
            <p:spPr>
              <a:xfrm>
                <a:off x="5787475" y="2265288"/>
                <a:ext cx="88275" cy="79175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167" extrusionOk="0">
                    <a:moveTo>
                      <a:pt x="1914" y="201"/>
                    </a:moveTo>
                    <a:cubicBezTo>
                      <a:pt x="2813" y="201"/>
                      <a:pt x="3393" y="1240"/>
                      <a:pt x="2840" y="2015"/>
                    </a:cubicBezTo>
                    <a:cubicBezTo>
                      <a:pt x="2616" y="2330"/>
                      <a:pt x="2262" y="2498"/>
                      <a:pt x="1902" y="2498"/>
                    </a:cubicBezTo>
                    <a:cubicBezTo>
                      <a:pt x="1671" y="2498"/>
                      <a:pt x="1439" y="2429"/>
                      <a:pt x="1237" y="2286"/>
                    </a:cubicBezTo>
                    <a:cubicBezTo>
                      <a:pt x="405" y="1692"/>
                      <a:pt x="704" y="388"/>
                      <a:pt x="1713" y="218"/>
                    </a:cubicBezTo>
                    <a:cubicBezTo>
                      <a:pt x="1782" y="207"/>
                      <a:pt x="1849" y="201"/>
                      <a:pt x="1914" y="201"/>
                    </a:cubicBezTo>
                    <a:close/>
                    <a:moveTo>
                      <a:pt x="1739" y="0"/>
                    </a:moveTo>
                    <a:cubicBezTo>
                      <a:pt x="830" y="0"/>
                      <a:pt x="1" y="811"/>
                      <a:pt x="179" y="1849"/>
                    </a:cubicBezTo>
                    <a:cubicBezTo>
                      <a:pt x="284" y="2479"/>
                      <a:pt x="761" y="2984"/>
                      <a:pt x="1382" y="3125"/>
                    </a:cubicBezTo>
                    <a:cubicBezTo>
                      <a:pt x="1501" y="3153"/>
                      <a:pt x="1621" y="3167"/>
                      <a:pt x="1740" y="3167"/>
                    </a:cubicBezTo>
                    <a:cubicBezTo>
                      <a:pt x="2242" y="3167"/>
                      <a:pt x="2725" y="2925"/>
                      <a:pt x="3026" y="2504"/>
                    </a:cubicBezTo>
                    <a:cubicBezTo>
                      <a:pt x="3530" y="1789"/>
                      <a:pt x="3365" y="804"/>
                      <a:pt x="2650" y="299"/>
                    </a:cubicBezTo>
                    <a:cubicBezTo>
                      <a:pt x="2361" y="92"/>
                      <a:pt x="2045" y="0"/>
                      <a:pt x="17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5" name="Google Shape;955;p13"/>
              <p:cNvSpPr/>
              <p:nvPr/>
            </p:nvSpPr>
            <p:spPr>
              <a:xfrm>
                <a:off x="6398375" y="2156163"/>
                <a:ext cx="97550" cy="101675"/>
              </a:xfrm>
              <a:custGeom>
                <a:avLst/>
                <a:gdLst/>
                <a:ahLst/>
                <a:cxnLst/>
                <a:rect l="l" t="t" r="r" b="b"/>
                <a:pathLst>
                  <a:path w="3902" h="4067" extrusionOk="0">
                    <a:moveTo>
                      <a:pt x="882" y="1"/>
                    </a:moveTo>
                    <a:cubicBezTo>
                      <a:pt x="808" y="1"/>
                      <a:pt x="731" y="16"/>
                      <a:pt x="659" y="57"/>
                    </a:cubicBezTo>
                    <a:cubicBezTo>
                      <a:pt x="332" y="243"/>
                      <a:pt x="1" y="2023"/>
                      <a:pt x="1" y="2023"/>
                    </a:cubicBezTo>
                    <a:lnTo>
                      <a:pt x="3154" y="4066"/>
                    </a:lnTo>
                    <a:cubicBezTo>
                      <a:pt x="3154" y="4066"/>
                      <a:pt x="3699" y="3328"/>
                      <a:pt x="3865" y="1309"/>
                    </a:cubicBezTo>
                    <a:cubicBezTo>
                      <a:pt x="3902" y="861"/>
                      <a:pt x="3735" y="596"/>
                      <a:pt x="3348" y="596"/>
                    </a:cubicBezTo>
                    <a:cubicBezTo>
                      <a:pt x="3314" y="596"/>
                      <a:pt x="3277" y="598"/>
                      <a:pt x="3239" y="602"/>
                    </a:cubicBezTo>
                    <a:cubicBezTo>
                      <a:pt x="3144" y="355"/>
                      <a:pt x="2963" y="292"/>
                      <a:pt x="2802" y="292"/>
                    </a:cubicBezTo>
                    <a:cubicBezTo>
                      <a:pt x="2636" y="292"/>
                      <a:pt x="2492" y="360"/>
                      <a:pt x="2492" y="360"/>
                    </a:cubicBezTo>
                    <a:cubicBezTo>
                      <a:pt x="2415" y="182"/>
                      <a:pt x="2250" y="57"/>
                      <a:pt x="2060" y="29"/>
                    </a:cubicBezTo>
                    <a:cubicBezTo>
                      <a:pt x="2025" y="23"/>
                      <a:pt x="1991" y="21"/>
                      <a:pt x="1957" y="21"/>
                    </a:cubicBezTo>
                    <a:cubicBezTo>
                      <a:pt x="1664" y="21"/>
                      <a:pt x="1398" y="203"/>
                      <a:pt x="1398" y="203"/>
                    </a:cubicBezTo>
                    <a:cubicBezTo>
                      <a:pt x="1398" y="203"/>
                      <a:pt x="1149" y="1"/>
                      <a:pt x="88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6" name="Google Shape;956;p13"/>
              <p:cNvSpPr/>
              <p:nvPr/>
            </p:nvSpPr>
            <p:spPr>
              <a:xfrm>
                <a:off x="6008850" y="1957688"/>
                <a:ext cx="206850" cy="175450"/>
              </a:xfrm>
              <a:custGeom>
                <a:avLst/>
                <a:gdLst/>
                <a:ahLst/>
                <a:cxnLst/>
                <a:rect l="l" t="t" r="r" b="b"/>
                <a:pathLst>
                  <a:path w="8274" h="7018" extrusionOk="0">
                    <a:moveTo>
                      <a:pt x="5363" y="0"/>
                    </a:moveTo>
                    <a:cubicBezTo>
                      <a:pt x="4411" y="0"/>
                      <a:pt x="3933" y="1068"/>
                      <a:pt x="3933" y="1068"/>
                    </a:cubicBezTo>
                    <a:cubicBezTo>
                      <a:pt x="3933" y="1068"/>
                      <a:pt x="3702" y="987"/>
                      <a:pt x="3350" y="987"/>
                    </a:cubicBezTo>
                    <a:cubicBezTo>
                      <a:pt x="2782" y="987"/>
                      <a:pt x="1901" y="1198"/>
                      <a:pt x="1176" y="2299"/>
                    </a:cubicBezTo>
                    <a:cubicBezTo>
                      <a:pt x="1" y="4088"/>
                      <a:pt x="1939" y="5380"/>
                      <a:pt x="1939" y="5380"/>
                    </a:cubicBezTo>
                    <a:lnTo>
                      <a:pt x="3069" y="5990"/>
                    </a:lnTo>
                    <a:lnTo>
                      <a:pt x="3203" y="6062"/>
                    </a:lnTo>
                    <a:cubicBezTo>
                      <a:pt x="3492" y="6719"/>
                      <a:pt x="4270" y="7018"/>
                      <a:pt x="5035" y="7018"/>
                    </a:cubicBezTo>
                    <a:cubicBezTo>
                      <a:pt x="5817" y="7018"/>
                      <a:pt x="6586" y="6706"/>
                      <a:pt x="6808" y="6147"/>
                    </a:cubicBezTo>
                    <a:cubicBezTo>
                      <a:pt x="7983" y="5586"/>
                      <a:pt x="8274" y="4270"/>
                      <a:pt x="8157" y="3305"/>
                    </a:cubicBezTo>
                    <a:cubicBezTo>
                      <a:pt x="8084" y="2731"/>
                      <a:pt x="7866" y="2283"/>
                      <a:pt x="7600" y="2206"/>
                    </a:cubicBezTo>
                    <a:cubicBezTo>
                      <a:pt x="7749" y="1415"/>
                      <a:pt x="6897" y="1209"/>
                      <a:pt x="6897" y="1209"/>
                    </a:cubicBezTo>
                    <a:cubicBezTo>
                      <a:pt x="6897" y="1209"/>
                      <a:pt x="7014" y="450"/>
                      <a:pt x="5783" y="66"/>
                    </a:cubicBezTo>
                    <a:cubicBezTo>
                      <a:pt x="5634" y="21"/>
                      <a:pt x="5494" y="0"/>
                      <a:pt x="53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7" name="Google Shape;957;p13"/>
              <p:cNvSpPr/>
              <p:nvPr/>
            </p:nvSpPr>
            <p:spPr>
              <a:xfrm>
                <a:off x="6085075" y="2040388"/>
                <a:ext cx="130625" cy="92750"/>
              </a:xfrm>
              <a:custGeom>
                <a:avLst/>
                <a:gdLst/>
                <a:ahLst/>
                <a:cxnLst/>
                <a:rect l="l" t="t" r="r" b="b"/>
                <a:pathLst>
                  <a:path w="5225" h="3710" extrusionOk="0">
                    <a:moveTo>
                      <a:pt x="5100" y="1"/>
                    </a:moveTo>
                    <a:lnTo>
                      <a:pt x="5100" y="1"/>
                    </a:lnTo>
                    <a:cubicBezTo>
                      <a:pt x="4611" y="106"/>
                      <a:pt x="4110" y="170"/>
                      <a:pt x="3610" y="202"/>
                    </a:cubicBezTo>
                    <a:cubicBezTo>
                      <a:pt x="3881" y="1174"/>
                      <a:pt x="3241" y="1946"/>
                      <a:pt x="2371" y="1946"/>
                    </a:cubicBezTo>
                    <a:cubicBezTo>
                      <a:pt x="2077" y="1946"/>
                      <a:pt x="1758" y="1858"/>
                      <a:pt x="1438" y="1660"/>
                    </a:cubicBezTo>
                    <a:cubicBezTo>
                      <a:pt x="1391" y="2375"/>
                      <a:pt x="923" y="2527"/>
                      <a:pt x="534" y="2527"/>
                    </a:cubicBezTo>
                    <a:cubicBezTo>
                      <a:pt x="246" y="2527"/>
                      <a:pt x="0" y="2443"/>
                      <a:pt x="0" y="2443"/>
                    </a:cubicBezTo>
                    <a:lnTo>
                      <a:pt x="0" y="2443"/>
                    </a:lnTo>
                    <a:lnTo>
                      <a:pt x="20" y="2682"/>
                    </a:lnTo>
                    <a:lnTo>
                      <a:pt x="154" y="2754"/>
                    </a:lnTo>
                    <a:cubicBezTo>
                      <a:pt x="443" y="3411"/>
                      <a:pt x="1221" y="3710"/>
                      <a:pt x="1986" y="3710"/>
                    </a:cubicBezTo>
                    <a:cubicBezTo>
                      <a:pt x="2768" y="3710"/>
                      <a:pt x="3537" y="3398"/>
                      <a:pt x="3759" y="2839"/>
                    </a:cubicBezTo>
                    <a:cubicBezTo>
                      <a:pt x="4934" y="2278"/>
                      <a:pt x="5225" y="962"/>
                      <a:pt x="51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8" name="Google Shape;958;p13"/>
              <p:cNvSpPr/>
              <p:nvPr/>
            </p:nvSpPr>
            <p:spPr>
              <a:xfrm>
                <a:off x="6039050" y="2085388"/>
                <a:ext cx="68850" cy="64650"/>
              </a:xfrm>
              <a:custGeom>
                <a:avLst/>
                <a:gdLst/>
                <a:ahLst/>
                <a:cxnLst/>
                <a:rect l="l" t="t" r="r" b="b"/>
                <a:pathLst>
                  <a:path w="2754" h="2586" extrusionOk="0">
                    <a:moveTo>
                      <a:pt x="1152" y="1"/>
                    </a:moveTo>
                    <a:cubicBezTo>
                      <a:pt x="325" y="1"/>
                      <a:pt x="0" y="865"/>
                      <a:pt x="0" y="865"/>
                    </a:cubicBezTo>
                    <a:lnTo>
                      <a:pt x="1902" y="2585"/>
                    </a:lnTo>
                    <a:cubicBezTo>
                      <a:pt x="2754" y="2032"/>
                      <a:pt x="2754" y="466"/>
                      <a:pt x="1599" y="78"/>
                    </a:cubicBezTo>
                    <a:cubicBezTo>
                      <a:pt x="1436" y="24"/>
                      <a:pt x="1287" y="1"/>
                      <a:pt x="11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9" name="Google Shape;959;p13"/>
              <p:cNvSpPr/>
              <p:nvPr/>
            </p:nvSpPr>
            <p:spPr>
              <a:xfrm>
                <a:off x="5841825" y="2081863"/>
                <a:ext cx="278400" cy="255050"/>
              </a:xfrm>
              <a:custGeom>
                <a:avLst/>
                <a:gdLst/>
                <a:ahLst/>
                <a:cxnLst/>
                <a:rect l="l" t="t" r="r" b="b"/>
                <a:pathLst>
                  <a:path w="11136" h="10202" extrusionOk="0">
                    <a:moveTo>
                      <a:pt x="5305" y="1"/>
                    </a:moveTo>
                    <a:cubicBezTo>
                      <a:pt x="2177" y="1"/>
                      <a:pt x="0" y="2343"/>
                      <a:pt x="395" y="7256"/>
                    </a:cubicBezTo>
                    <a:cubicBezTo>
                      <a:pt x="583" y="9588"/>
                      <a:pt x="2676" y="10202"/>
                      <a:pt x="4827" y="10202"/>
                    </a:cubicBezTo>
                    <a:cubicBezTo>
                      <a:pt x="7217" y="10202"/>
                      <a:pt x="9678" y="9445"/>
                      <a:pt x="9678" y="9445"/>
                    </a:cubicBezTo>
                    <a:cubicBezTo>
                      <a:pt x="9678" y="9445"/>
                      <a:pt x="11135" y="6966"/>
                      <a:pt x="10832" y="4240"/>
                    </a:cubicBezTo>
                    <a:cubicBezTo>
                      <a:pt x="10530" y="1515"/>
                      <a:pt x="8462" y="9"/>
                      <a:pt x="5321" y="1"/>
                    </a:cubicBezTo>
                    <a:cubicBezTo>
                      <a:pt x="5316" y="1"/>
                      <a:pt x="5310" y="1"/>
                      <a:pt x="530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0" name="Google Shape;960;p13"/>
              <p:cNvSpPr/>
              <p:nvPr/>
            </p:nvSpPr>
            <p:spPr>
              <a:xfrm>
                <a:off x="6064575" y="2272663"/>
                <a:ext cx="45850" cy="72800"/>
              </a:xfrm>
              <a:custGeom>
                <a:avLst/>
                <a:gdLst/>
                <a:ahLst/>
                <a:cxnLst/>
                <a:rect l="l" t="t" r="r" b="b"/>
                <a:pathLst>
                  <a:path w="1834" h="2912" extrusionOk="0">
                    <a:moveTo>
                      <a:pt x="1175" y="0"/>
                    </a:moveTo>
                    <a:cubicBezTo>
                      <a:pt x="694" y="0"/>
                      <a:pt x="138" y="416"/>
                      <a:pt x="138" y="416"/>
                    </a:cubicBezTo>
                    <a:lnTo>
                      <a:pt x="77" y="1417"/>
                    </a:lnTo>
                    <a:lnTo>
                      <a:pt x="1" y="2620"/>
                    </a:lnTo>
                    <a:cubicBezTo>
                      <a:pt x="208" y="2825"/>
                      <a:pt x="410" y="2912"/>
                      <a:pt x="598" y="2912"/>
                    </a:cubicBezTo>
                    <a:cubicBezTo>
                      <a:pt x="1303" y="2912"/>
                      <a:pt x="1826" y="1696"/>
                      <a:pt x="1826" y="864"/>
                    </a:cubicBezTo>
                    <a:cubicBezTo>
                      <a:pt x="1834" y="690"/>
                      <a:pt x="1801" y="517"/>
                      <a:pt x="1737" y="359"/>
                    </a:cubicBezTo>
                    <a:cubicBezTo>
                      <a:pt x="1609" y="91"/>
                      <a:pt x="1400" y="0"/>
                      <a:pt x="11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1" name="Google Shape;961;p13"/>
              <p:cNvSpPr/>
              <p:nvPr/>
            </p:nvSpPr>
            <p:spPr>
              <a:xfrm>
                <a:off x="6064575" y="2291513"/>
                <a:ext cx="45650" cy="53950"/>
              </a:xfrm>
              <a:custGeom>
                <a:avLst/>
                <a:gdLst/>
                <a:ahLst/>
                <a:cxnLst/>
                <a:rect l="l" t="t" r="r" b="b"/>
                <a:pathLst>
                  <a:path w="1826" h="2158" extrusionOk="0">
                    <a:moveTo>
                      <a:pt x="1366" y="0"/>
                    </a:moveTo>
                    <a:cubicBezTo>
                      <a:pt x="904" y="0"/>
                      <a:pt x="447" y="305"/>
                      <a:pt x="77" y="663"/>
                    </a:cubicBezTo>
                    <a:lnTo>
                      <a:pt x="1" y="1866"/>
                    </a:lnTo>
                    <a:cubicBezTo>
                      <a:pt x="208" y="2071"/>
                      <a:pt x="410" y="2158"/>
                      <a:pt x="598" y="2158"/>
                    </a:cubicBezTo>
                    <a:cubicBezTo>
                      <a:pt x="1303" y="2158"/>
                      <a:pt x="1826" y="942"/>
                      <a:pt x="1826" y="110"/>
                    </a:cubicBezTo>
                    <a:cubicBezTo>
                      <a:pt x="1674" y="34"/>
                      <a:pt x="1520" y="0"/>
                      <a:pt x="13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2" name="Google Shape;962;p13"/>
              <p:cNvSpPr/>
              <p:nvPr/>
            </p:nvSpPr>
            <p:spPr>
              <a:xfrm>
                <a:off x="5838175" y="2369663"/>
                <a:ext cx="197175" cy="236350"/>
              </a:xfrm>
              <a:custGeom>
                <a:avLst/>
                <a:gdLst/>
                <a:ahLst/>
                <a:cxnLst/>
                <a:rect l="l" t="t" r="r" b="b"/>
                <a:pathLst>
                  <a:path w="7887" h="9454" extrusionOk="0">
                    <a:moveTo>
                      <a:pt x="2806" y="0"/>
                    </a:moveTo>
                    <a:lnTo>
                      <a:pt x="2524" y="1236"/>
                    </a:lnTo>
                    <a:lnTo>
                      <a:pt x="2088" y="3161"/>
                    </a:lnTo>
                    <a:lnTo>
                      <a:pt x="1837" y="4260"/>
                    </a:lnTo>
                    <a:lnTo>
                      <a:pt x="630" y="4062"/>
                    </a:lnTo>
                    <a:lnTo>
                      <a:pt x="630" y="4062"/>
                    </a:lnTo>
                    <a:cubicBezTo>
                      <a:pt x="630" y="4062"/>
                      <a:pt x="0" y="8927"/>
                      <a:pt x="3961" y="9420"/>
                    </a:cubicBezTo>
                    <a:cubicBezTo>
                      <a:pt x="4149" y="9443"/>
                      <a:pt x="4327" y="9454"/>
                      <a:pt x="4496" y="9454"/>
                    </a:cubicBezTo>
                    <a:cubicBezTo>
                      <a:pt x="7887" y="9454"/>
                      <a:pt x="7542" y="5007"/>
                      <a:pt x="7542" y="5007"/>
                    </a:cubicBezTo>
                    <a:lnTo>
                      <a:pt x="6097" y="4728"/>
                    </a:lnTo>
                    <a:lnTo>
                      <a:pt x="6101" y="3448"/>
                    </a:lnTo>
                    <a:lnTo>
                      <a:pt x="6113" y="646"/>
                    </a:lnTo>
                    <a:lnTo>
                      <a:pt x="611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3" name="Google Shape;963;p13"/>
              <p:cNvSpPr/>
              <p:nvPr/>
            </p:nvSpPr>
            <p:spPr>
              <a:xfrm>
                <a:off x="5890250" y="2385813"/>
                <a:ext cx="100675" cy="82675"/>
              </a:xfrm>
              <a:custGeom>
                <a:avLst/>
                <a:gdLst/>
                <a:ahLst/>
                <a:cxnLst/>
                <a:rect l="l" t="t" r="r" b="b"/>
                <a:pathLst>
                  <a:path w="4027" h="3307" extrusionOk="0">
                    <a:moveTo>
                      <a:pt x="4026" y="0"/>
                    </a:moveTo>
                    <a:lnTo>
                      <a:pt x="4026" y="0"/>
                    </a:lnTo>
                    <a:cubicBezTo>
                      <a:pt x="3227" y="4"/>
                      <a:pt x="1547" y="77"/>
                      <a:pt x="441" y="590"/>
                    </a:cubicBezTo>
                    <a:lnTo>
                      <a:pt x="1" y="2515"/>
                    </a:lnTo>
                    <a:cubicBezTo>
                      <a:pt x="478" y="2896"/>
                      <a:pt x="1212" y="3307"/>
                      <a:pt x="2158" y="3307"/>
                    </a:cubicBezTo>
                    <a:cubicBezTo>
                      <a:pt x="2709" y="3307"/>
                      <a:pt x="3332" y="3168"/>
                      <a:pt x="4018" y="2802"/>
                    </a:cubicBezTo>
                    <a:lnTo>
                      <a:pt x="4026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4" name="Google Shape;964;p13"/>
              <p:cNvSpPr/>
              <p:nvPr/>
            </p:nvSpPr>
            <p:spPr>
              <a:xfrm>
                <a:off x="5419675" y="2051338"/>
                <a:ext cx="262875" cy="533350"/>
              </a:xfrm>
              <a:custGeom>
                <a:avLst/>
                <a:gdLst/>
                <a:ahLst/>
                <a:cxnLst/>
                <a:rect l="l" t="t" r="r" b="b"/>
                <a:pathLst>
                  <a:path w="10515" h="21334" extrusionOk="0">
                    <a:moveTo>
                      <a:pt x="4205" y="1"/>
                    </a:moveTo>
                    <a:cubicBezTo>
                      <a:pt x="4198" y="1"/>
                      <a:pt x="4191" y="1"/>
                      <a:pt x="4184" y="3"/>
                    </a:cubicBezTo>
                    <a:cubicBezTo>
                      <a:pt x="3877" y="67"/>
                      <a:pt x="4091" y="1355"/>
                      <a:pt x="4091" y="1355"/>
                    </a:cubicBezTo>
                    <a:cubicBezTo>
                      <a:pt x="4091" y="1355"/>
                      <a:pt x="3445" y="1606"/>
                      <a:pt x="2984" y="2001"/>
                    </a:cubicBezTo>
                    <a:lnTo>
                      <a:pt x="1" y="2054"/>
                    </a:lnTo>
                    <a:cubicBezTo>
                      <a:pt x="1" y="2054"/>
                      <a:pt x="356" y="3798"/>
                      <a:pt x="1155" y="4767"/>
                    </a:cubicBezTo>
                    <a:cubicBezTo>
                      <a:pt x="1155" y="4767"/>
                      <a:pt x="1652" y="11716"/>
                      <a:pt x="2100" y="15571"/>
                    </a:cubicBezTo>
                    <a:cubicBezTo>
                      <a:pt x="2254" y="16888"/>
                      <a:pt x="2399" y="17845"/>
                      <a:pt x="2520" y="18046"/>
                    </a:cubicBezTo>
                    <a:cubicBezTo>
                      <a:pt x="2928" y="18737"/>
                      <a:pt x="8492" y="20699"/>
                      <a:pt x="9965" y="21212"/>
                    </a:cubicBezTo>
                    <a:lnTo>
                      <a:pt x="10317" y="21333"/>
                    </a:lnTo>
                    <a:lnTo>
                      <a:pt x="10393" y="18967"/>
                    </a:lnTo>
                    <a:lnTo>
                      <a:pt x="10514" y="15261"/>
                    </a:lnTo>
                    <a:lnTo>
                      <a:pt x="6436" y="14421"/>
                    </a:lnTo>
                    <a:lnTo>
                      <a:pt x="3986" y="4634"/>
                    </a:lnTo>
                    <a:cubicBezTo>
                      <a:pt x="3986" y="4634"/>
                      <a:pt x="5015" y="2034"/>
                      <a:pt x="5044" y="1634"/>
                    </a:cubicBezTo>
                    <a:cubicBezTo>
                      <a:pt x="5075" y="1243"/>
                      <a:pt x="4517" y="1"/>
                      <a:pt x="4205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5" name="Google Shape;965;p13"/>
              <p:cNvSpPr/>
              <p:nvPr/>
            </p:nvSpPr>
            <p:spPr>
              <a:xfrm>
                <a:off x="5665975" y="2432738"/>
                <a:ext cx="509450" cy="689500"/>
              </a:xfrm>
              <a:custGeom>
                <a:avLst/>
                <a:gdLst/>
                <a:ahLst/>
                <a:cxnLst/>
                <a:rect l="l" t="t" r="r" b="b"/>
                <a:pathLst>
                  <a:path w="20378" h="27580" extrusionOk="0">
                    <a:moveTo>
                      <a:pt x="662" y="1"/>
                    </a:moveTo>
                    <a:lnTo>
                      <a:pt x="327" y="3622"/>
                    </a:lnTo>
                    <a:lnTo>
                      <a:pt x="109" y="5952"/>
                    </a:lnTo>
                    <a:lnTo>
                      <a:pt x="0" y="7107"/>
                    </a:lnTo>
                    <a:lnTo>
                      <a:pt x="2120" y="7862"/>
                    </a:lnTo>
                    <a:lnTo>
                      <a:pt x="2669" y="18008"/>
                    </a:lnTo>
                    <a:lnTo>
                      <a:pt x="662" y="25058"/>
                    </a:lnTo>
                    <a:cubicBezTo>
                      <a:pt x="662" y="25058"/>
                      <a:pt x="1926" y="25784"/>
                      <a:pt x="4022" y="26455"/>
                    </a:cubicBezTo>
                    <a:cubicBezTo>
                      <a:pt x="5839" y="27040"/>
                      <a:pt x="8276" y="27580"/>
                      <a:pt x="11057" y="27580"/>
                    </a:cubicBezTo>
                    <a:cubicBezTo>
                      <a:pt x="11174" y="27580"/>
                      <a:pt x="11292" y="27579"/>
                      <a:pt x="11410" y="27577"/>
                    </a:cubicBezTo>
                    <a:cubicBezTo>
                      <a:pt x="13732" y="27541"/>
                      <a:pt x="16029" y="27105"/>
                      <a:pt x="18202" y="26285"/>
                    </a:cubicBezTo>
                    <a:lnTo>
                      <a:pt x="16175" y="19591"/>
                    </a:lnTo>
                    <a:lnTo>
                      <a:pt x="17156" y="14657"/>
                    </a:lnTo>
                    <a:lnTo>
                      <a:pt x="18153" y="9642"/>
                    </a:lnTo>
                    <a:lnTo>
                      <a:pt x="20378" y="9642"/>
                    </a:lnTo>
                    <a:lnTo>
                      <a:pt x="20378" y="3311"/>
                    </a:lnTo>
                    <a:lnTo>
                      <a:pt x="14426" y="2480"/>
                    </a:lnTo>
                    <a:cubicBezTo>
                      <a:pt x="14426" y="2480"/>
                      <a:pt x="13309" y="5309"/>
                      <a:pt x="10985" y="5309"/>
                    </a:cubicBezTo>
                    <a:cubicBezTo>
                      <a:pt x="10837" y="5309"/>
                      <a:pt x="10684" y="5298"/>
                      <a:pt x="10526" y="5274"/>
                    </a:cubicBezTo>
                    <a:cubicBezTo>
                      <a:pt x="7894" y="4866"/>
                      <a:pt x="7514" y="1535"/>
                      <a:pt x="7514" y="1535"/>
                    </a:cubicBezTo>
                    <a:lnTo>
                      <a:pt x="662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6" name="Google Shape;966;p13"/>
              <p:cNvSpPr/>
              <p:nvPr/>
            </p:nvSpPr>
            <p:spPr>
              <a:xfrm>
                <a:off x="5822725" y="2118013"/>
                <a:ext cx="270350" cy="325875"/>
              </a:xfrm>
              <a:custGeom>
                <a:avLst/>
                <a:gdLst/>
                <a:ahLst/>
                <a:cxnLst/>
                <a:rect l="l" t="t" r="r" b="b"/>
                <a:pathLst>
                  <a:path w="10814" h="13035" extrusionOk="0">
                    <a:moveTo>
                      <a:pt x="5448" y="0"/>
                    </a:moveTo>
                    <a:cubicBezTo>
                      <a:pt x="4619" y="0"/>
                      <a:pt x="3860" y="215"/>
                      <a:pt x="3332" y="638"/>
                    </a:cubicBezTo>
                    <a:cubicBezTo>
                      <a:pt x="1507" y="2104"/>
                      <a:pt x="1" y="5152"/>
                      <a:pt x="477" y="9032"/>
                    </a:cubicBezTo>
                    <a:cubicBezTo>
                      <a:pt x="794" y="11640"/>
                      <a:pt x="3072" y="13034"/>
                      <a:pt x="5226" y="13034"/>
                    </a:cubicBezTo>
                    <a:cubicBezTo>
                      <a:pt x="6280" y="13034"/>
                      <a:pt x="7305" y="12701"/>
                      <a:pt x="8056" y="12012"/>
                    </a:cubicBezTo>
                    <a:cubicBezTo>
                      <a:pt x="9771" y="10442"/>
                      <a:pt x="10813" y="6339"/>
                      <a:pt x="10405" y="3994"/>
                    </a:cubicBezTo>
                    <a:cubicBezTo>
                      <a:pt x="9935" y="1297"/>
                      <a:pt x="7483" y="0"/>
                      <a:pt x="544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7" name="Google Shape;967;p13"/>
              <p:cNvSpPr/>
              <p:nvPr/>
            </p:nvSpPr>
            <p:spPr>
              <a:xfrm>
                <a:off x="5869150" y="2107013"/>
                <a:ext cx="238050" cy="206625"/>
              </a:xfrm>
              <a:custGeom>
                <a:avLst/>
                <a:gdLst/>
                <a:ahLst/>
                <a:cxnLst/>
                <a:rect l="l" t="t" r="r" b="b"/>
                <a:pathLst>
                  <a:path w="9522" h="8265" extrusionOk="0">
                    <a:moveTo>
                      <a:pt x="3800" y="0"/>
                    </a:moveTo>
                    <a:cubicBezTo>
                      <a:pt x="2200" y="0"/>
                      <a:pt x="647" y="557"/>
                      <a:pt x="1" y="2019"/>
                    </a:cubicBezTo>
                    <a:cubicBezTo>
                      <a:pt x="769" y="1698"/>
                      <a:pt x="1614" y="1565"/>
                      <a:pt x="2452" y="1565"/>
                    </a:cubicBezTo>
                    <a:cubicBezTo>
                      <a:pt x="4845" y="1565"/>
                      <a:pt x="7183" y="2645"/>
                      <a:pt x="7503" y="3485"/>
                    </a:cubicBezTo>
                    <a:cubicBezTo>
                      <a:pt x="7935" y="4623"/>
                      <a:pt x="7353" y="6303"/>
                      <a:pt x="7349" y="7377"/>
                    </a:cubicBezTo>
                    <a:cubicBezTo>
                      <a:pt x="7346" y="8158"/>
                      <a:pt x="7847" y="8264"/>
                      <a:pt x="8120" y="8264"/>
                    </a:cubicBezTo>
                    <a:cubicBezTo>
                      <a:pt x="8223" y="8264"/>
                      <a:pt x="8294" y="8249"/>
                      <a:pt x="8294" y="8249"/>
                    </a:cubicBezTo>
                    <a:cubicBezTo>
                      <a:pt x="8754" y="7482"/>
                      <a:pt x="9521" y="3073"/>
                      <a:pt x="8011" y="1454"/>
                    </a:cubicBezTo>
                    <a:cubicBezTo>
                      <a:pt x="7233" y="622"/>
                      <a:pt x="5491" y="0"/>
                      <a:pt x="380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8" name="Google Shape;968;p13"/>
              <p:cNvSpPr/>
              <p:nvPr/>
            </p:nvSpPr>
            <p:spPr>
              <a:xfrm>
                <a:off x="5877400" y="2248488"/>
                <a:ext cx="22250" cy="21550"/>
              </a:xfrm>
              <a:custGeom>
                <a:avLst/>
                <a:gdLst/>
                <a:ahLst/>
                <a:cxnLst/>
                <a:rect l="l" t="t" r="r" b="b"/>
                <a:pathLst>
                  <a:path w="890" h="862" extrusionOk="0">
                    <a:moveTo>
                      <a:pt x="543" y="1"/>
                    </a:moveTo>
                    <a:cubicBezTo>
                      <a:pt x="243" y="1"/>
                      <a:pt x="0" y="758"/>
                      <a:pt x="386" y="854"/>
                    </a:cubicBezTo>
                    <a:cubicBezTo>
                      <a:pt x="407" y="859"/>
                      <a:pt x="427" y="862"/>
                      <a:pt x="447" y="862"/>
                    </a:cubicBezTo>
                    <a:cubicBezTo>
                      <a:pt x="800" y="862"/>
                      <a:pt x="889" y="83"/>
                      <a:pt x="587" y="6"/>
                    </a:cubicBezTo>
                    <a:cubicBezTo>
                      <a:pt x="573" y="2"/>
                      <a:pt x="558" y="1"/>
                      <a:pt x="5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9" name="Google Shape;969;p13"/>
              <p:cNvSpPr/>
              <p:nvPr/>
            </p:nvSpPr>
            <p:spPr>
              <a:xfrm>
                <a:off x="5957250" y="2259288"/>
                <a:ext cx="22325" cy="21475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59" extrusionOk="0">
                    <a:moveTo>
                      <a:pt x="543" y="1"/>
                    </a:moveTo>
                    <a:cubicBezTo>
                      <a:pt x="243" y="1"/>
                      <a:pt x="0" y="758"/>
                      <a:pt x="385" y="850"/>
                    </a:cubicBezTo>
                    <a:cubicBezTo>
                      <a:pt x="407" y="855"/>
                      <a:pt x="429" y="858"/>
                      <a:pt x="449" y="858"/>
                    </a:cubicBezTo>
                    <a:cubicBezTo>
                      <a:pt x="801" y="858"/>
                      <a:pt x="892" y="79"/>
                      <a:pt x="587" y="6"/>
                    </a:cubicBezTo>
                    <a:cubicBezTo>
                      <a:pt x="572" y="2"/>
                      <a:pt x="558" y="1"/>
                      <a:pt x="54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0" name="Google Shape;970;p13"/>
              <p:cNvSpPr/>
              <p:nvPr/>
            </p:nvSpPr>
            <p:spPr>
              <a:xfrm>
                <a:off x="5857150" y="2211513"/>
                <a:ext cx="49875" cy="24725"/>
              </a:xfrm>
              <a:custGeom>
                <a:avLst/>
                <a:gdLst/>
                <a:ahLst/>
                <a:cxnLst/>
                <a:rect l="l" t="t" r="r" b="b"/>
                <a:pathLst>
                  <a:path w="1995" h="989" extrusionOk="0">
                    <a:moveTo>
                      <a:pt x="958" y="1"/>
                    </a:moveTo>
                    <a:cubicBezTo>
                      <a:pt x="566" y="1"/>
                      <a:pt x="173" y="188"/>
                      <a:pt x="0" y="524"/>
                    </a:cubicBezTo>
                    <a:cubicBezTo>
                      <a:pt x="0" y="524"/>
                      <a:pt x="1135" y="633"/>
                      <a:pt x="1995" y="988"/>
                    </a:cubicBezTo>
                    <a:cubicBezTo>
                      <a:pt x="1954" y="304"/>
                      <a:pt x="1457" y="1"/>
                      <a:pt x="95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1" name="Google Shape;971;p13"/>
              <p:cNvSpPr/>
              <p:nvPr/>
            </p:nvSpPr>
            <p:spPr>
              <a:xfrm>
                <a:off x="5963950" y="2223863"/>
                <a:ext cx="50800" cy="22075"/>
              </a:xfrm>
              <a:custGeom>
                <a:avLst/>
                <a:gdLst/>
                <a:ahLst/>
                <a:cxnLst/>
                <a:rect l="l" t="t" r="r" b="b"/>
                <a:pathLst>
                  <a:path w="2032" h="883" extrusionOk="0">
                    <a:moveTo>
                      <a:pt x="1002" y="0"/>
                    </a:moveTo>
                    <a:cubicBezTo>
                      <a:pt x="547" y="0"/>
                      <a:pt x="99" y="262"/>
                      <a:pt x="0" y="882"/>
                    </a:cubicBezTo>
                    <a:cubicBezTo>
                      <a:pt x="865" y="631"/>
                      <a:pt x="1962" y="628"/>
                      <a:pt x="2028" y="628"/>
                    </a:cubicBezTo>
                    <a:cubicBezTo>
                      <a:pt x="2030" y="628"/>
                      <a:pt x="2031" y="628"/>
                      <a:pt x="2031" y="628"/>
                    </a:cubicBezTo>
                    <a:cubicBezTo>
                      <a:pt x="1877" y="238"/>
                      <a:pt x="1436" y="0"/>
                      <a:pt x="100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2" name="Google Shape;972;p13"/>
              <p:cNvSpPr/>
              <p:nvPr/>
            </p:nvSpPr>
            <p:spPr>
              <a:xfrm>
                <a:off x="5887775" y="2231863"/>
                <a:ext cx="52175" cy="86650"/>
              </a:xfrm>
              <a:custGeom>
                <a:avLst/>
                <a:gdLst/>
                <a:ahLst/>
                <a:cxnLst/>
                <a:rect l="l" t="t" r="r" b="b"/>
                <a:pathLst>
                  <a:path w="2087" h="3466" extrusionOk="0">
                    <a:moveTo>
                      <a:pt x="1630" y="1"/>
                    </a:moveTo>
                    <a:cubicBezTo>
                      <a:pt x="1630" y="1"/>
                      <a:pt x="1226" y="2226"/>
                      <a:pt x="479" y="2678"/>
                    </a:cubicBezTo>
                    <a:cubicBezTo>
                      <a:pt x="0" y="2970"/>
                      <a:pt x="848" y="3466"/>
                      <a:pt x="1465" y="3466"/>
                    </a:cubicBezTo>
                    <a:cubicBezTo>
                      <a:pt x="1810" y="3466"/>
                      <a:pt x="2082" y="3311"/>
                      <a:pt x="2009" y="2880"/>
                    </a:cubicBezTo>
                    <a:lnTo>
                      <a:pt x="2086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3" name="Google Shape;973;p13"/>
              <p:cNvSpPr/>
              <p:nvPr/>
            </p:nvSpPr>
            <p:spPr>
              <a:xfrm>
                <a:off x="5839175" y="2279413"/>
                <a:ext cx="35450" cy="35450"/>
              </a:xfrm>
              <a:custGeom>
                <a:avLst/>
                <a:gdLst/>
                <a:ahLst/>
                <a:cxnLst/>
                <a:rect l="l" t="t" r="r" b="b"/>
                <a:pathLst>
                  <a:path w="1418" h="1418" extrusionOk="0">
                    <a:moveTo>
                      <a:pt x="707" y="1"/>
                    </a:moveTo>
                    <a:cubicBezTo>
                      <a:pt x="316" y="1"/>
                      <a:pt x="1" y="315"/>
                      <a:pt x="1" y="707"/>
                    </a:cubicBezTo>
                    <a:cubicBezTo>
                      <a:pt x="1" y="1099"/>
                      <a:pt x="316" y="1418"/>
                      <a:pt x="707" y="1418"/>
                    </a:cubicBezTo>
                    <a:cubicBezTo>
                      <a:pt x="1099" y="1418"/>
                      <a:pt x="1418" y="1099"/>
                      <a:pt x="1418" y="707"/>
                    </a:cubicBezTo>
                    <a:cubicBezTo>
                      <a:pt x="1418" y="315"/>
                      <a:pt x="1099" y="1"/>
                      <a:pt x="707" y="1"/>
                    </a:cubicBezTo>
                    <a:close/>
                  </a:path>
                </a:pathLst>
              </a:custGeom>
              <a:solidFill>
                <a:srgbClr val="884025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4" name="Google Shape;974;p13"/>
              <p:cNvSpPr/>
              <p:nvPr/>
            </p:nvSpPr>
            <p:spPr>
              <a:xfrm>
                <a:off x="5978675" y="2297188"/>
                <a:ext cx="41300" cy="35400"/>
              </a:xfrm>
              <a:custGeom>
                <a:avLst/>
                <a:gdLst/>
                <a:ahLst/>
                <a:cxnLst/>
                <a:rect l="l" t="t" r="r" b="b"/>
                <a:pathLst>
                  <a:path w="1652" h="1416" extrusionOk="0">
                    <a:moveTo>
                      <a:pt x="945" y="0"/>
                    </a:moveTo>
                    <a:cubicBezTo>
                      <a:pt x="316" y="0"/>
                      <a:pt x="1" y="759"/>
                      <a:pt x="445" y="1207"/>
                    </a:cubicBezTo>
                    <a:cubicBezTo>
                      <a:pt x="590" y="1351"/>
                      <a:pt x="767" y="1415"/>
                      <a:pt x="940" y="1415"/>
                    </a:cubicBezTo>
                    <a:cubicBezTo>
                      <a:pt x="1304" y="1415"/>
                      <a:pt x="1652" y="1133"/>
                      <a:pt x="1652" y="707"/>
                    </a:cubicBezTo>
                    <a:cubicBezTo>
                      <a:pt x="1652" y="315"/>
                      <a:pt x="1337" y="0"/>
                      <a:pt x="945" y="0"/>
                    </a:cubicBezTo>
                    <a:close/>
                  </a:path>
                </a:pathLst>
              </a:custGeom>
              <a:solidFill>
                <a:srgbClr val="884025">
                  <a:alpha val="41568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5" name="Google Shape;975;p13"/>
              <p:cNvSpPr/>
              <p:nvPr/>
            </p:nvSpPr>
            <p:spPr>
              <a:xfrm>
                <a:off x="5905000" y="2332113"/>
                <a:ext cx="60175" cy="20400"/>
              </a:xfrm>
              <a:custGeom>
                <a:avLst/>
                <a:gdLst/>
                <a:ahLst/>
                <a:cxnLst/>
                <a:rect l="l" t="t" r="r" b="b"/>
                <a:pathLst>
                  <a:path w="2407" h="816" extrusionOk="0">
                    <a:moveTo>
                      <a:pt x="1364" y="1"/>
                    </a:moveTo>
                    <a:cubicBezTo>
                      <a:pt x="900" y="1"/>
                      <a:pt x="535" y="243"/>
                      <a:pt x="303" y="464"/>
                    </a:cubicBezTo>
                    <a:lnTo>
                      <a:pt x="295" y="473"/>
                    </a:lnTo>
                    <a:cubicBezTo>
                      <a:pt x="182" y="573"/>
                      <a:pt x="85" y="691"/>
                      <a:pt x="0" y="816"/>
                    </a:cubicBezTo>
                    <a:cubicBezTo>
                      <a:pt x="0" y="816"/>
                      <a:pt x="146" y="796"/>
                      <a:pt x="364" y="763"/>
                    </a:cubicBezTo>
                    <a:cubicBezTo>
                      <a:pt x="372" y="759"/>
                      <a:pt x="376" y="759"/>
                      <a:pt x="384" y="759"/>
                    </a:cubicBezTo>
                    <a:cubicBezTo>
                      <a:pt x="800" y="699"/>
                      <a:pt x="1482" y="594"/>
                      <a:pt x="2027" y="485"/>
                    </a:cubicBezTo>
                    <a:cubicBezTo>
                      <a:pt x="2164" y="456"/>
                      <a:pt x="2294" y="428"/>
                      <a:pt x="2407" y="400"/>
                    </a:cubicBezTo>
                    <a:cubicBezTo>
                      <a:pt x="2294" y="311"/>
                      <a:pt x="2168" y="234"/>
                      <a:pt x="2035" y="166"/>
                    </a:cubicBezTo>
                    <a:cubicBezTo>
                      <a:pt x="1794" y="48"/>
                      <a:pt x="1569" y="1"/>
                      <a:pt x="136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6" name="Google Shape;976;p13"/>
              <p:cNvSpPr/>
              <p:nvPr/>
            </p:nvSpPr>
            <p:spPr>
              <a:xfrm>
                <a:off x="5952525" y="2336338"/>
                <a:ext cx="12650" cy="7900"/>
              </a:xfrm>
              <a:custGeom>
                <a:avLst/>
                <a:gdLst/>
                <a:ahLst/>
                <a:cxnLst/>
                <a:rect l="l" t="t" r="r" b="b"/>
                <a:pathLst>
                  <a:path w="506" h="316" extrusionOk="0">
                    <a:moveTo>
                      <a:pt x="134" y="1"/>
                    </a:moveTo>
                    <a:lnTo>
                      <a:pt x="1" y="150"/>
                    </a:lnTo>
                    <a:lnTo>
                      <a:pt x="126" y="316"/>
                    </a:lnTo>
                    <a:cubicBezTo>
                      <a:pt x="263" y="287"/>
                      <a:pt x="393" y="259"/>
                      <a:pt x="506" y="231"/>
                    </a:cubicBezTo>
                    <a:cubicBezTo>
                      <a:pt x="393" y="142"/>
                      <a:pt x="267" y="65"/>
                      <a:pt x="13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7" name="Google Shape;977;p13"/>
              <p:cNvSpPr/>
              <p:nvPr/>
            </p:nvSpPr>
            <p:spPr>
              <a:xfrm>
                <a:off x="5905000" y="2343913"/>
                <a:ext cx="11525" cy="8600"/>
              </a:xfrm>
              <a:custGeom>
                <a:avLst/>
                <a:gdLst/>
                <a:ahLst/>
                <a:cxnLst/>
                <a:rect l="l" t="t" r="r" b="b"/>
                <a:pathLst>
                  <a:path w="461" h="344" extrusionOk="0">
                    <a:moveTo>
                      <a:pt x="295" y="1"/>
                    </a:moveTo>
                    <a:cubicBezTo>
                      <a:pt x="182" y="101"/>
                      <a:pt x="85" y="219"/>
                      <a:pt x="0" y="344"/>
                    </a:cubicBezTo>
                    <a:cubicBezTo>
                      <a:pt x="0" y="344"/>
                      <a:pt x="146" y="324"/>
                      <a:pt x="364" y="291"/>
                    </a:cubicBezTo>
                    <a:cubicBezTo>
                      <a:pt x="372" y="287"/>
                      <a:pt x="376" y="287"/>
                      <a:pt x="384" y="287"/>
                    </a:cubicBezTo>
                    <a:lnTo>
                      <a:pt x="460" y="85"/>
                    </a:lnTo>
                    <a:lnTo>
                      <a:pt x="295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8" name="Google Shape;978;p13"/>
              <p:cNvSpPr/>
              <p:nvPr/>
            </p:nvSpPr>
            <p:spPr>
              <a:xfrm>
                <a:off x="6175400" y="2171238"/>
                <a:ext cx="310200" cy="480775"/>
              </a:xfrm>
              <a:custGeom>
                <a:avLst/>
                <a:gdLst/>
                <a:ahLst/>
                <a:cxnLst/>
                <a:rect l="l" t="t" r="r" b="b"/>
                <a:pathLst>
                  <a:path w="12408" h="19231" extrusionOk="0">
                    <a:moveTo>
                      <a:pt x="8918" y="0"/>
                    </a:moveTo>
                    <a:cubicBezTo>
                      <a:pt x="8661" y="0"/>
                      <a:pt x="8444" y="34"/>
                      <a:pt x="8355" y="132"/>
                    </a:cubicBezTo>
                    <a:cubicBezTo>
                      <a:pt x="8116" y="399"/>
                      <a:pt x="8036" y="1675"/>
                      <a:pt x="8076" y="2155"/>
                    </a:cubicBezTo>
                    <a:cubicBezTo>
                      <a:pt x="8116" y="2640"/>
                      <a:pt x="8900" y="4251"/>
                      <a:pt x="8900" y="4251"/>
                    </a:cubicBezTo>
                    <a:lnTo>
                      <a:pt x="6643" y="14106"/>
                    </a:lnTo>
                    <a:lnTo>
                      <a:pt x="1" y="13771"/>
                    </a:lnTo>
                    <a:lnTo>
                      <a:pt x="1" y="19230"/>
                    </a:lnTo>
                    <a:cubicBezTo>
                      <a:pt x="1" y="19230"/>
                      <a:pt x="9517" y="18467"/>
                      <a:pt x="9877" y="17987"/>
                    </a:cubicBezTo>
                    <a:cubicBezTo>
                      <a:pt x="9945" y="17898"/>
                      <a:pt x="10042" y="17425"/>
                      <a:pt x="10155" y="16711"/>
                    </a:cubicBezTo>
                    <a:cubicBezTo>
                      <a:pt x="10672" y="13497"/>
                      <a:pt x="11552" y="5337"/>
                      <a:pt x="11653" y="4646"/>
                    </a:cubicBezTo>
                    <a:cubicBezTo>
                      <a:pt x="12408" y="3482"/>
                      <a:pt x="12107" y="2200"/>
                      <a:pt x="11230" y="2200"/>
                    </a:cubicBezTo>
                    <a:cubicBezTo>
                      <a:pt x="11079" y="2200"/>
                      <a:pt x="10911" y="2238"/>
                      <a:pt x="10729" y="2321"/>
                    </a:cubicBezTo>
                    <a:cubicBezTo>
                      <a:pt x="10446" y="1517"/>
                      <a:pt x="9360" y="1114"/>
                      <a:pt x="9360" y="1114"/>
                    </a:cubicBezTo>
                    <a:cubicBezTo>
                      <a:pt x="9594" y="1057"/>
                      <a:pt x="9824" y="984"/>
                      <a:pt x="10042" y="888"/>
                    </a:cubicBezTo>
                    <a:cubicBezTo>
                      <a:pt x="10365" y="742"/>
                      <a:pt x="10567" y="185"/>
                      <a:pt x="10163" y="132"/>
                    </a:cubicBezTo>
                    <a:cubicBezTo>
                      <a:pt x="9912" y="97"/>
                      <a:pt x="9356" y="0"/>
                      <a:pt x="891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9" name="Google Shape;979;p13"/>
              <p:cNvSpPr/>
              <p:nvPr/>
            </p:nvSpPr>
            <p:spPr>
              <a:xfrm>
                <a:off x="5472175" y="2440613"/>
                <a:ext cx="648850" cy="681575"/>
              </a:xfrm>
              <a:custGeom>
                <a:avLst/>
                <a:gdLst/>
                <a:ahLst/>
                <a:cxnLst/>
                <a:rect l="l" t="t" r="r" b="b"/>
                <a:pathLst>
                  <a:path w="25954" h="27263" extrusionOk="0">
                    <a:moveTo>
                      <a:pt x="0" y="0"/>
                    </a:moveTo>
                    <a:cubicBezTo>
                      <a:pt x="150" y="1317"/>
                      <a:pt x="295" y="2274"/>
                      <a:pt x="416" y="2475"/>
                    </a:cubicBezTo>
                    <a:cubicBezTo>
                      <a:pt x="828" y="3166"/>
                      <a:pt x="6388" y="5128"/>
                      <a:pt x="7861" y="5637"/>
                    </a:cubicBezTo>
                    <a:lnTo>
                      <a:pt x="7756" y="6796"/>
                    </a:lnTo>
                    <a:lnTo>
                      <a:pt x="9876" y="7551"/>
                    </a:lnTo>
                    <a:lnTo>
                      <a:pt x="10421" y="17697"/>
                    </a:lnTo>
                    <a:lnTo>
                      <a:pt x="8414" y="24747"/>
                    </a:lnTo>
                    <a:cubicBezTo>
                      <a:pt x="8414" y="24747"/>
                      <a:pt x="9678" y="25469"/>
                      <a:pt x="11774" y="26144"/>
                    </a:cubicBezTo>
                    <a:lnTo>
                      <a:pt x="19162" y="27262"/>
                    </a:lnTo>
                    <a:cubicBezTo>
                      <a:pt x="21484" y="27230"/>
                      <a:pt x="23781" y="26794"/>
                      <a:pt x="25954" y="25974"/>
                    </a:cubicBezTo>
                    <a:lnTo>
                      <a:pt x="23927" y="19280"/>
                    </a:lnTo>
                    <a:lnTo>
                      <a:pt x="25522" y="11273"/>
                    </a:lnTo>
                    <a:lnTo>
                      <a:pt x="25522" y="11273"/>
                    </a:lnTo>
                    <a:cubicBezTo>
                      <a:pt x="23569" y="12475"/>
                      <a:pt x="22044" y="12871"/>
                      <a:pt x="20802" y="12871"/>
                    </a:cubicBezTo>
                    <a:cubicBezTo>
                      <a:pt x="19299" y="12871"/>
                      <a:pt x="18210" y="12292"/>
                      <a:pt x="17277" y="11863"/>
                    </a:cubicBezTo>
                    <a:cubicBezTo>
                      <a:pt x="15129" y="10870"/>
                      <a:pt x="12706" y="11863"/>
                      <a:pt x="11386" y="10652"/>
                    </a:cubicBezTo>
                    <a:cubicBezTo>
                      <a:pt x="10066" y="9440"/>
                      <a:pt x="10946" y="4482"/>
                      <a:pt x="10946" y="4482"/>
                    </a:cubicBezTo>
                    <a:lnTo>
                      <a:pt x="8293" y="3396"/>
                    </a:lnTo>
                    <a:lnTo>
                      <a:pt x="8079" y="33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0" name="Google Shape;980;p13"/>
              <p:cNvSpPr/>
              <p:nvPr/>
            </p:nvSpPr>
            <p:spPr>
              <a:xfrm>
                <a:off x="5601775" y="3059263"/>
                <a:ext cx="611200" cy="478175"/>
              </a:xfrm>
              <a:custGeom>
                <a:avLst/>
                <a:gdLst/>
                <a:ahLst/>
                <a:cxnLst/>
                <a:rect l="l" t="t" r="r" b="b"/>
                <a:pathLst>
                  <a:path w="24448" h="19127" extrusionOk="0">
                    <a:moveTo>
                      <a:pt x="3230" y="1"/>
                    </a:moveTo>
                    <a:cubicBezTo>
                      <a:pt x="3230" y="1"/>
                      <a:pt x="146" y="6388"/>
                      <a:pt x="0" y="19127"/>
                    </a:cubicBezTo>
                    <a:lnTo>
                      <a:pt x="10865" y="19127"/>
                    </a:lnTo>
                    <a:lnTo>
                      <a:pt x="10865" y="8960"/>
                    </a:lnTo>
                    <a:lnTo>
                      <a:pt x="11600" y="8976"/>
                    </a:lnTo>
                    <a:lnTo>
                      <a:pt x="13950" y="19127"/>
                    </a:lnTo>
                    <a:lnTo>
                      <a:pt x="24448" y="19127"/>
                    </a:lnTo>
                    <a:cubicBezTo>
                      <a:pt x="24448" y="19127"/>
                      <a:pt x="23628" y="7301"/>
                      <a:pt x="20770" y="1224"/>
                    </a:cubicBezTo>
                    <a:cubicBezTo>
                      <a:pt x="18426" y="1755"/>
                      <a:pt x="16187" y="1957"/>
                      <a:pt x="14139" y="1957"/>
                    </a:cubicBezTo>
                    <a:cubicBezTo>
                      <a:pt x="7753" y="1957"/>
                      <a:pt x="3230" y="1"/>
                      <a:pt x="323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1" name="Google Shape;981;p13"/>
              <p:cNvSpPr/>
              <p:nvPr/>
            </p:nvSpPr>
            <p:spPr>
              <a:xfrm>
                <a:off x="5839775" y="3061088"/>
                <a:ext cx="87650" cy="87625"/>
              </a:xfrm>
              <a:custGeom>
                <a:avLst/>
                <a:gdLst/>
                <a:ahLst/>
                <a:cxnLst/>
                <a:rect l="l" t="t" r="r" b="b"/>
                <a:pathLst>
                  <a:path w="3506" h="3505" extrusionOk="0">
                    <a:moveTo>
                      <a:pt x="1753" y="0"/>
                    </a:moveTo>
                    <a:cubicBezTo>
                      <a:pt x="784" y="0"/>
                      <a:pt x="1" y="788"/>
                      <a:pt x="1" y="1753"/>
                    </a:cubicBezTo>
                    <a:cubicBezTo>
                      <a:pt x="1" y="2722"/>
                      <a:pt x="784" y="3505"/>
                      <a:pt x="1753" y="3505"/>
                    </a:cubicBezTo>
                    <a:cubicBezTo>
                      <a:pt x="2718" y="3505"/>
                      <a:pt x="3506" y="2722"/>
                      <a:pt x="3506" y="1753"/>
                    </a:cubicBezTo>
                    <a:cubicBezTo>
                      <a:pt x="3506" y="788"/>
                      <a:pt x="2718" y="0"/>
                      <a:pt x="1753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2" name="Google Shape;982;p13"/>
              <p:cNvSpPr/>
              <p:nvPr/>
            </p:nvSpPr>
            <p:spPr>
              <a:xfrm>
                <a:off x="5676975" y="3036963"/>
                <a:ext cx="448400" cy="92700"/>
              </a:xfrm>
              <a:custGeom>
                <a:avLst/>
                <a:gdLst/>
                <a:ahLst/>
                <a:cxnLst/>
                <a:rect l="l" t="t" r="r" b="b"/>
                <a:pathLst>
                  <a:path w="17936" h="3708" extrusionOk="0">
                    <a:moveTo>
                      <a:pt x="477" y="0"/>
                    </a:moveTo>
                    <a:lnTo>
                      <a:pt x="0" y="1401"/>
                    </a:lnTo>
                    <a:cubicBezTo>
                      <a:pt x="0" y="1401"/>
                      <a:pt x="4098" y="3408"/>
                      <a:pt x="8439" y="3675"/>
                    </a:cubicBezTo>
                    <a:cubicBezTo>
                      <a:pt x="8807" y="3697"/>
                      <a:pt x="9181" y="3707"/>
                      <a:pt x="9557" y="3707"/>
                    </a:cubicBezTo>
                    <a:cubicBezTo>
                      <a:pt x="13617" y="3707"/>
                      <a:pt x="17935" y="2504"/>
                      <a:pt x="17935" y="2504"/>
                    </a:cubicBezTo>
                    <a:lnTo>
                      <a:pt x="17467" y="1139"/>
                    </a:lnTo>
                    <a:cubicBezTo>
                      <a:pt x="17467" y="1139"/>
                      <a:pt x="13046" y="2055"/>
                      <a:pt x="9709" y="2055"/>
                    </a:cubicBezTo>
                    <a:cubicBezTo>
                      <a:pt x="9196" y="2055"/>
                      <a:pt x="8708" y="2033"/>
                      <a:pt x="8265" y="1983"/>
                    </a:cubicBezTo>
                    <a:cubicBezTo>
                      <a:pt x="4946" y="1603"/>
                      <a:pt x="477" y="0"/>
                      <a:pt x="4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3" name="Google Shape;983;p13"/>
              <p:cNvSpPr/>
              <p:nvPr/>
            </p:nvSpPr>
            <p:spPr>
              <a:xfrm>
                <a:off x="5851700" y="3081088"/>
                <a:ext cx="55750" cy="47650"/>
              </a:xfrm>
              <a:custGeom>
                <a:avLst/>
                <a:gdLst/>
                <a:ahLst/>
                <a:cxnLst/>
                <a:rect l="l" t="t" r="r" b="b"/>
                <a:pathLst>
                  <a:path w="2230" h="1906" extrusionOk="0">
                    <a:moveTo>
                      <a:pt x="1269" y="0"/>
                    </a:moveTo>
                    <a:cubicBezTo>
                      <a:pt x="1034" y="0"/>
                      <a:pt x="796" y="87"/>
                      <a:pt x="602" y="282"/>
                    </a:cubicBezTo>
                    <a:cubicBezTo>
                      <a:pt x="0" y="880"/>
                      <a:pt x="424" y="1905"/>
                      <a:pt x="1276" y="1905"/>
                    </a:cubicBezTo>
                    <a:cubicBezTo>
                      <a:pt x="1801" y="1905"/>
                      <a:pt x="2229" y="1482"/>
                      <a:pt x="2229" y="953"/>
                    </a:cubicBezTo>
                    <a:cubicBezTo>
                      <a:pt x="2226" y="380"/>
                      <a:pt x="1757" y="0"/>
                      <a:pt x="12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4" name="Google Shape;984;p13"/>
              <p:cNvSpPr/>
              <p:nvPr/>
            </p:nvSpPr>
            <p:spPr>
              <a:xfrm>
                <a:off x="6119800" y="2588888"/>
                <a:ext cx="309500" cy="84925"/>
              </a:xfrm>
              <a:custGeom>
                <a:avLst/>
                <a:gdLst/>
                <a:ahLst/>
                <a:cxnLst/>
                <a:rect l="l" t="t" r="r" b="b"/>
                <a:pathLst>
                  <a:path w="12380" h="3397" extrusionOk="0">
                    <a:moveTo>
                      <a:pt x="12379" y="1"/>
                    </a:moveTo>
                    <a:lnTo>
                      <a:pt x="2221" y="893"/>
                    </a:lnTo>
                    <a:lnTo>
                      <a:pt x="432" y="1050"/>
                    </a:lnTo>
                    <a:lnTo>
                      <a:pt x="0" y="3396"/>
                    </a:lnTo>
                    <a:lnTo>
                      <a:pt x="2225" y="3396"/>
                    </a:lnTo>
                    <a:lnTo>
                      <a:pt x="2225" y="2520"/>
                    </a:lnTo>
                    <a:cubicBezTo>
                      <a:pt x="2225" y="2520"/>
                      <a:pt x="11741" y="1757"/>
                      <a:pt x="12101" y="1277"/>
                    </a:cubicBezTo>
                    <a:cubicBezTo>
                      <a:pt x="12169" y="1188"/>
                      <a:pt x="12266" y="719"/>
                      <a:pt x="12379" y="1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5" name="Google Shape;985;p13"/>
              <p:cNvSpPr/>
              <p:nvPr/>
            </p:nvSpPr>
            <p:spPr>
              <a:xfrm>
                <a:off x="6086025" y="2332388"/>
                <a:ext cx="11075" cy="5400"/>
              </a:xfrm>
              <a:custGeom>
                <a:avLst/>
                <a:gdLst/>
                <a:ahLst/>
                <a:cxnLst/>
                <a:rect l="l" t="t" r="r" b="b"/>
                <a:pathLst>
                  <a:path w="443" h="216" extrusionOk="0">
                    <a:moveTo>
                      <a:pt x="131" y="1"/>
                    </a:moveTo>
                    <a:cubicBezTo>
                      <a:pt x="22" y="1"/>
                      <a:pt x="1" y="151"/>
                      <a:pt x="79" y="155"/>
                    </a:cubicBezTo>
                    <a:cubicBezTo>
                      <a:pt x="208" y="179"/>
                      <a:pt x="338" y="215"/>
                      <a:pt x="338" y="215"/>
                    </a:cubicBezTo>
                    <a:cubicBezTo>
                      <a:pt x="394" y="195"/>
                      <a:pt x="435" y="147"/>
                      <a:pt x="443" y="86"/>
                    </a:cubicBezTo>
                    <a:cubicBezTo>
                      <a:pt x="443" y="86"/>
                      <a:pt x="257" y="21"/>
                      <a:pt x="140" y="1"/>
                    </a:cubicBezTo>
                    <a:cubicBezTo>
                      <a:pt x="137" y="1"/>
                      <a:pt x="134" y="1"/>
                      <a:pt x="1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6" name="Google Shape;986;p13"/>
              <p:cNvSpPr/>
              <p:nvPr/>
            </p:nvSpPr>
            <p:spPr>
              <a:xfrm>
                <a:off x="5714325" y="3243788"/>
                <a:ext cx="159100" cy="293650"/>
              </a:xfrm>
              <a:custGeom>
                <a:avLst/>
                <a:gdLst/>
                <a:ahLst/>
                <a:cxnLst/>
                <a:rect l="l" t="t" r="r" b="b"/>
                <a:pathLst>
                  <a:path w="6364" h="11746" extrusionOk="0">
                    <a:moveTo>
                      <a:pt x="1813" y="0"/>
                    </a:moveTo>
                    <a:cubicBezTo>
                      <a:pt x="537" y="4777"/>
                      <a:pt x="125" y="9501"/>
                      <a:pt x="0" y="11746"/>
                    </a:cubicBezTo>
                    <a:lnTo>
                      <a:pt x="6363" y="11746"/>
                    </a:lnTo>
                    <a:lnTo>
                      <a:pt x="6363" y="1579"/>
                    </a:lnTo>
                    <a:cubicBezTo>
                      <a:pt x="6363" y="1579"/>
                      <a:pt x="3291" y="820"/>
                      <a:pt x="1813" y="0"/>
                    </a:cubicBezTo>
                    <a:close/>
                  </a:path>
                </a:pathLst>
              </a:custGeom>
              <a:solidFill>
                <a:srgbClr val="133286">
                  <a:alpha val="14901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7" name="Google Shape;987;p13"/>
              <p:cNvSpPr/>
              <p:nvPr/>
            </p:nvSpPr>
            <p:spPr>
              <a:xfrm>
                <a:off x="6026925" y="3177963"/>
                <a:ext cx="11510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4604" h="1297" extrusionOk="0">
                    <a:moveTo>
                      <a:pt x="4555" y="1"/>
                    </a:moveTo>
                    <a:lnTo>
                      <a:pt x="1" y="550"/>
                    </a:lnTo>
                    <a:lnTo>
                      <a:pt x="1" y="1297"/>
                    </a:lnTo>
                    <a:lnTo>
                      <a:pt x="4603" y="921"/>
                    </a:lnTo>
                    <a:lnTo>
                      <a:pt x="455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8" name="Google Shape;988;p13"/>
              <p:cNvSpPr/>
              <p:nvPr/>
            </p:nvSpPr>
            <p:spPr>
              <a:xfrm>
                <a:off x="5942550" y="3099938"/>
                <a:ext cx="15150" cy="13025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1" extrusionOk="0">
                    <a:moveTo>
                      <a:pt x="347" y="1"/>
                    </a:moveTo>
                    <a:cubicBezTo>
                      <a:pt x="117" y="1"/>
                      <a:pt x="0" y="279"/>
                      <a:pt x="162" y="445"/>
                    </a:cubicBezTo>
                    <a:cubicBezTo>
                      <a:pt x="215" y="497"/>
                      <a:pt x="281" y="521"/>
                      <a:pt x="344" y="521"/>
                    </a:cubicBezTo>
                    <a:cubicBezTo>
                      <a:pt x="478" y="521"/>
                      <a:pt x="606" y="418"/>
                      <a:pt x="606" y="259"/>
                    </a:cubicBezTo>
                    <a:cubicBezTo>
                      <a:pt x="606" y="118"/>
                      <a:pt x="493" y="1"/>
                      <a:pt x="34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9" name="Google Shape;989;p13"/>
              <p:cNvSpPr/>
              <p:nvPr/>
            </p:nvSpPr>
            <p:spPr>
              <a:xfrm>
                <a:off x="5994625" y="3093388"/>
                <a:ext cx="13050" cy="13050"/>
              </a:xfrm>
              <a:custGeom>
                <a:avLst/>
                <a:gdLst/>
                <a:ahLst/>
                <a:cxnLst/>
                <a:rect l="l" t="t" r="r" b="b"/>
                <a:pathLst>
                  <a:path w="522" h="522" extrusionOk="0">
                    <a:moveTo>
                      <a:pt x="263" y="0"/>
                    </a:moveTo>
                    <a:cubicBezTo>
                      <a:pt x="118" y="0"/>
                      <a:pt x="1" y="117"/>
                      <a:pt x="1" y="263"/>
                    </a:cubicBezTo>
                    <a:cubicBezTo>
                      <a:pt x="1" y="404"/>
                      <a:pt x="118" y="521"/>
                      <a:pt x="263" y="521"/>
                    </a:cubicBezTo>
                    <a:cubicBezTo>
                      <a:pt x="404" y="521"/>
                      <a:pt x="521" y="404"/>
                      <a:pt x="521" y="263"/>
                    </a:cubicBezTo>
                    <a:cubicBezTo>
                      <a:pt x="521" y="117"/>
                      <a:pt x="404" y="0"/>
                      <a:pt x="263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90" name="Google Shape;990;p13"/>
          <p:cNvSpPr/>
          <p:nvPr/>
        </p:nvSpPr>
        <p:spPr>
          <a:xfrm>
            <a:off x="6378408" y="1717955"/>
            <a:ext cx="622230" cy="190164"/>
          </a:xfrm>
          <a:custGeom>
            <a:avLst/>
            <a:gdLst/>
            <a:ahLst/>
            <a:cxnLst/>
            <a:rect l="l" t="t" r="r" b="b"/>
            <a:pathLst>
              <a:path w="18756" h="5733" extrusionOk="0">
                <a:moveTo>
                  <a:pt x="7903" y="0"/>
                </a:moveTo>
                <a:cubicBezTo>
                  <a:pt x="6105" y="0"/>
                  <a:pt x="4419" y="1057"/>
                  <a:pt x="4030" y="3698"/>
                </a:cubicBezTo>
                <a:cubicBezTo>
                  <a:pt x="3616" y="3607"/>
                  <a:pt x="3244" y="3567"/>
                  <a:pt x="2909" y="3567"/>
                </a:cubicBezTo>
                <a:cubicBezTo>
                  <a:pt x="442" y="3567"/>
                  <a:pt x="1" y="5732"/>
                  <a:pt x="1" y="5732"/>
                </a:cubicBezTo>
                <a:lnTo>
                  <a:pt x="18755" y="5732"/>
                </a:lnTo>
                <a:cubicBezTo>
                  <a:pt x="18755" y="5732"/>
                  <a:pt x="18632" y="4128"/>
                  <a:pt x="17373" y="4128"/>
                </a:cubicBezTo>
                <a:cubicBezTo>
                  <a:pt x="17083" y="4128"/>
                  <a:pt x="16734" y="4212"/>
                  <a:pt x="16313" y="4420"/>
                </a:cubicBezTo>
                <a:cubicBezTo>
                  <a:pt x="16794" y="3585"/>
                  <a:pt x="16066" y="2665"/>
                  <a:pt x="14961" y="2665"/>
                </a:cubicBezTo>
                <a:cubicBezTo>
                  <a:pt x="14326" y="2665"/>
                  <a:pt x="13566" y="2969"/>
                  <a:pt x="12840" y="3770"/>
                </a:cubicBezTo>
                <a:cubicBezTo>
                  <a:pt x="12461" y="1575"/>
                  <a:pt x="10098" y="0"/>
                  <a:pt x="790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1" name="Google Shape;991;p13"/>
          <p:cNvSpPr/>
          <p:nvPr/>
        </p:nvSpPr>
        <p:spPr>
          <a:xfrm>
            <a:off x="5475284" y="2199250"/>
            <a:ext cx="593003" cy="115465"/>
          </a:xfrm>
          <a:custGeom>
            <a:avLst/>
            <a:gdLst/>
            <a:ahLst/>
            <a:cxnLst/>
            <a:rect l="l" t="t" r="r" b="b"/>
            <a:pathLst>
              <a:path w="17875" h="3481" extrusionOk="0">
                <a:moveTo>
                  <a:pt x="7167" y="0"/>
                </a:moveTo>
                <a:cubicBezTo>
                  <a:pt x="5719" y="0"/>
                  <a:pt x="4318" y="772"/>
                  <a:pt x="4308" y="2580"/>
                </a:cubicBezTo>
                <a:cubicBezTo>
                  <a:pt x="4167" y="2575"/>
                  <a:pt x="4030" y="2573"/>
                  <a:pt x="3896" y="2573"/>
                </a:cubicBezTo>
                <a:cubicBezTo>
                  <a:pt x="1149" y="2573"/>
                  <a:pt x="0" y="3480"/>
                  <a:pt x="0" y="3480"/>
                </a:cubicBezTo>
                <a:lnTo>
                  <a:pt x="17874" y="3480"/>
                </a:lnTo>
                <a:cubicBezTo>
                  <a:pt x="17793" y="2318"/>
                  <a:pt x="16421" y="936"/>
                  <a:pt x="14318" y="936"/>
                </a:cubicBezTo>
                <a:cubicBezTo>
                  <a:pt x="13176" y="936"/>
                  <a:pt x="11819" y="1343"/>
                  <a:pt x="10336" y="2414"/>
                </a:cubicBezTo>
                <a:cubicBezTo>
                  <a:pt x="10389" y="920"/>
                  <a:pt x="8750" y="0"/>
                  <a:pt x="716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2" name="Google Shape;992;p13"/>
          <p:cNvSpPr/>
          <p:nvPr/>
        </p:nvSpPr>
        <p:spPr>
          <a:xfrm>
            <a:off x="4924206" y="1770019"/>
            <a:ext cx="313603" cy="86043"/>
          </a:xfrm>
          <a:custGeom>
            <a:avLst/>
            <a:gdLst/>
            <a:ahLst/>
            <a:cxnLst/>
            <a:rect l="l" t="t" r="r" b="b"/>
            <a:pathLst>
              <a:path w="9453" h="2594" extrusionOk="0">
                <a:moveTo>
                  <a:pt x="4692" y="1"/>
                </a:moveTo>
                <a:cubicBezTo>
                  <a:pt x="3994" y="1"/>
                  <a:pt x="3214" y="440"/>
                  <a:pt x="2726" y="1543"/>
                </a:cubicBezTo>
                <a:cubicBezTo>
                  <a:pt x="2397" y="1453"/>
                  <a:pt x="2105" y="1414"/>
                  <a:pt x="1847" y="1414"/>
                </a:cubicBezTo>
                <a:cubicBezTo>
                  <a:pt x="415" y="1414"/>
                  <a:pt x="0" y="2593"/>
                  <a:pt x="0" y="2593"/>
                </a:cubicBezTo>
                <a:lnTo>
                  <a:pt x="9452" y="2593"/>
                </a:lnTo>
                <a:cubicBezTo>
                  <a:pt x="9452" y="2593"/>
                  <a:pt x="8786" y="885"/>
                  <a:pt x="7330" y="885"/>
                </a:cubicBezTo>
                <a:cubicBezTo>
                  <a:pt x="6994" y="885"/>
                  <a:pt x="6616" y="976"/>
                  <a:pt x="6194" y="1200"/>
                </a:cubicBezTo>
                <a:cubicBezTo>
                  <a:pt x="6074" y="488"/>
                  <a:pt x="5428" y="1"/>
                  <a:pt x="469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3" name="Google Shape;993;p13" descr="See the source 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9141" y="1491043"/>
            <a:ext cx="4389445" cy="3511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" name="Google Shape;998;p14"/>
          <p:cNvSpPr txBox="1">
            <a:spLocks noGrp="1"/>
          </p:cNvSpPr>
          <p:nvPr>
            <p:ph type="title"/>
          </p:nvPr>
        </p:nvSpPr>
        <p:spPr>
          <a:xfrm>
            <a:off x="720000" y="377913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How do I talk to my child about bullying?</a:t>
            </a:r>
            <a:endParaRPr/>
          </a:p>
        </p:txBody>
      </p:sp>
      <p:sp>
        <p:nvSpPr>
          <p:cNvPr id="999" name="Google Shape;999;p14"/>
          <p:cNvSpPr txBox="1">
            <a:spLocks noGrp="1"/>
          </p:cNvSpPr>
          <p:nvPr>
            <p:ph type="body" idx="1"/>
          </p:nvPr>
        </p:nvSpPr>
        <p:spPr>
          <a:xfrm>
            <a:off x="720000" y="1639910"/>
            <a:ext cx="3621600" cy="322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Prevention is better the cure. Begin conversations around healthy friendships and bullying before it happens.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Regularly discuss healthy friendships, online safety and check in with how they are feeling with different scenarios that arise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Ask open questions, be curious and explore problems with your child avoid the temptation to lead with the question “are you being bullied?”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2000"/>
              </a:spcBef>
              <a:spcAft>
                <a:spcPts val="1000"/>
              </a:spcAft>
              <a:buSzPts val="1400"/>
              <a:buNone/>
            </a:pPr>
            <a:r>
              <a:rPr lang="en-GB"/>
              <a:t>4. Ask how situations made them feel? Ask if they have witnessed unkind behaviours</a:t>
            </a:r>
            <a:endParaRPr/>
          </a:p>
        </p:txBody>
      </p:sp>
      <p:sp>
        <p:nvSpPr>
          <p:cNvPr id="1000" name="Google Shape;1000;p14"/>
          <p:cNvSpPr txBox="1">
            <a:spLocks noGrp="1"/>
          </p:cNvSpPr>
          <p:nvPr>
            <p:ph type="body" idx="2"/>
          </p:nvPr>
        </p:nvSpPr>
        <p:spPr>
          <a:xfrm>
            <a:off x="4802399" y="1381599"/>
            <a:ext cx="3985069" cy="3572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GB"/>
              <a:t>4. If your child is experiencing an issue, listen and reassure them that coming to you was the right thing to do. Ensure they know they aren’t to blame.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GB"/>
              <a:t>5. Involve your child in the next steps, ie discussing with a chosen member of staff that they feel safe with.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GB"/>
              <a:t>6. Encourage children to build resilience, empathy and be able to set boundaries, this will help them in the long term.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en-GB"/>
              <a:t>7. Empower children to </a:t>
            </a:r>
            <a:r>
              <a:rPr lang="en-GB" i="1"/>
              <a:t>call in </a:t>
            </a:r>
            <a:r>
              <a:rPr lang="en-GB"/>
              <a:t>behaviours which don’t feel right and allow them to say no.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Where can I get more support?</a:t>
            </a:r>
            <a:endParaRPr/>
          </a:p>
        </p:txBody>
      </p:sp>
      <p:sp>
        <p:nvSpPr>
          <p:cNvPr id="1006" name="Google Shape;1006;p15"/>
          <p:cNvSpPr txBox="1">
            <a:spLocks noGrp="1"/>
          </p:cNvSpPr>
          <p:nvPr>
            <p:ph type="subTitle" idx="1"/>
          </p:nvPr>
        </p:nvSpPr>
        <p:spPr>
          <a:xfrm>
            <a:off x="720014" y="1990325"/>
            <a:ext cx="3316200" cy="3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Reach out</a:t>
            </a:r>
            <a:endParaRPr/>
          </a:p>
        </p:txBody>
      </p:sp>
      <p:sp>
        <p:nvSpPr>
          <p:cNvPr id="1007" name="Google Shape;1007;p15"/>
          <p:cNvSpPr txBox="1">
            <a:spLocks noGrp="1"/>
          </p:cNvSpPr>
          <p:nvPr>
            <p:ph type="subTitle" idx="2"/>
          </p:nvPr>
        </p:nvSpPr>
        <p:spPr>
          <a:xfrm>
            <a:off x="4817077" y="2808125"/>
            <a:ext cx="3316200" cy="3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/>
              <a:t>Online Support</a:t>
            </a:r>
            <a:endParaRPr/>
          </a:p>
        </p:txBody>
      </p:sp>
      <p:sp>
        <p:nvSpPr>
          <p:cNvPr id="1008" name="Google Shape;1008;p15"/>
          <p:cNvSpPr txBox="1">
            <a:spLocks noGrp="1"/>
          </p:cNvSpPr>
          <p:nvPr>
            <p:ph type="subTitle" idx="4"/>
          </p:nvPr>
        </p:nvSpPr>
        <p:spPr>
          <a:xfrm>
            <a:off x="4817070" y="3198425"/>
            <a:ext cx="3316200" cy="1790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/>
              <a:t>KIDSCAPE- Anti-bullying Adive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/>
              <a:t>YoungMinds- provides advice and information about young people’s mental health and have a parent helpline 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/>
              <a:t>NSPCC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/>
              <a:t>Internet Matters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/>
              <a:t>Parentsafe from LGFL</a:t>
            </a:r>
            <a:endParaRPr/>
          </a:p>
          <a:p>
            <a:pPr marL="228600" lvl="0" indent="-152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</p:txBody>
      </p:sp>
      <p:grpSp>
        <p:nvGrpSpPr>
          <p:cNvPr id="1009" name="Google Shape;1009;p15"/>
          <p:cNvGrpSpPr/>
          <p:nvPr/>
        </p:nvGrpSpPr>
        <p:grpSpPr>
          <a:xfrm>
            <a:off x="4893275" y="2223484"/>
            <a:ext cx="357981" cy="356054"/>
            <a:chOff x="6792550" y="1226434"/>
            <a:chExt cx="357981" cy="356054"/>
          </a:xfrm>
        </p:grpSpPr>
        <p:sp>
          <p:nvSpPr>
            <p:cNvPr id="1010" name="Google Shape;1010;p15"/>
            <p:cNvSpPr/>
            <p:nvPr/>
          </p:nvSpPr>
          <p:spPr>
            <a:xfrm>
              <a:off x="6792550" y="1226548"/>
              <a:ext cx="76477" cy="75456"/>
            </a:xfrm>
            <a:custGeom>
              <a:avLst/>
              <a:gdLst/>
              <a:ahLst/>
              <a:cxnLst/>
              <a:rect l="l" t="t" r="r" b="b"/>
              <a:pathLst>
                <a:path w="3372" h="3327" extrusionOk="0">
                  <a:moveTo>
                    <a:pt x="506" y="0"/>
                  </a:moveTo>
                  <a:cubicBezTo>
                    <a:pt x="388" y="0"/>
                    <a:pt x="270" y="45"/>
                    <a:pt x="179" y="136"/>
                  </a:cubicBezTo>
                  <a:cubicBezTo>
                    <a:pt x="3" y="312"/>
                    <a:pt x="1" y="601"/>
                    <a:pt x="175" y="779"/>
                  </a:cubicBezTo>
                  <a:lnTo>
                    <a:pt x="1801" y="2407"/>
                  </a:lnTo>
                  <a:lnTo>
                    <a:pt x="1006" y="2407"/>
                  </a:lnTo>
                  <a:cubicBezTo>
                    <a:pt x="751" y="2407"/>
                    <a:pt x="545" y="2613"/>
                    <a:pt x="545" y="2868"/>
                  </a:cubicBezTo>
                  <a:cubicBezTo>
                    <a:pt x="545" y="3122"/>
                    <a:pt x="751" y="3326"/>
                    <a:pt x="1006" y="3326"/>
                  </a:cubicBezTo>
                  <a:lnTo>
                    <a:pt x="2911" y="3326"/>
                  </a:lnTo>
                  <a:cubicBezTo>
                    <a:pt x="3166" y="3326"/>
                    <a:pt x="3370" y="3120"/>
                    <a:pt x="3372" y="2868"/>
                  </a:cubicBezTo>
                  <a:lnTo>
                    <a:pt x="3372" y="960"/>
                  </a:lnTo>
                  <a:cubicBezTo>
                    <a:pt x="3372" y="708"/>
                    <a:pt x="3166" y="502"/>
                    <a:pt x="2911" y="502"/>
                  </a:cubicBezTo>
                  <a:cubicBezTo>
                    <a:pt x="2659" y="502"/>
                    <a:pt x="2453" y="708"/>
                    <a:pt x="2453" y="962"/>
                  </a:cubicBezTo>
                  <a:lnTo>
                    <a:pt x="2453" y="1757"/>
                  </a:lnTo>
                  <a:lnTo>
                    <a:pt x="825" y="129"/>
                  </a:lnTo>
                  <a:cubicBezTo>
                    <a:pt x="736" y="43"/>
                    <a:pt x="621" y="0"/>
                    <a:pt x="50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1" name="Google Shape;1011;p15"/>
            <p:cNvSpPr/>
            <p:nvPr/>
          </p:nvSpPr>
          <p:spPr>
            <a:xfrm>
              <a:off x="7073918" y="1226434"/>
              <a:ext cx="76613" cy="75570"/>
            </a:xfrm>
            <a:custGeom>
              <a:avLst/>
              <a:gdLst/>
              <a:ahLst/>
              <a:cxnLst/>
              <a:rect l="l" t="t" r="r" b="b"/>
              <a:pathLst>
                <a:path w="3378" h="3332" extrusionOk="0">
                  <a:moveTo>
                    <a:pt x="2873" y="0"/>
                  </a:moveTo>
                  <a:cubicBezTo>
                    <a:pt x="2755" y="0"/>
                    <a:pt x="2637" y="45"/>
                    <a:pt x="2547" y="134"/>
                  </a:cubicBezTo>
                  <a:lnTo>
                    <a:pt x="921" y="1762"/>
                  </a:lnTo>
                  <a:lnTo>
                    <a:pt x="921" y="965"/>
                  </a:lnTo>
                  <a:cubicBezTo>
                    <a:pt x="921" y="713"/>
                    <a:pt x="715" y="507"/>
                    <a:pt x="461" y="507"/>
                  </a:cubicBezTo>
                  <a:cubicBezTo>
                    <a:pt x="206" y="507"/>
                    <a:pt x="0" y="713"/>
                    <a:pt x="0" y="965"/>
                  </a:cubicBezTo>
                  <a:lnTo>
                    <a:pt x="0" y="2873"/>
                  </a:lnTo>
                  <a:cubicBezTo>
                    <a:pt x="2" y="3125"/>
                    <a:pt x="209" y="3331"/>
                    <a:pt x="461" y="3331"/>
                  </a:cubicBezTo>
                  <a:lnTo>
                    <a:pt x="2366" y="3331"/>
                  </a:lnTo>
                  <a:cubicBezTo>
                    <a:pt x="2621" y="3331"/>
                    <a:pt x="2827" y="3127"/>
                    <a:pt x="2827" y="2873"/>
                  </a:cubicBezTo>
                  <a:cubicBezTo>
                    <a:pt x="2827" y="2618"/>
                    <a:pt x="2621" y="2412"/>
                    <a:pt x="2366" y="2412"/>
                  </a:cubicBezTo>
                  <a:lnTo>
                    <a:pt x="1571" y="2412"/>
                  </a:lnTo>
                  <a:lnTo>
                    <a:pt x="3197" y="784"/>
                  </a:lnTo>
                  <a:cubicBezTo>
                    <a:pt x="3378" y="606"/>
                    <a:pt x="3378" y="315"/>
                    <a:pt x="3197" y="134"/>
                  </a:cubicBezTo>
                  <a:lnTo>
                    <a:pt x="3199" y="134"/>
                  </a:lnTo>
                  <a:cubicBezTo>
                    <a:pt x="3109" y="45"/>
                    <a:pt x="2991" y="0"/>
                    <a:pt x="287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2" name="Google Shape;1012;p15"/>
            <p:cNvSpPr/>
            <p:nvPr/>
          </p:nvSpPr>
          <p:spPr>
            <a:xfrm>
              <a:off x="6831945" y="1285175"/>
              <a:ext cx="279055" cy="227390"/>
            </a:xfrm>
            <a:custGeom>
              <a:avLst/>
              <a:gdLst/>
              <a:ahLst/>
              <a:cxnLst/>
              <a:rect l="l" t="t" r="r" b="b"/>
              <a:pathLst>
                <a:path w="12304" h="10026" extrusionOk="0">
                  <a:moveTo>
                    <a:pt x="6152" y="1"/>
                  </a:moveTo>
                  <a:cubicBezTo>
                    <a:pt x="3307" y="1"/>
                    <a:pt x="1014" y="2339"/>
                    <a:pt x="1073" y="5185"/>
                  </a:cubicBezTo>
                  <a:cubicBezTo>
                    <a:pt x="60" y="6623"/>
                    <a:pt x="1" y="8526"/>
                    <a:pt x="922" y="10026"/>
                  </a:cubicBezTo>
                  <a:cubicBezTo>
                    <a:pt x="1309" y="9256"/>
                    <a:pt x="1938" y="8638"/>
                    <a:pt x="2712" y="8263"/>
                  </a:cubicBezTo>
                  <a:cubicBezTo>
                    <a:pt x="2491" y="7776"/>
                    <a:pt x="2377" y="7246"/>
                    <a:pt x="2377" y="6709"/>
                  </a:cubicBezTo>
                  <a:lnTo>
                    <a:pt x="2377" y="4869"/>
                  </a:lnTo>
                  <a:cubicBezTo>
                    <a:pt x="2377" y="4171"/>
                    <a:pt x="2913" y="3588"/>
                    <a:pt x="3610" y="3530"/>
                  </a:cubicBezTo>
                  <a:cubicBezTo>
                    <a:pt x="4043" y="3494"/>
                    <a:pt x="4394" y="3368"/>
                    <a:pt x="4657" y="3157"/>
                  </a:cubicBezTo>
                  <a:cubicBezTo>
                    <a:pt x="4764" y="3077"/>
                    <a:pt x="4852" y="2976"/>
                    <a:pt x="4922" y="2861"/>
                  </a:cubicBezTo>
                  <a:cubicBezTo>
                    <a:pt x="5134" y="2371"/>
                    <a:pt x="5618" y="2053"/>
                    <a:pt x="6152" y="2053"/>
                  </a:cubicBezTo>
                  <a:cubicBezTo>
                    <a:pt x="6686" y="2053"/>
                    <a:pt x="7170" y="2371"/>
                    <a:pt x="7382" y="2861"/>
                  </a:cubicBezTo>
                  <a:cubicBezTo>
                    <a:pt x="7452" y="2974"/>
                    <a:pt x="7542" y="3075"/>
                    <a:pt x="7647" y="3157"/>
                  </a:cubicBezTo>
                  <a:cubicBezTo>
                    <a:pt x="7910" y="3368"/>
                    <a:pt x="8263" y="3492"/>
                    <a:pt x="8697" y="3530"/>
                  </a:cubicBezTo>
                  <a:cubicBezTo>
                    <a:pt x="9393" y="3588"/>
                    <a:pt x="9927" y="4171"/>
                    <a:pt x="9927" y="4869"/>
                  </a:cubicBezTo>
                  <a:lnTo>
                    <a:pt x="9927" y="6709"/>
                  </a:lnTo>
                  <a:cubicBezTo>
                    <a:pt x="9927" y="7246"/>
                    <a:pt x="9813" y="7773"/>
                    <a:pt x="9593" y="8261"/>
                  </a:cubicBezTo>
                  <a:cubicBezTo>
                    <a:pt x="10366" y="8638"/>
                    <a:pt x="10995" y="9256"/>
                    <a:pt x="11382" y="10024"/>
                  </a:cubicBezTo>
                  <a:cubicBezTo>
                    <a:pt x="12303" y="8526"/>
                    <a:pt x="12244" y="6623"/>
                    <a:pt x="11233" y="5185"/>
                  </a:cubicBezTo>
                  <a:cubicBezTo>
                    <a:pt x="11292" y="2339"/>
                    <a:pt x="9000" y="1"/>
                    <a:pt x="615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3" name="Google Shape;1013;p15"/>
            <p:cNvSpPr/>
            <p:nvPr/>
          </p:nvSpPr>
          <p:spPr>
            <a:xfrm>
              <a:off x="6864377" y="1490475"/>
              <a:ext cx="214190" cy="92013"/>
            </a:xfrm>
            <a:custGeom>
              <a:avLst/>
              <a:gdLst/>
              <a:ahLst/>
              <a:cxnLst/>
              <a:rect l="l" t="t" r="r" b="b"/>
              <a:pathLst>
                <a:path w="9444" h="4057" extrusionOk="0">
                  <a:moveTo>
                    <a:pt x="1765" y="0"/>
                  </a:moveTo>
                  <a:cubicBezTo>
                    <a:pt x="693" y="477"/>
                    <a:pt x="3" y="1539"/>
                    <a:pt x="1" y="2711"/>
                  </a:cubicBezTo>
                  <a:lnTo>
                    <a:pt x="1" y="3598"/>
                  </a:lnTo>
                  <a:cubicBezTo>
                    <a:pt x="1" y="3853"/>
                    <a:pt x="207" y="4057"/>
                    <a:pt x="461" y="4057"/>
                  </a:cubicBezTo>
                  <a:lnTo>
                    <a:pt x="8985" y="4057"/>
                  </a:lnTo>
                  <a:cubicBezTo>
                    <a:pt x="9237" y="4057"/>
                    <a:pt x="9443" y="3853"/>
                    <a:pt x="9443" y="3598"/>
                  </a:cubicBezTo>
                  <a:lnTo>
                    <a:pt x="9443" y="2711"/>
                  </a:lnTo>
                  <a:cubicBezTo>
                    <a:pt x="9443" y="1539"/>
                    <a:pt x="8751" y="477"/>
                    <a:pt x="7679" y="0"/>
                  </a:cubicBezTo>
                  <a:cubicBezTo>
                    <a:pt x="6964" y="904"/>
                    <a:pt x="5874" y="1432"/>
                    <a:pt x="4722" y="1432"/>
                  </a:cubicBezTo>
                  <a:cubicBezTo>
                    <a:pt x="3570" y="1432"/>
                    <a:pt x="2480" y="904"/>
                    <a:pt x="17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4" name="Google Shape;1014;p15"/>
            <p:cNvSpPr/>
            <p:nvPr/>
          </p:nvSpPr>
          <p:spPr>
            <a:xfrm>
              <a:off x="6906743" y="1352603"/>
              <a:ext cx="129503" cy="149529"/>
            </a:xfrm>
            <a:custGeom>
              <a:avLst/>
              <a:gdLst/>
              <a:ahLst/>
              <a:cxnLst/>
              <a:rect l="l" t="t" r="r" b="b"/>
              <a:pathLst>
                <a:path w="5710" h="6593" extrusionOk="0">
                  <a:moveTo>
                    <a:pt x="2854" y="3995"/>
                  </a:moveTo>
                  <a:cubicBezTo>
                    <a:pt x="3183" y="3995"/>
                    <a:pt x="3512" y="4114"/>
                    <a:pt x="3773" y="4350"/>
                  </a:cubicBezTo>
                  <a:cubicBezTo>
                    <a:pt x="3960" y="4523"/>
                    <a:pt x="3971" y="4813"/>
                    <a:pt x="3798" y="5000"/>
                  </a:cubicBezTo>
                  <a:lnTo>
                    <a:pt x="3800" y="5000"/>
                  </a:lnTo>
                  <a:cubicBezTo>
                    <a:pt x="3709" y="5099"/>
                    <a:pt x="3586" y="5149"/>
                    <a:pt x="3461" y="5149"/>
                  </a:cubicBezTo>
                  <a:cubicBezTo>
                    <a:pt x="3350" y="5149"/>
                    <a:pt x="3239" y="5109"/>
                    <a:pt x="3151" y="5028"/>
                  </a:cubicBezTo>
                  <a:cubicBezTo>
                    <a:pt x="3065" y="4954"/>
                    <a:pt x="2960" y="4917"/>
                    <a:pt x="2854" y="4917"/>
                  </a:cubicBezTo>
                  <a:cubicBezTo>
                    <a:pt x="2748" y="4917"/>
                    <a:pt x="2643" y="4954"/>
                    <a:pt x="2558" y="5028"/>
                  </a:cubicBezTo>
                  <a:cubicBezTo>
                    <a:pt x="2470" y="5106"/>
                    <a:pt x="2360" y="5146"/>
                    <a:pt x="2250" y="5146"/>
                  </a:cubicBezTo>
                  <a:cubicBezTo>
                    <a:pt x="2126" y="5146"/>
                    <a:pt x="2002" y="5095"/>
                    <a:pt x="1912" y="4996"/>
                  </a:cubicBezTo>
                  <a:cubicBezTo>
                    <a:pt x="1742" y="4811"/>
                    <a:pt x="1752" y="4523"/>
                    <a:pt x="1937" y="4350"/>
                  </a:cubicBezTo>
                  <a:cubicBezTo>
                    <a:pt x="2197" y="4114"/>
                    <a:pt x="2525" y="3995"/>
                    <a:pt x="2854" y="3995"/>
                  </a:cubicBezTo>
                  <a:close/>
                  <a:moveTo>
                    <a:pt x="2855" y="0"/>
                  </a:moveTo>
                  <a:cubicBezTo>
                    <a:pt x="2694" y="0"/>
                    <a:pt x="2532" y="90"/>
                    <a:pt x="2463" y="268"/>
                  </a:cubicBezTo>
                  <a:cubicBezTo>
                    <a:pt x="2433" y="336"/>
                    <a:pt x="1958" y="1343"/>
                    <a:pt x="389" y="1473"/>
                  </a:cubicBezTo>
                  <a:cubicBezTo>
                    <a:pt x="171" y="1492"/>
                    <a:pt x="0" y="1677"/>
                    <a:pt x="0" y="1898"/>
                  </a:cubicBezTo>
                  <a:lnTo>
                    <a:pt x="0" y="3738"/>
                  </a:lnTo>
                  <a:cubicBezTo>
                    <a:pt x="0" y="5314"/>
                    <a:pt x="1279" y="6592"/>
                    <a:pt x="2856" y="6592"/>
                  </a:cubicBezTo>
                  <a:cubicBezTo>
                    <a:pt x="4431" y="6592"/>
                    <a:pt x="5710" y="5314"/>
                    <a:pt x="5710" y="3738"/>
                  </a:cubicBezTo>
                  <a:lnTo>
                    <a:pt x="5710" y="1898"/>
                  </a:lnTo>
                  <a:cubicBezTo>
                    <a:pt x="5710" y="1677"/>
                    <a:pt x="5542" y="1492"/>
                    <a:pt x="5321" y="1473"/>
                  </a:cubicBezTo>
                  <a:cubicBezTo>
                    <a:pt x="3763" y="1343"/>
                    <a:pt x="3283" y="348"/>
                    <a:pt x="3247" y="271"/>
                  </a:cubicBezTo>
                  <a:cubicBezTo>
                    <a:pt x="3247" y="271"/>
                    <a:pt x="3247" y="268"/>
                    <a:pt x="3247" y="268"/>
                  </a:cubicBezTo>
                  <a:cubicBezTo>
                    <a:pt x="3178" y="90"/>
                    <a:pt x="3017" y="0"/>
                    <a:pt x="28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15" name="Google Shape;1015;p15"/>
          <p:cNvSpPr/>
          <p:nvPr/>
        </p:nvSpPr>
        <p:spPr>
          <a:xfrm>
            <a:off x="796228" y="1405629"/>
            <a:ext cx="356121" cy="356099"/>
          </a:xfrm>
          <a:custGeom>
            <a:avLst/>
            <a:gdLst/>
            <a:ahLst/>
            <a:cxnLst/>
            <a:rect l="l" t="t" r="r" b="b"/>
            <a:pathLst>
              <a:path w="15702" h="15701" extrusionOk="0">
                <a:moveTo>
                  <a:pt x="9871" y="2604"/>
                </a:moveTo>
                <a:cubicBezTo>
                  <a:pt x="10026" y="2604"/>
                  <a:pt x="10179" y="2686"/>
                  <a:pt x="10272" y="2825"/>
                </a:cubicBezTo>
                <a:cubicBezTo>
                  <a:pt x="10366" y="2935"/>
                  <a:pt x="10480" y="3027"/>
                  <a:pt x="10606" y="3099"/>
                </a:cubicBezTo>
                <a:cubicBezTo>
                  <a:pt x="10895" y="3271"/>
                  <a:pt x="11239" y="3358"/>
                  <a:pt x="11626" y="3358"/>
                </a:cubicBezTo>
                <a:cubicBezTo>
                  <a:pt x="11644" y="3358"/>
                  <a:pt x="11663" y="3358"/>
                  <a:pt x="11681" y="3357"/>
                </a:cubicBezTo>
                <a:cubicBezTo>
                  <a:pt x="11685" y="3357"/>
                  <a:pt x="11688" y="3357"/>
                  <a:pt x="11692" y="3357"/>
                </a:cubicBezTo>
                <a:cubicBezTo>
                  <a:pt x="11942" y="3357"/>
                  <a:pt x="12146" y="3557"/>
                  <a:pt x="12152" y="3807"/>
                </a:cubicBezTo>
                <a:cubicBezTo>
                  <a:pt x="12156" y="4062"/>
                  <a:pt x="11956" y="4272"/>
                  <a:pt x="11702" y="4276"/>
                </a:cubicBezTo>
                <a:lnTo>
                  <a:pt x="11702" y="4278"/>
                </a:lnTo>
                <a:cubicBezTo>
                  <a:pt x="9971" y="4278"/>
                  <a:pt x="9502" y="3332"/>
                  <a:pt x="9502" y="3332"/>
                </a:cubicBezTo>
                <a:cubicBezTo>
                  <a:pt x="9346" y="3115"/>
                  <a:pt x="9407" y="2815"/>
                  <a:pt x="9632" y="2674"/>
                </a:cubicBezTo>
                <a:cubicBezTo>
                  <a:pt x="9707" y="2626"/>
                  <a:pt x="9789" y="2604"/>
                  <a:pt x="9871" y="2604"/>
                </a:cubicBezTo>
                <a:close/>
                <a:moveTo>
                  <a:pt x="5831" y="2606"/>
                </a:moveTo>
                <a:cubicBezTo>
                  <a:pt x="5913" y="2606"/>
                  <a:pt x="5995" y="2628"/>
                  <a:pt x="6070" y="2676"/>
                </a:cubicBezTo>
                <a:cubicBezTo>
                  <a:pt x="6295" y="2817"/>
                  <a:pt x="6354" y="3118"/>
                  <a:pt x="6200" y="3334"/>
                </a:cubicBezTo>
                <a:cubicBezTo>
                  <a:pt x="6200" y="3334"/>
                  <a:pt x="5729" y="4281"/>
                  <a:pt x="4001" y="4281"/>
                </a:cubicBezTo>
                <a:cubicBezTo>
                  <a:pt x="3746" y="4274"/>
                  <a:pt x="3544" y="4064"/>
                  <a:pt x="3551" y="3809"/>
                </a:cubicBezTo>
                <a:cubicBezTo>
                  <a:pt x="3557" y="3558"/>
                  <a:pt x="3763" y="3359"/>
                  <a:pt x="4014" y="3359"/>
                </a:cubicBezTo>
                <a:cubicBezTo>
                  <a:pt x="4016" y="3359"/>
                  <a:pt x="4019" y="3359"/>
                  <a:pt x="4022" y="3359"/>
                </a:cubicBezTo>
                <a:cubicBezTo>
                  <a:pt x="4040" y="3360"/>
                  <a:pt x="4058" y="3360"/>
                  <a:pt x="4076" y="3360"/>
                </a:cubicBezTo>
                <a:cubicBezTo>
                  <a:pt x="4464" y="3360"/>
                  <a:pt x="4807" y="3274"/>
                  <a:pt x="5096" y="3101"/>
                </a:cubicBezTo>
                <a:cubicBezTo>
                  <a:pt x="5220" y="3029"/>
                  <a:pt x="5334" y="2937"/>
                  <a:pt x="5431" y="2827"/>
                </a:cubicBezTo>
                <a:cubicBezTo>
                  <a:pt x="5522" y="2688"/>
                  <a:pt x="5675" y="2606"/>
                  <a:pt x="5831" y="2606"/>
                </a:cubicBezTo>
                <a:close/>
                <a:moveTo>
                  <a:pt x="4934" y="5947"/>
                </a:moveTo>
                <a:cubicBezTo>
                  <a:pt x="4821" y="5947"/>
                  <a:pt x="4706" y="5989"/>
                  <a:pt x="4613" y="6083"/>
                </a:cubicBezTo>
                <a:cubicBezTo>
                  <a:pt x="4322" y="6373"/>
                  <a:pt x="4528" y="6869"/>
                  <a:pt x="4939" y="6869"/>
                </a:cubicBezTo>
                <a:cubicBezTo>
                  <a:pt x="5191" y="6869"/>
                  <a:pt x="5397" y="6663"/>
                  <a:pt x="5399" y="6409"/>
                </a:cubicBezTo>
                <a:lnTo>
                  <a:pt x="5397" y="6409"/>
                </a:lnTo>
                <a:cubicBezTo>
                  <a:pt x="5397" y="6131"/>
                  <a:pt x="5171" y="5947"/>
                  <a:pt x="4934" y="5947"/>
                </a:cubicBezTo>
                <a:close/>
                <a:moveTo>
                  <a:pt x="10764" y="5948"/>
                </a:moveTo>
                <a:cubicBezTo>
                  <a:pt x="10354" y="5948"/>
                  <a:pt x="10148" y="6445"/>
                  <a:pt x="10438" y="6735"/>
                </a:cubicBezTo>
                <a:cubicBezTo>
                  <a:pt x="10532" y="6828"/>
                  <a:pt x="10647" y="6870"/>
                  <a:pt x="10760" y="6870"/>
                </a:cubicBezTo>
                <a:cubicBezTo>
                  <a:pt x="10997" y="6870"/>
                  <a:pt x="11224" y="6686"/>
                  <a:pt x="11224" y="6409"/>
                </a:cubicBezTo>
                <a:cubicBezTo>
                  <a:pt x="11224" y="6283"/>
                  <a:pt x="11173" y="6168"/>
                  <a:pt x="11090" y="6085"/>
                </a:cubicBezTo>
                <a:lnTo>
                  <a:pt x="11090" y="6085"/>
                </a:lnTo>
                <a:cubicBezTo>
                  <a:pt x="11007" y="6002"/>
                  <a:pt x="10892" y="5950"/>
                  <a:pt x="10764" y="5950"/>
                </a:cubicBezTo>
                <a:lnTo>
                  <a:pt x="10764" y="5950"/>
                </a:lnTo>
                <a:cubicBezTo>
                  <a:pt x="10764" y="5950"/>
                  <a:pt x="10764" y="5950"/>
                  <a:pt x="10764" y="5950"/>
                </a:cubicBezTo>
                <a:lnTo>
                  <a:pt x="10764" y="5948"/>
                </a:lnTo>
                <a:close/>
                <a:moveTo>
                  <a:pt x="4939" y="5029"/>
                </a:moveTo>
                <a:cubicBezTo>
                  <a:pt x="5298" y="5029"/>
                  <a:pt x="5650" y="5169"/>
                  <a:pt x="5914" y="5433"/>
                </a:cubicBezTo>
                <a:cubicBezTo>
                  <a:pt x="6308" y="5828"/>
                  <a:pt x="6425" y="6421"/>
                  <a:pt x="6213" y="6937"/>
                </a:cubicBezTo>
                <a:cubicBezTo>
                  <a:pt x="5998" y="7452"/>
                  <a:pt x="5496" y="7788"/>
                  <a:pt x="4939" y="7788"/>
                </a:cubicBezTo>
                <a:cubicBezTo>
                  <a:pt x="4177" y="7786"/>
                  <a:pt x="3559" y="7170"/>
                  <a:pt x="3559" y="6409"/>
                </a:cubicBezTo>
                <a:cubicBezTo>
                  <a:pt x="3559" y="5849"/>
                  <a:pt x="3893" y="5347"/>
                  <a:pt x="4411" y="5134"/>
                </a:cubicBezTo>
                <a:cubicBezTo>
                  <a:pt x="4582" y="5063"/>
                  <a:pt x="4761" y="5029"/>
                  <a:pt x="4939" y="5029"/>
                </a:cubicBezTo>
                <a:close/>
                <a:moveTo>
                  <a:pt x="10763" y="5029"/>
                </a:moveTo>
                <a:cubicBezTo>
                  <a:pt x="10941" y="5029"/>
                  <a:pt x="11121" y="5063"/>
                  <a:pt x="11292" y="5134"/>
                </a:cubicBezTo>
                <a:cubicBezTo>
                  <a:pt x="11807" y="5347"/>
                  <a:pt x="12143" y="5849"/>
                  <a:pt x="12143" y="6409"/>
                </a:cubicBezTo>
                <a:cubicBezTo>
                  <a:pt x="12143" y="7170"/>
                  <a:pt x="11525" y="7788"/>
                  <a:pt x="10764" y="7788"/>
                </a:cubicBezTo>
                <a:cubicBezTo>
                  <a:pt x="10204" y="7788"/>
                  <a:pt x="9702" y="7452"/>
                  <a:pt x="9489" y="6937"/>
                </a:cubicBezTo>
                <a:cubicBezTo>
                  <a:pt x="9275" y="6421"/>
                  <a:pt x="9393" y="5828"/>
                  <a:pt x="9788" y="5433"/>
                </a:cubicBezTo>
                <a:cubicBezTo>
                  <a:pt x="10052" y="5169"/>
                  <a:pt x="10405" y="5029"/>
                  <a:pt x="10763" y="5029"/>
                </a:cubicBezTo>
                <a:close/>
                <a:moveTo>
                  <a:pt x="7851" y="8125"/>
                </a:moveTo>
                <a:cubicBezTo>
                  <a:pt x="9582" y="8125"/>
                  <a:pt x="10907" y="9431"/>
                  <a:pt x="10964" y="9485"/>
                </a:cubicBezTo>
                <a:cubicBezTo>
                  <a:pt x="11142" y="9666"/>
                  <a:pt x="11142" y="9957"/>
                  <a:pt x="10964" y="10137"/>
                </a:cubicBezTo>
                <a:cubicBezTo>
                  <a:pt x="10874" y="10227"/>
                  <a:pt x="10756" y="10271"/>
                  <a:pt x="10639" y="10271"/>
                </a:cubicBezTo>
                <a:cubicBezTo>
                  <a:pt x="10521" y="10271"/>
                  <a:pt x="10403" y="10227"/>
                  <a:pt x="10314" y="10137"/>
                </a:cubicBezTo>
                <a:cubicBezTo>
                  <a:pt x="10295" y="10118"/>
                  <a:pt x="9191" y="9021"/>
                  <a:pt x="7851" y="9021"/>
                </a:cubicBezTo>
                <a:cubicBezTo>
                  <a:pt x="7178" y="9021"/>
                  <a:pt x="6566" y="9284"/>
                  <a:pt x="6118" y="9549"/>
                </a:cubicBezTo>
                <a:cubicBezTo>
                  <a:pt x="5858" y="9702"/>
                  <a:pt x="5611" y="9881"/>
                  <a:pt x="5389" y="10085"/>
                </a:cubicBezTo>
                <a:cubicBezTo>
                  <a:pt x="5297" y="10171"/>
                  <a:pt x="5181" y="10214"/>
                  <a:pt x="5064" y="10214"/>
                </a:cubicBezTo>
                <a:cubicBezTo>
                  <a:pt x="4947" y="10214"/>
                  <a:pt x="4829" y="10170"/>
                  <a:pt x="4739" y="10083"/>
                </a:cubicBezTo>
                <a:cubicBezTo>
                  <a:pt x="4558" y="9910"/>
                  <a:pt x="4558" y="9622"/>
                  <a:pt x="4739" y="9450"/>
                </a:cubicBezTo>
                <a:cubicBezTo>
                  <a:pt x="4793" y="9395"/>
                  <a:pt x="6118" y="8125"/>
                  <a:pt x="7851" y="8125"/>
                </a:cubicBezTo>
                <a:close/>
                <a:moveTo>
                  <a:pt x="7851" y="1"/>
                </a:moveTo>
                <a:cubicBezTo>
                  <a:pt x="5771" y="1"/>
                  <a:pt x="3813" y="665"/>
                  <a:pt x="2335" y="1868"/>
                </a:cubicBezTo>
                <a:cubicBezTo>
                  <a:pt x="829" y="3094"/>
                  <a:pt x="1" y="4733"/>
                  <a:pt x="1" y="6482"/>
                </a:cubicBezTo>
                <a:cubicBezTo>
                  <a:pt x="1" y="7835"/>
                  <a:pt x="499" y="9130"/>
                  <a:pt x="1441" y="10228"/>
                </a:cubicBezTo>
                <a:cubicBezTo>
                  <a:pt x="2320" y="11254"/>
                  <a:pt x="3525" y="12038"/>
                  <a:pt x="4930" y="12503"/>
                </a:cubicBezTo>
                <a:lnTo>
                  <a:pt x="7500" y="15538"/>
                </a:lnTo>
                <a:cubicBezTo>
                  <a:pt x="7591" y="15646"/>
                  <a:pt x="7721" y="15700"/>
                  <a:pt x="7850" y="15700"/>
                </a:cubicBezTo>
                <a:cubicBezTo>
                  <a:pt x="7980" y="15700"/>
                  <a:pt x="8110" y="15646"/>
                  <a:pt x="8202" y="15538"/>
                </a:cubicBezTo>
                <a:lnTo>
                  <a:pt x="10774" y="12503"/>
                </a:lnTo>
                <a:cubicBezTo>
                  <a:pt x="12179" y="12038"/>
                  <a:pt x="13384" y="11254"/>
                  <a:pt x="14263" y="10230"/>
                </a:cubicBezTo>
                <a:cubicBezTo>
                  <a:pt x="15203" y="9130"/>
                  <a:pt x="15702" y="7837"/>
                  <a:pt x="15702" y="6482"/>
                </a:cubicBezTo>
                <a:cubicBezTo>
                  <a:pt x="15702" y="4733"/>
                  <a:pt x="14873" y="3094"/>
                  <a:pt x="13369" y="1868"/>
                </a:cubicBezTo>
                <a:lnTo>
                  <a:pt x="13367" y="1868"/>
                </a:lnTo>
                <a:cubicBezTo>
                  <a:pt x="11889" y="663"/>
                  <a:pt x="9931" y="1"/>
                  <a:pt x="7851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16" name="Google Shape;1016;p15"/>
          <p:cNvGrpSpPr/>
          <p:nvPr/>
        </p:nvGrpSpPr>
        <p:grpSpPr>
          <a:xfrm>
            <a:off x="7562850" y="413631"/>
            <a:ext cx="1339550" cy="635482"/>
            <a:chOff x="6632625" y="1176956"/>
            <a:chExt cx="1339550" cy="635482"/>
          </a:xfrm>
        </p:grpSpPr>
        <p:sp>
          <p:nvSpPr>
            <p:cNvPr id="1017" name="Google Shape;1017;p15"/>
            <p:cNvSpPr/>
            <p:nvPr/>
          </p:nvSpPr>
          <p:spPr>
            <a:xfrm>
              <a:off x="7573011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5"/>
            <p:cNvSpPr/>
            <p:nvPr/>
          </p:nvSpPr>
          <p:spPr>
            <a:xfrm>
              <a:off x="7102689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9" name="Google Shape;1019;p15"/>
            <p:cNvSpPr/>
            <p:nvPr/>
          </p:nvSpPr>
          <p:spPr>
            <a:xfrm>
              <a:off x="7337979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0" name="Google Shape;1020;p15"/>
            <p:cNvSpPr/>
            <p:nvPr/>
          </p:nvSpPr>
          <p:spPr>
            <a:xfrm>
              <a:off x="6867657" y="1176956"/>
              <a:ext cx="399164" cy="165677"/>
            </a:xfrm>
            <a:custGeom>
              <a:avLst/>
              <a:gdLst/>
              <a:ahLst/>
              <a:cxnLst/>
              <a:rect l="l" t="t" r="r" b="b"/>
              <a:pathLst>
                <a:path w="7729" h="3208" extrusionOk="0">
                  <a:moveTo>
                    <a:pt x="0" y="1"/>
                  </a:moveTo>
                  <a:lnTo>
                    <a:pt x="0" y="3207"/>
                  </a:lnTo>
                  <a:lnTo>
                    <a:pt x="7728" y="3207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5"/>
            <p:cNvSpPr/>
            <p:nvPr/>
          </p:nvSpPr>
          <p:spPr>
            <a:xfrm>
              <a:off x="7337979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5"/>
            <p:cNvSpPr/>
            <p:nvPr/>
          </p:nvSpPr>
          <p:spPr>
            <a:xfrm>
              <a:off x="6867657" y="1646503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3" name="Google Shape;1023;p15"/>
            <p:cNvSpPr/>
            <p:nvPr/>
          </p:nvSpPr>
          <p:spPr>
            <a:xfrm>
              <a:off x="6632625" y="1411730"/>
              <a:ext cx="399164" cy="165935"/>
            </a:xfrm>
            <a:custGeom>
              <a:avLst/>
              <a:gdLst/>
              <a:ahLst/>
              <a:cxnLst/>
              <a:rect l="l" t="t" r="r" b="b"/>
              <a:pathLst>
                <a:path w="7729" h="3213" extrusionOk="0">
                  <a:moveTo>
                    <a:pt x="0" y="1"/>
                  </a:moveTo>
                  <a:lnTo>
                    <a:pt x="0" y="3212"/>
                  </a:lnTo>
                  <a:lnTo>
                    <a:pt x="7728" y="3212"/>
                  </a:lnTo>
                  <a:lnTo>
                    <a:pt x="772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24" name="Google Shape;1024;p15"/>
          <p:cNvSpPr txBox="1">
            <a:spLocks noGrp="1"/>
          </p:cNvSpPr>
          <p:nvPr>
            <p:ph type="subTitle" idx="3"/>
          </p:nvPr>
        </p:nvSpPr>
        <p:spPr>
          <a:xfrm>
            <a:off x="720000" y="2326102"/>
            <a:ext cx="3316200" cy="14153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Step 1- Talk to the school</a:t>
            </a: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Ensure they are aware of the problem and share your concerns.</a:t>
            </a: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endParaRPr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/>
              <a:t>Ensure your child knows who to speak to at home and at school. </a:t>
            </a:r>
            <a:endParaRPr/>
          </a:p>
        </p:txBody>
      </p:sp>
      <p:pic>
        <p:nvPicPr>
          <p:cNvPr id="1025" name="Google Shape;102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84749" y="1210861"/>
            <a:ext cx="2512715" cy="716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Google Shape;1026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39854" y="3868306"/>
            <a:ext cx="2276492" cy="67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84666" y="1971976"/>
            <a:ext cx="1362085" cy="904882"/>
          </a:xfrm>
          <a:prstGeom prst="rect">
            <a:avLst/>
          </a:prstGeom>
          <a:noFill/>
          <a:ln>
            <a:noFill/>
          </a:ln>
        </p:spPr>
      </p:pic>
      <p:sp>
        <p:nvSpPr>
          <p:cNvPr id="1028" name="Google Shape;1028;p15"/>
          <p:cNvSpPr txBox="1"/>
          <p:nvPr/>
        </p:nvSpPr>
        <p:spPr>
          <a:xfrm>
            <a:off x="1187042" y="4756368"/>
            <a:ext cx="45720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ABW Parents Pack 2024.pdf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nti-Bullying Campaign: Stop the Hate! by Slidesgo">
  <a:themeElements>
    <a:clrScheme name="Simple Light">
      <a:dk1>
        <a:srgbClr val="133286"/>
      </a:dk1>
      <a:lt1>
        <a:srgbClr val="F2F1ED"/>
      </a:lt1>
      <a:dk2>
        <a:srgbClr val="F4AB90"/>
      </a:dk2>
      <a:lt2>
        <a:srgbClr val="DD5222"/>
      </a:lt2>
      <a:accent1>
        <a:srgbClr val="495D91"/>
      </a:accent1>
      <a:accent2>
        <a:srgbClr val="6482D3"/>
      </a:accent2>
      <a:accent3>
        <a:srgbClr val="E8D5CF"/>
      </a:accent3>
      <a:accent4>
        <a:srgbClr val="CE7756"/>
      </a:accent4>
      <a:accent5>
        <a:srgbClr val="884025"/>
      </a:accent5>
      <a:accent6>
        <a:srgbClr val="FFFFFF"/>
      </a:accent6>
      <a:hlink>
        <a:srgbClr val="13328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1057</Words>
  <Application>Microsoft Office PowerPoint</Application>
  <PresentationFormat>On-screen Show (16:9)</PresentationFormat>
  <Paragraphs>125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Open Sans</vt:lpstr>
      <vt:lpstr>Noto Sans</vt:lpstr>
      <vt:lpstr>Nunito Black</vt:lpstr>
      <vt:lpstr>Nunito Light</vt:lpstr>
      <vt:lpstr>Bebas Neue</vt:lpstr>
      <vt:lpstr>Calibri</vt:lpstr>
      <vt:lpstr>Montserrat Black</vt:lpstr>
      <vt:lpstr>Anti-Bullying Campaign: Stop the Hate! by Slidesgo</vt:lpstr>
      <vt:lpstr>Anti-Bullying Week: Parent Workshop</vt:lpstr>
      <vt:lpstr>PowerPoint Presentation</vt:lpstr>
      <vt:lpstr>30% of children have been bullied in the past year.</vt:lpstr>
      <vt:lpstr>What do the statistics show us?</vt:lpstr>
      <vt:lpstr>PowerPoint Presentation</vt:lpstr>
      <vt:lpstr>Definition of Bullying:</vt:lpstr>
      <vt:lpstr>The ways children experience bullying…</vt:lpstr>
      <vt:lpstr>PowerPoint Presentation</vt:lpstr>
      <vt:lpstr>Not all unkind behaviour is bullying…</vt:lpstr>
      <vt:lpstr>Not every unkind behaviour is bullying…</vt:lpstr>
      <vt:lpstr>Skills to empower young people:</vt:lpstr>
      <vt:lpstr>Dealing with friendship troubles</vt:lpstr>
      <vt:lpstr>Active Bystanders… UPSTANDERS!</vt:lpstr>
      <vt:lpstr>How do I talk to my child about bullying?</vt:lpstr>
      <vt:lpstr>Where can I get more support?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Anti-Bullying Week: Parent Workshop</dc:title>
  <dc:creator>Faye Jones</dc:creator>
  <cp:lastModifiedBy>Tamika Wright</cp:lastModifiedBy>
  <cp:revision>1</cp:revision>
  <dcterms:modified xsi:type="dcterms:W3CDTF">2024-11-21T11:05:14Z</dcterms:modified>
</cp:coreProperties>
</file>