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6" r:id="rId2"/>
    <p:sldId id="257" r:id="rId3"/>
    <p:sldId id="259" r:id="rId4"/>
    <p:sldId id="258" r:id="rId5"/>
    <p:sldId id="260" r:id="rId6"/>
    <p:sldId id="265" r:id="rId7"/>
    <p:sldId id="261" r:id="rId8"/>
    <p:sldId id="264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584D7-5988-42E3-B438-CFA4E5FF6E3E}" type="datetimeFigureOut">
              <a:rPr lang="en-GB" smtClean="0"/>
              <a:t>21/05/2024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30DA7-3E35-461F-B2A9-A55698345C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13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30DA7-3E35-461F-B2A9-A55698345CD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055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FA9709E-6F43-4BED-ADBF-034A84D7AD50}" type="datetimeFigureOut">
              <a:rPr lang="en-GB" smtClean="0"/>
              <a:pPr/>
              <a:t>21/05/2024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8CD4949-60A1-4B9E-8351-B4689CA21F8F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10" Type="http://schemas.openxmlformats.org/officeDocument/2006/relationships/image" Target="../media/image26.jpg"/><Relationship Id="rId4" Type="http://schemas.openxmlformats.org/officeDocument/2006/relationships/image" Target="../media/image20.jpeg"/><Relationship Id="rId9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2210759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P.E &amp; Sport at </a:t>
            </a:r>
            <a:br>
              <a:rPr lang="en-GB" b="1" dirty="0" smtClean="0">
                <a:solidFill>
                  <a:schemeClr val="tx2"/>
                </a:solidFill>
              </a:rPr>
            </a:br>
            <a:r>
              <a:rPr lang="en-GB" sz="4400" b="1" dirty="0" smtClean="0">
                <a:solidFill>
                  <a:schemeClr val="tx2"/>
                </a:solidFill>
              </a:rPr>
              <a:t>Our La</a:t>
            </a:r>
            <a:r>
              <a:rPr lang="en-GB" sz="4000" b="1" dirty="0" smtClean="0">
                <a:solidFill>
                  <a:schemeClr val="tx2"/>
                </a:solidFill>
              </a:rPr>
              <a:t>dy</a:t>
            </a:r>
            <a:r>
              <a:rPr lang="en-GB" sz="2700" b="1" dirty="0" smtClean="0">
                <a:solidFill>
                  <a:schemeClr val="tx2"/>
                </a:solidFill>
              </a:rPr>
              <a:t> </a:t>
            </a:r>
            <a:r>
              <a:rPr lang="en-GB" sz="4000" b="1" dirty="0" smtClean="0">
                <a:solidFill>
                  <a:schemeClr val="tx2"/>
                </a:solidFill>
              </a:rPr>
              <a:t>of the Visitation </a:t>
            </a:r>
            <a:r>
              <a:rPr lang="en-GB" b="1" dirty="0" smtClean="0">
                <a:solidFill>
                  <a:schemeClr val="tx2"/>
                </a:solidFill>
              </a:rPr>
              <a:t/>
            </a:r>
            <a:br>
              <a:rPr lang="en-GB" b="1" dirty="0" smtClean="0">
                <a:solidFill>
                  <a:schemeClr val="tx2"/>
                </a:solidFill>
              </a:rPr>
            </a:br>
            <a:r>
              <a:rPr lang="en-GB" b="1" dirty="0" smtClean="0">
                <a:solidFill>
                  <a:schemeClr val="tx2"/>
                </a:solidFill>
              </a:rPr>
              <a:t>2023-24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6203" y="3273324"/>
            <a:ext cx="7736904" cy="2963988"/>
          </a:xfrm>
        </p:spPr>
        <p:txBody>
          <a:bodyPr/>
          <a:lstStyle/>
          <a:p>
            <a:pPr algn="ctr"/>
            <a:r>
              <a:rPr lang="en-GB" dirty="0" smtClean="0"/>
              <a:t>MOVE, LEARN, GROW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LEARN, PRACTICE, COMPETE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620688"/>
            <a:ext cx="2280102" cy="26641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8" t="7671" r="1664"/>
          <a:stretch/>
        </p:blipFill>
        <p:spPr>
          <a:xfrm>
            <a:off x="3185651" y="3713254"/>
            <a:ext cx="2381927" cy="20017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20" r="1275" b="6281"/>
          <a:stretch/>
        </p:blipFill>
        <p:spPr>
          <a:xfrm>
            <a:off x="5577880" y="3713254"/>
            <a:ext cx="2880320" cy="19479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1486" r="27941" b="23261"/>
          <a:stretch/>
        </p:blipFill>
        <p:spPr>
          <a:xfrm>
            <a:off x="266547" y="3713255"/>
            <a:ext cx="2865293" cy="20200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6" t="33689" r="2152"/>
          <a:stretch/>
        </p:blipFill>
        <p:spPr>
          <a:xfrm>
            <a:off x="5652120" y="3717031"/>
            <a:ext cx="3190643" cy="204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3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P.E Curriculum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000" b="1" dirty="0"/>
              <a:t>2</a:t>
            </a:r>
            <a:r>
              <a:rPr lang="en-GB" sz="2000" b="1" dirty="0" smtClean="0"/>
              <a:t> hours of  quality P.E per week. We follow the Real P.E programme which focuses on </a:t>
            </a:r>
            <a:r>
              <a:rPr lang="en-GB" sz="2000" b="1" dirty="0"/>
              <a:t>the physical literacy, emotional and thinking skills to achieve in PE, Sport and life</a:t>
            </a:r>
            <a:r>
              <a:rPr lang="en-GB" sz="2000" b="1" dirty="0" smtClean="0"/>
              <a:t>.</a:t>
            </a:r>
          </a:p>
          <a:p>
            <a:endParaRPr lang="en-GB" sz="2000" b="1" dirty="0" smtClean="0"/>
          </a:p>
          <a:p>
            <a:r>
              <a:rPr lang="en-GB" sz="2000" b="1" dirty="0"/>
              <a:t>  </a:t>
            </a:r>
            <a:r>
              <a:rPr lang="en-GB" sz="2000" b="1" dirty="0" smtClean="0"/>
              <a:t>This </a:t>
            </a:r>
            <a:r>
              <a:rPr lang="en-GB" sz="2000" b="1" dirty="0"/>
              <a:t>inclusive approach tackles teamwork, co-operative learning and allows each pupil to challenge themselves. We want our pupils to be confident, fun loving learners in P.E. </a:t>
            </a:r>
            <a:endParaRPr lang="en-GB" sz="2000" b="1" dirty="0" smtClean="0"/>
          </a:p>
          <a:p>
            <a:endParaRPr lang="en-GB" sz="2000" b="1" dirty="0" smtClean="0"/>
          </a:p>
          <a:p>
            <a:r>
              <a:rPr lang="en-GB" sz="2000" b="1" dirty="0" smtClean="0"/>
              <a:t> Y5 and Y4 pupils attend weekly swimming lessons at Dormers    Wells Pool. Additional swimming lessons take place in Summer Term for any pupils  in </a:t>
            </a:r>
            <a:r>
              <a:rPr lang="en-GB" sz="2000" b="1" dirty="0" err="1" smtClean="0"/>
              <a:t>Yrs</a:t>
            </a:r>
            <a:r>
              <a:rPr lang="en-GB" sz="2000" b="1" dirty="0" smtClean="0"/>
              <a:t> 4/5/6 who is yet to achieve their 25m target.</a:t>
            </a:r>
          </a:p>
        </p:txBody>
      </p:sp>
    </p:spTree>
    <p:extLst>
      <p:ext uri="{BB962C8B-B14F-4D97-AF65-F5344CB8AC3E}">
        <p14:creationId xmlns:p14="http://schemas.microsoft.com/office/powerpoint/2010/main" val="339088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addition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/>
            <a:r>
              <a:rPr lang="en-GB" sz="2800" dirty="0" smtClean="0"/>
              <a:t>We offer afterschool sports clubs :</a:t>
            </a:r>
          </a:p>
          <a:p>
            <a:pPr marL="0" indent="0">
              <a:buNone/>
            </a:pPr>
            <a:r>
              <a:rPr lang="en-GB" sz="2800" dirty="0" smtClean="0"/>
              <a:t>  - Tennis, Gymnastics, Basketball and Football    (</a:t>
            </a:r>
            <a:r>
              <a:rPr lang="en-GB" sz="2400" dirty="0" smtClean="0"/>
              <a:t>external providers Get Set4Tennis &amp; BFCCST</a:t>
            </a:r>
            <a:r>
              <a:rPr lang="en-GB" sz="2800" dirty="0" smtClean="0"/>
              <a:t>)</a:t>
            </a:r>
          </a:p>
          <a:p>
            <a:pPr marL="0" indent="0">
              <a:buNone/>
            </a:pPr>
            <a:r>
              <a:rPr lang="en-GB" sz="2800" dirty="0" smtClean="0"/>
              <a:t>     - Free clubs Gymnastics (</a:t>
            </a:r>
            <a:r>
              <a:rPr lang="en-GB" sz="2400" dirty="0" smtClean="0"/>
              <a:t>50% targeted </a:t>
            </a:r>
            <a:r>
              <a:rPr lang="en-GB" sz="2400" dirty="0" err="1" smtClean="0"/>
              <a:t>e.g</a:t>
            </a:r>
            <a:r>
              <a:rPr lang="en-GB" sz="2400" dirty="0" smtClean="0"/>
              <a:t> PP),</a:t>
            </a:r>
          </a:p>
          <a:p>
            <a:pPr marL="0" indent="0">
              <a:buNone/>
            </a:pPr>
            <a:r>
              <a:rPr lang="en-GB" sz="2800" dirty="0"/>
              <a:t> </a:t>
            </a:r>
            <a:r>
              <a:rPr lang="en-GB" sz="2800" dirty="0" smtClean="0"/>
              <a:t>               Team Up (</a:t>
            </a:r>
            <a:r>
              <a:rPr lang="en-GB" sz="2400" dirty="0" smtClean="0"/>
              <a:t>Girls only multi-sports</a:t>
            </a:r>
            <a:r>
              <a:rPr lang="en-GB" sz="2800" dirty="0" smtClean="0"/>
              <a:t>) </a:t>
            </a:r>
          </a:p>
          <a:p>
            <a:pPr marL="0" indent="0">
              <a:buNone/>
            </a:pPr>
            <a:r>
              <a:rPr lang="en-GB" sz="2800" dirty="0" smtClean="0"/>
              <a:t>          Active Me (</a:t>
            </a:r>
            <a:r>
              <a:rPr lang="en-GB" sz="2400" dirty="0" smtClean="0"/>
              <a:t>aimed at those not doing other clubs).</a:t>
            </a:r>
            <a:endParaRPr lang="en-GB" sz="2800" dirty="0" smtClean="0"/>
          </a:p>
          <a:p>
            <a:pPr marL="457200" indent="-457200"/>
            <a:endParaRPr lang="en-GB" sz="2800" dirty="0" smtClean="0"/>
          </a:p>
          <a:p>
            <a:pPr marL="0" indent="0">
              <a:buNone/>
            </a:pPr>
            <a:endParaRPr lang="en-GB" sz="20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24801" r="11019" b="16925"/>
          <a:stretch/>
        </p:blipFill>
        <p:spPr>
          <a:xfrm>
            <a:off x="2896169" y="4933255"/>
            <a:ext cx="3446958" cy="17963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" t="3031" r="-513" b="18170"/>
          <a:stretch/>
        </p:blipFill>
        <p:spPr>
          <a:xfrm>
            <a:off x="6361857" y="4903215"/>
            <a:ext cx="1780728" cy="18722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7" t="7476" r="3932" b="13776"/>
          <a:stretch/>
        </p:blipFill>
        <p:spPr>
          <a:xfrm>
            <a:off x="0" y="4824406"/>
            <a:ext cx="2877440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06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Continual Professional Staff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Willow Tree Sports Partnership provided  CPD support through one to one support for 6 weeks</a:t>
            </a:r>
            <a:r>
              <a:rPr lang="en-GB" dirty="0"/>
              <a:t> </a:t>
            </a:r>
            <a:r>
              <a:rPr lang="en-GB" dirty="0" smtClean="0"/>
              <a:t>and SL received support with planning and monitoring.</a:t>
            </a:r>
          </a:p>
          <a:p>
            <a:pPr marL="137160" indent="0">
              <a:buNone/>
            </a:pPr>
            <a:endParaRPr lang="en-GB" dirty="0" smtClean="0"/>
          </a:p>
          <a:p>
            <a:pPr marL="13716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429000"/>
            <a:ext cx="3456384" cy="25922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92"/>
          <a:stretch/>
        </p:blipFill>
        <p:spPr>
          <a:xfrm>
            <a:off x="457200" y="3429001"/>
            <a:ext cx="4608512" cy="25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35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Sport Competitions &amp; Festivals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aim for 100% of pupils in </a:t>
            </a:r>
            <a:r>
              <a:rPr lang="en-GB" dirty="0" err="1" smtClean="0"/>
              <a:t>Yrs</a:t>
            </a:r>
            <a:r>
              <a:rPr lang="en-GB" dirty="0" smtClean="0"/>
              <a:t> 6,5,4 to experience an interschool sports event each schoo</a:t>
            </a:r>
            <a:r>
              <a:rPr lang="en-GB" dirty="0"/>
              <a:t>l</a:t>
            </a:r>
            <a:r>
              <a:rPr lang="en-GB" dirty="0" smtClean="0"/>
              <a:t> year.</a:t>
            </a:r>
          </a:p>
          <a:p>
            <a:pPr marL="13716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pPr marL="137160" indent="0">
              <a:buNone/>
            </a:pPr>
            <a:endParaRPr lang="en-GB" dirty="0" smtClean="0"/>
          </a:p>
          <a:p>
            <a:pPr marL="137160" indent="0">
              <a:buNone/>
            </a:pPr>
            <a:endParaRPr lang="en-GB" dirty="0" smtClean="0"/>
          </a:p>
          <a:p>
            <a:r>
              <a:rPr lang="en-GB" dirty="0" smtClean="0"/>
              <a:t>School Sports days- split into EYFS, Y1&amp;Y2, KS2.</a:t>
            </a:r>
          </a:p>
          <a:p>
            <a:pPr marL="137160" indent="0">
              <a:buNone/>
            </a:pP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852936"/>
            <a:ext cx="2416238" cy="22025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8" t="20075" r="15744" b="1176"/>
          <a:stretch/>
        </p:blipFill>
        <p:spPr>
          <a:xfrm>
            <a:off x="457200" y="2852935"/>
            <a:ext cx="2775221" cy="22025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630" y="2852934"/>
            <a:ext cx="2765530" cy="220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2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New this year.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Sensory Circuit</a:t>
            </a:r>
          </a:p>
          <a:p>
            <a:pPr marL="0" indent="0">
              <a:buNone/>
            </a:pPr>
            <a:r>
              <a:rPr lang="en-GB" dirty="0" smtClean="0"/>
              <a:t>Each morning we have a sensory circuit set-up to stimulate and support pupils  (target group)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Music in the Playground at lunchtime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Girls only football on Fridays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Gymnastic Club and Cricket Club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835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School </a:t>
            </a:r>
            <a:r>
              <a:rPr lang="en-GB" dirty="0" err="1" smtClean="0"/>
              <a:t>Gamesmark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Evaluates range and inclusivity of </a:t>
            </a:r>
          </a:p>
          <a:p>
            <a:pPr marL="0" indent="0">
              <a:buNone/>
            </a:pPr>
            <a:r>
              <a:rPr lang="en-GB" dirty="0" smtClean="0"/>
              <a:t>   sports </a:t>
            </a:r>
            <a:r>
              <a:rPr lang="en-GB" dirty="0" smtClean="0"/>
              <a:t>opportunities at school.</a:t>
            </a:r>
          </a:p>
          <a:p>
            <a:pPr marL="137160" indent="0">
              <a:buNone/>
            </a:pPr>
            <a:endParaRPr lang="en-GB" dirty="0" smtClean="0"/>
          </a:p>
          <a:p>
            <a:r>
              <a:rPr lang="en-GB" dirty="0" smtClean="0"/>
              <a:t>Includes Pupil Leadership roles: Young Sports Leaders: Playground Leaders, Sports Ambassadors and Sports Crew.</a:t>
            </a:r>
          </a:p>
          <a:p>
            <a:pPr marL="137160" indent="0">
              <a:buNone/>
            </a:pPr>
            <a:endParaRPr lang="en-GB" dirty="0" smtClean="0"/>
          </a:p>
          <a:p>
            <a:r>
              <a:rPr lang="en-GB" dirty="0" smtClean="0"/>
              <a:t>Our Lady of the Visitation are targeting Platinum in 2023-24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124744"/>
            <a:ext cx="1548136" cy="2242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3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7667" y="980728"/>
            <a:ext cx="44502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Young Ambassadors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40" y="1163548"/>
            <a:ext cx="3360374" cy="25202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47667" y="1700808"/>
            <a:ext cx="4123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have 15 Y6 pupils training this year: their challenges include sharing their passion for sport, promoting teamwork and sports values, creating games to share and making posters about Being Active and Healthy lifestyle choices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912521"/>
            <a:ext cx="5796136" cy="28889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391" y="3912521"/>
            <a:ext cx="2988449" cy="22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7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for 2023-2024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Maintain and enhance the delivery of Real P.E in curriculum time throughout the school (</a:t>
            </a:r>
            <a:r>
              <a:rPr lang="en-GB" dirty="0" err="1" smtClean="0"/>
              <a:t>inc</a:t>
            </a:r>
            <a:r>
              <a:rPr lang="en-GB" dirty="0" smtClean="0"/>
              <a:t> </a:t>
            </a:r>
            <a:r>
              <a:rPr lang="en-GB" dirty="0" err="1" smtClean="0"/>
              <a:t>cpd</a:t>
            </a:r>
            <a:r>
              <a:rPr lang="en-GB" dirty="0" smtClean="0"/>
              <a:t>).</a:t>
            </a:r>
          </a:p>
          <a:p>
            <a:r>
              <a:rPr lang="en-GB" dirty="0"/>
              <a:t>Embed “Active Me’ &amp; healthy lifestyle choices </a:t>
            </a:r>
          </a:p>
          <a:p>
            <a:r>
              <a:rPr lang="en-GB" dirty="0"/>
              <a:t>Maintain and develop sports clubs OSHL</a:t>
            </a:r>
          </a:p>
          <a:p>
            <a:r>
              <a:rPr lang="en-GB" dirty="0" smtClean="0"/>
              <a:t>Develop an inter-school activity with St Anselm’s</a:t>
            </a:r>
          </a:p>
          <a:p>
            <a:r>
              <a:rPr lang="en-GB" dirty="0" smtClean="0"/>
              <a:t>Achieve Platinum Games Mark</a:t>
            </a:r>
          </a:p>
          <a:p>
            <a:r>
              <a:rPr lang="en-GB" dirty="0" smtClean="0"/>
              <a:t>Continue to share enthusiasm for PE &amp; Sport.</a:t>
            </a:r>
          </a:p>
          <a:p>
            <a:pPr marL="0" indent="0">
              <a:buNone/>
            </a:pPr>
            <a:r>
              <a:rPr lang="en-GB" dirty="0" smtClean="0"/>
              <a:t>                      Go Team Visitation!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453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26442"/>
          </a:xfrm>
        </p:spPr>
        <p:txBody>
          <a:bodyPr/>
          <a:lstStyle/>
          <a:p>
            <a:r>
              <a:rPr lang="en-GB" smtClean="0"/>
              <a:t>We are Team </a:t>
            </a:r>
            <a:r>
              <a:rPr lang="en-GB" dirty="0" smtClean="0"/>
              <a:t>Visitation!</a:t>
            </a:r>
            <a:endParaRPr lang="en-GB" dirty="0"/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6" t="10229" r="12184" b="14760"/>
          <a:stretch/>
        </p:blipFill>
        <p:spPr>
          <a:xfrm>
            <a:off x="6039546" y="1065420"/>
            <a:ext cx="2335964" cy="1728192"/>
          </a:xfr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54" y="4745728"/>
            <a:ext cx="3053264" cy="188015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8" r="2298"/>
          <a:stretch/>
        </p:blipFill>
        <p:spPr>
          <a:xfrm>
            <a:off x="4653400" y="2996952"/>
            <a:ext cx="3807032" cy="16847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9" t="27951" b="18500"/>
          <a:stretch/>
        </p:blipFill>
        <p:spPr>
          <a:xfrm>
            <a:off x="314960" y="3029572"/>
            <a:ext cx="4091296" cy="1669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4" t="-399" r="2752" b="7477"/>
          <a:stretch/>
        </p:blipFill>
        <p:spPr>
          <a:xfrm>
            <a:off x="3316782" y="1038010"/>
            <a:ext cx="2485962" cy="19048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2751" r="3931" b="5900"/>
          <a:stretch/>
        </p:blipFill>
        <p:spPr>
          <a:xfrm>
            <a:off x="3391390" y="4681668"/>
            <a:ext cx="2648156" cy="19442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7" t="23224" r="19289" b="13776"/>
          <a:stretch/>
        </p:blipFill>
        <p:spPr>
          <a:xfrm>
            <a:off x="6074627" y="4709647"/>
            <a:ext cx="2508798" cy="19298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15350" r="22831" b="38975"/>
          <a:stretch/>
        </p:blipFill>
        <p:spPr>
          <a:xfrm>
            <a:off x="314961" y="1084531"/>
            <a:ext cx="2925068" cy="184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80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684</TotalTime>
  <Words>436</Words>
  <Application>Microsoft Office PowerPoint</Application>
  <PresentationFormat>On-screen Show (4:3)</PresentationFormat>
  <Paragraphs>59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Constantia</vt:lpstr>
      <vt:lpstr>Wingdings 2</vt:lpstr>
      <vt:lpstr>Flow</vt:lpstr>
      <vt:lpstr>P.E &amp; Sport at  Our Lady of the Visitation  2023-24</vt:lpstr>
      <vt:lpstr>P.E Curriculum</vt:lpstr>
      <vt:lpstr>In addition</vt:lpstr>
      <vt:lpstr>Continual Professional Staff Development</vt:lpstr>
      <vt:lpstr>Sport Competitions &amp; Festivals</vt:lpstr>
      <vt:lpstr> New this year.</vt:lpstr>
      <vt:lpstr>School Gamesmark</vt:lpstr>
      <vt:lpstr>PowerPoint Presentation</vt:lpstr>
      <vt:lpstr>Aims for 2023-2024</vt:lpstr>
      <vt:lpstr>We are Team Visitation!</vt:lpstr>
    </vt:vector>
  </TitlesOfParts>
  <Company>OLOV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P.E &amp; Sport at  Our Lady of the Visitation  2016-17</dc:title>
  <dc:creator>Angela Bell</dc:creator>
  <cp:lastModifiedBy>Emma Pink</cp:lastModifiedBy>
  <cp:revision>41</cp:revision>
  <dcterms:created xsi:type="dcterms:W3CDTF">2017-07-10T08:16:35Z</dcterms:created>
  <dcterms:modified xsi:type="dcterms:W3CDTF">2024-05-21T15:03:12Z</dcterms:modified>
</cp:coreProperties>
</file>