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14" y="5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b58213b767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b58213b767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b58213b767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b58213b767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b58213b767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b58213b767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b58213b767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b58213b767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b58213b767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b58213b767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b58213b767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b58213b767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b58213b767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b58213b767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b58213b767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b58213b767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7188" y="699288"/>
            <a:ext cx="6073624" cy="3455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54700"/>
            <a:ext cx="8839199" cy="1653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62075" y="-4"/>
            <a:ext cx="6419850" cy="138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87300" y="157363"/>
            <a:ext cx="6303749" cy="482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75525" y="0"/>
            <a:ext cx="552074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250" y="31125"/>
            <a:ext cx="7213943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2288" y="0"/>
            <a:ext cx="689942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06175" y="0"/>
            <a:ext cx="5694624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2498750" cy="5105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289099" cy="4119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40850" y="0"/>
            <a:ext cx="440315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8075" y="0"/>
            <a:ext cx="8045434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Spicer</dc:creator>
  <cp:lastModifiedBy>Louise Spicer</cp:lastModifiedBy>
  <cp:revision>1</cp:revision>
  <dcterms:modified xsi:type="dcterms:W3CDTF">2024-05-22T13:24:36Z</dcterms:modified>
</cp:coreProperties>
</file>