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3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4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5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6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54" r:id="rId3"/>
    <p:sldMasterId id="2147483656" r:id="rId4"/>
    <p:sldMasterId id="2147483658" r:id="rId5"/>
    <p:sldMasterId id="2147483660" r:id="rId6"/>
    <p:sldMasterId id="2147483662" r:id="rId7"/>
  </p:sldMasterIdLst>
  <p:notesMasterIdLst>
    <p:notesMasterId r:id="rId22"/>
  </p:notesMasterIdLst>
  <p:handoutMasterIdLst>
    <p:handoutMasterId r:id="rId23"/>
  </p:handoutMasterIdLst>
  <p:sldIdLst>
    <p:sldId id="286" r:id="rId8"/>
    <p:sldId id="545" r:id="rId9"/>
    <p:sldId id="611" r:id="rId10"/>
    <p:sldId id="612" r:id="rId11"/>
    <p:sldId id="613" r:id="rId12"/>
    <p:sldId id="615" r:id="rId13"/>
    <p:sldId id="629" r:id="rId14"/>
    <p:sldId id="630" r:id="rId15"/>
    <p:sldId id="631" r:id="rId16"/>
    <p:sldId id="632" r:id="rId17"/>
    <p:sldId id="614" r:id="rId18"/>
    <p:sldId id="617" r:id="rId19"/>
    <p:sldId id="628" r:id="rId20"/>
    <p:sldId id="627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870A0"/>
    <a:srgbClr val="006978"/>
    <a:srgbClr val="96AFAD"/>
    <a:srgbClr val="F7CD00"/>
    <a:srgbClr val="00AA8D"/>
    <a:srgbClr val="50BCBD"/>
    <a:srgbClr val="F9B000"/>
    <a:srgbClr val="1DBADF"/>
    <a:srgbClr val="C7D5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727" autoAdjust="0"/>
  </p:normalViewPr>
  <p:slideViewPr>
    <p:cSldViewPr snapToGrid="0" showGuides="1">
      <p:cViewPr varScale="1">
        <p:scale>
          <a:sx n="67" d="100"/>
          <a:sy n="67" d="100"/>
        </p:scale>
        <p:origin x="62" y="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276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A0F01E-D6F7-4E09-83F4-67D947017440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B4A5BD-B706-406A-968A-B949B8F1CF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41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07BEB-7C5B-4E50-9835-989D7D21F529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8790E-DB7B-40FD-8D7C-77091CA8EA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752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8790E-DB7B-40FD-8D7C-77091CA8EA6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208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05209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28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587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838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30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006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C68009-5AD9-4915-B8EB-ABAF98273F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99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945937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573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701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999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88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708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48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4354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2277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10651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520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3813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424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7424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5723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2332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0784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36685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16339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2511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528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00802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3697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30366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16076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08676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552424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5701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24129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44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838200" y="1954924"/>
            <a:ext cx="10515600" cy="4222039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CA23EF7A-E1B8-482C-982F-753924E43E54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7174E703-AD39-4A4B-B897-95D21AF971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74485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6978"/>
                </a:solidFill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5329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62431"/>
            <a:ext cx="5181600" cy="4014531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7706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43030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026508"/>
            <a:ext cx="6172200" cy="38345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087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2063737"/>
            <a:ext cx="6172200" cy="379731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63579"/>
            <a:ext cx="3932237" cy="380541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Text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33D5-1B80-4547-95E7-751B8842758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3A98-C47F-479C-A7E4-2DFBBC1825E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28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0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2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5" Type="http://schemas.openxmlformats.org/officeDocument/2006/relationships/slideLayout" Target="../slideLayouts/slideLayout24.xml"/><Relationship Id="rId4" Type="http://schemas.openxmlformats.org/officeDocument/2006/relationships/slideLayout" Target="../slideLayouts/slideLayout2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8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34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40.xml"/><Relationship Id="rId7" Type="http://schemas.openxmlformats.org/officeDocument/2006/relationships/theme" Target="../theme/theme7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1DBA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39" y="830318"/>
            <a:ext cx="1404047" cy="62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163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70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39" y="830318"/>
            <a:ext cx="1404047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87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8" r:id="rId2"/>
    <p:sldLayoutId id="2147483679" r:id="rId3"/>
    <p:sldLayoutId id="2147483680" r:id="rId4"/>
    <p:sldLayoutId id="2147483681" r:id="rId5"/>
    <p:sldLayoutId id="214748368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50BC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40" y="830318"/>
            <a:ext cx="1404045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9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83" r:id="rId2"/>
    <p:sldLayoutId id="2147483684" r:id="rId3"/>
    <p:sldLayoutId id="2147483685" r:id="rId4"/>
    <p:sldLayoutId id="2147483686" r:id="rId5"/>
    <p:sldLayoutId id="214748368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A87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40" y="830318"/>
            <a:ext cx="1404045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7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88" r:id="rId2"/>
    <p:sldLayoutId id="2147483689" r:id="rId3"/>
    <p:sldLayoutId id="2147483690" r:id="rId4"/>
    <p:sldLayoutId id="2147483691" r:id="rId5"/>
    <p:sldLayoutId id="214748369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00AA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40" y="830318"/>
            <a:ext cx="1404045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766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93" r:id="rId2"/>
    <p:sldLayoutId id="2147483694" r:id="rId3"/>
    <p:sldLayoutId id="2147483695" r:id="rId4"/>
    <p:sldLayoutId id="2147483696" r:id="rId5"/>
    <p:sldLayoutId id="214748369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F7C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40" y="830318"/>
            <a:ext cx="1404045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217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98" r:id="rId2"/>
    <p:sldLayoutId id="2147483699" r:id="rId3"/>
    <p:sldLayoutId id="2147483700" r:id="rId4"/>
    <p:sldLayoutId id="2147483701" r:id="rId5"/>
    <p:sldLayoutId id="2147483702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12192000" cy="1608083"/>
          </a:xfrm>
          <a:prstGeom prst="rect">
            <a:avLst/>
          </a:prstGeom>
          <a:solidFill>
            <a:srgbClr val="96AF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543800"/>
            <a:ext cx="8494986" cy="843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954924"/>
            <a:ext cx="10515600" cy="42220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6978"/>
                </a:solidFill>
              </a:defRPr>
            </a:lvl1pPr>
          </a:lstStyle>
          <a:p>
            <a:fld id="{CA23EF7A-E1B8-482C-982F-753924E43E54}" type="datetimeFigureOut">
              <a:rPr lang="en-GB" smtClean="0"/>
              <a:pPr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6978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6978"/>
                </a:solidFill>
              </a:defRPr>
            </a:lvl1pPr>
          </a:lstStyle>
          <a:p>
            <a:fld id="{7174E703-AD39-4A4B-B897-95D21AF971B6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Rectangle 8"/>
          <p:cNvSpPr/>
          <p:nvPr userDrawn="1"/>
        </p:nvSpPr>
        <p:spPr>
          <a:xfrm>
            <a:off x="9585435" y="1"/>
            <a:ext cx="1802524" cy="1608082"/>
          </a:xfrm>
          <a:prstGeom prst="rect">
            <a:avLst/>
          </a:prstGeom>
          <a:solidFill>
            <a:srgbClr val="0069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697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640" y="830318"/>
            <a:ext cx="1404045" cy="623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9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703" r:id="rId2"/>
    <p:sldLayoutId id="2147483704" r:id="rId3"/>
    <p:sldLayoutId id="2147483705" r:id="rId4"/>
    <p:sldLayoutId id="2147483706" r:id="rId5"/>
    <p:sldLayoutId id="2147483707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697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697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697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697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marks.co.uk/maths-games/hit-the-button" TargetMode="External"/><Relationship Id="rId2" Type="http://schemas.openxmlformats.org/officeDocument/2006/relationships/hyperlink" Target="https://www.youtube.com/watch?v=uvqTizEfrhU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82621"/>
            <a:ext cx="11783786" cy="2852737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Helping my Child at Home with </a:t>
            </a:r>
            <a:r>
              <a:rPr lang="en-GB" dirty="0" smtClean="0"/>
              <a:t>their times tables.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6" t="24027" r="28291" b="37279"/>
          <a:stretch/>
        </p:blipFill>
        <p:spPr bwMode="auto">
          <a:xfrm>
            <a:off x="6966359" y="3659596"/>
            <a:ext cx="4909411" cy="2945765"/>
          </a:xfrm>
          <a:prstGeom prst="rect">
            <a:avLst/>
          </a:prstGeom>
          <a:noFill/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185255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5320" y="1911516"/>
            <a:ext cx="10515600" cy="4222039"/>
          </a:xfrm>
        </p:spPr>
        <p:txBody>
          <a:bodyPr>
            <a:noAutofit/>
          </a:bodyPr>
          <a:lstStyle/>
          <a:p>
            <a:r>
              <a:rPr lang="en-GB" sz="3200" dirty="0" smtClean="0"/>
              <a:t>Develop core skills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Use and apply them in EVERY maths lesson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Foundations which are built on in class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 smtClean="0"/>
              <a:t>May find maths challenging as they can’t draw on these core skills.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1883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395461"/>
            <a:ext cx="8494986" cy="843565"/>
          </a:xfrm>
        </p:spPr>
        <p:txBody>
          <a:bodyPr>
            <a:normAutofit/>
          </a:bodyPr>
          <a:lstStyle/>
          <a:p>
            <a:r>
              <a:rPr lang="en-GB" dirty="0" smtClean="0"/>
              <a:t>How to Teach Times Tables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55430" y="1852086"/>
            <a:ext cx="10515600" cy="4222039"/>
          </a:xfrm>
        </p:spPr>
        <p:txBody>
          <a:bodyPr>
            <a:noAutofit/>
          </a:bodyPr>
          <a:lstStyle/>
          <a:p>
            <a:r>
              <a:rPr lang="en-GB" sz="3200" dirty="0" smtClean="0"/>
              <a:t> May not be the same as you learnt them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/>
              <a:t> </a:t>
            </a:r>
            <a:r>
              <a:rPr lang="en-GB" sz="3200" dirty="0" smtClean="0"/>
              <a:t>You may have struggled as you were only taught one way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/>
              <a:t> </a:t>
            </a:r>
            <a:r>
              <a:rPr lang="en-GB" sz="3200" dirty="0" smtClean="0"/>
              <a:t>Need to find out which way helps/works for your child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654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Patterns</a:t>
            </a: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321" y="2094766"/>
            <a:ext cx="4151802" cy="4271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Image result for patterns in times tab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127" y="2247550"/>
            <a:ext cx="5872951" cy="38957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6012766" y="1775695"/>
            <a:ext cx="4022188" cy="6381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200" dirty="0" smtClean="0"/>
              <a:t>Commutative Law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15791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Patterns</a:t>
            </a: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551234" y="2106344"/>
            <a:ext cx="9198806" cy="6381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6 lots of 5               5 lots of 6</a:t>
            </a:r>
            <a:endParaRPr lang="en-GB" sz="3200" dirty="0"/>
          </a:p>
        </p:txBody>
      </p:sp>
      <p:pic>
        <p:nvPicPr>
          <p:cNvPr id="2050" name="Picture 2" descr="Image result for 5 x 6 in arra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43"/>
          <a:stretch/>
        </p:blipFill>
        <p:spPr bwMode="auto">
          <a:xfrm>
            <a:off x="2069532" y="2543592"/>
            <a:ext cx="6485534" cy="4386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2160271" y="2734340"/>
            <a:ext cx="2960370" cy="60450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160271" y="3338846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160271" y="3886200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160271" y="4431278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160271" y="4976356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160271" y="5519158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 rot="5400000">
            <a:off x="4192270" y="4388241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5400000">
            <a:off x="4671246" y="4422847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 rot="5400000">
            <a:off x="5150223" y="4369157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 rot="5400000">
            <a:off x="5697577" y="4388241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 rot="5400000">
            <a:off x="6244932" y="4388241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 rot="5400000">
            <a:off x="6723908" y="4369157"/>
            <a:ext cx="2960370" cy="54735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153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4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Patterns/tricks</a:t>
            </a: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270580" y="1812354"/>
            <a:ext cx="4605190" cy="1805514"/>
          </a:xfrm>
          <a:ln w="19050">
            <a:solidFill>
              <a:srgbClr val="006978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3200" b="1" dirty="0"/>
              <a:t>x</a:t>
            </a:r>
            <a:r>
              <a:rPr lang="en-GB" sz="3200" b="1" dirty="0" smtClean="0"/>
              <a:t> 9</a:t>
            </a:r>
          </a:p>
          <a:p>
            <a:pPr marL="0" indent="0">
              <a:buNone/>
            </a:pPr>
            <a:r>
              <a:rPr lang="en-GB" sz="3200" dirty="0" smtClean="0"/>
              <a:t>Hands</a:t>
            </a:r>
          </a:p>
          <a:p>
            <a:pPr marL="0" indent="0">
              <a:buNone/>
            </a:pPr>
            <a:r>
              <a:rPr lang="en-GB" sz="3200" dirty="0" smtClean="0"/>
              <a:t>Add tens - subtract ones</a:t>
            </a:r>
          </a:p>
          <a:p>
            <a:pPr marL="0" indent="0">
              <a:buNone/>
            </a:pPr>
            <a:endParaRPr lang="en-GB" sz="3200" dirty="0" smtClean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7270580" y="3789872"/>
            <a:ext cx="4618615" cy="3000189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12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>
                <a:solidFill>
                  <a:schemeClr val="accent6">
                    <a:lumMod val="75000"/>
                  </a:schemeClr>
                </a:solidFill>
              </a:rPr>
              <a:t>x10</a:t>
            </a:r>
            <a:r>
              <a:rPr lang="en-GB" sz="3200" dirty="0" smtClean="0"/>
              <a:t>    </a:t>
            </a:r>
            <a:r>
              <a:rPr lang="en-GB" sz="3200" dirty="0" smtClean="0">
                <a:solidFill>
                  <a:srgbClr val="FF0000"/>
                </a:solidFill>
              </a:rPr>
              <a:t>x2</a:t>
            </a:r>
            <a:r>
              <a:rPr lang="en-GB" sz="3200" dirty="0" smtClean="0"/>
              <a:t>     </a:t>
            </a:r>
            <a:r>
              <a:rPr lang="en-GB" sz="3200" dirty="0" smtClean="0">
                <a:solidFill>
                  <a:srgbClr val="7030A0"/>
                </a:solidFill>
              </a:rPr>
              <a:t>add together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 smtClean="0"/>
              <a:t>e.g. 12 x 7 = 84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</a:rPr>
              <a:t>10 x 7 = 70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 smtClean="0">
                <a:solidFill>
                  <a:srgbClr val="FF0000"/>
                </a:solidFill>
              </a:rPr>
              <a:t>2 x 7 = 14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400" dirty="0" smtClean="0">
                <a:solidFill>
                  <a:srgbClr val="7030A0"/>
                </a:solidFill>
              </a:rPr>
              <a:t>70 + 14 = </a:t>
            </a:r>
            <a:r>
              <a:rPr lang="en-GB" sz="2400" dirty="0" smtClean="0"/>
              <a:t>84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48076" y="3674600"/>
            <a:ext cx="3786714" cy="1222371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6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Double 3s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248076" y="5075228"/>
            <a:ext cx="3786714" cy="1222371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8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Double 4s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4401026" y="1841504"/>
            <a:ext cx="1091565" cy="4703300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>
                <a:solidFill>
                  <a:srgbClr val="FF0000"/>
                </a:solidFill>
              </a:rPr>
              <a:t>  5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1</a:t>
            </a:r>
            <a:r>
              <a:rPr lang="en-GB" sz="3200" dirty="0" smtClean="0">
                <a:solidFill>
                  <a:srgbClr val="FF0000"/>
                </a:solidFill>
              </a:rPr>
              <a:t>0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1</a:t>
            </a:r>
            <a:r>
              <a:rPr lang="en-GB" sz="3200" dirty="0" smtClean="0">
                <a:solidFill>
                  <a:srgbClr val="FF0000"/>
                </a:solidFill>
              </a:rPr>
              <a:t>5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2</a:t>
            </a:r>
            <a:r>
              <a:rPr lang="en-GB" sz="3200" dirty="0" smtClean="0">
                <a:solidFill>
                  <a:srgbClr val="FF0000"/>
                </a:solidFill>
              </a:rPr>
              <a:t>0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2</a:t>
            </a:r>
            <a:r>
              <a:rPr lang="en-GB" sz="3200" dirty="0" smtClean="0">
                <a:solidFill>
                  <a:srgbClr val="FF0000"/>
                </a:solidFill>
              </a:rPr>
              <a:t>5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3</a:t>
            </a:r>
            <a:r>
              <a:rPr lang="en-GB" sz="3200" dirty="0" smtClean="0">
                <a:solidFill>
                  <a:srgbClr val="FF0000"/>
                </a:solidFill>
              </a:rPr>
              <a:t>0</a:t>
            </a:r>
            <a:r>
              <a:rPr lang="en-GB" sz="3200" dirty="0" smtClean="0"/>
              <a:t> 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3</a:t>
            </a:r>
            <a:r>
              <a:rPr lang="en-GB" sz="3200" dirty="0" smtClean="0">
                <a:solidFill>
                  <a:srgbClr val="FF0000"/>
                </a:solidFill>
              </a:rPr>
              <a:t>5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248076" y="1841504"/>
            <a:ext cx="3786714" cy="1623167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Always even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Doubling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858827" y="1841504"/>
            <a:ext cx="1091565" cy="4703300"/>
          </a:xfrm>
          <a:prstGeom prst="rect">
            <a:avLst/>
          </a:prstGeom>
          <a:ln w="19050">
            <a:solidFill>
              <a:srgbClr val="006978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00697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200" b="1" dirty="0" smtClean="0"/>
              <a:t>x 11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11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22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33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44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55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66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3200" dirty="0" smtClean="0"/>
              <a:t>77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192339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63" y="3665649"/>
            <a:ext cx="6619875" cy="6858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2179" y="2719445"/>
            <a:ext cx="463639" cy="489397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37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1740" y="318294"/>
            <a:ext cx="4149090" cy="62762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917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755" y="754380"/>
            <a:ext cx="10127969" cy="533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502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40" y="560070"/>
            <a:ext cx="1097814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283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Movement</a:t>
            </a: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504020" y="1812354"/>
            <a:ext cx="7444226" cy="4222039"/>
          </a:xfrm>
        </p:spPr>
        <p:txBody>
          <a:bodyPr>
            <a:noAutofit/>
          </a:bodyPr>
          <a:lstStyle/>
          <a:p>
            <a:r>
              <a:rPr lang="en-GB" sz="3200" dirty="0" smtClean="0"/>
              <a:t> Marching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GB" sz="3200" dirty="0"/>
              <a:t> </a:t>
            </a:r>
            <a:r>
              <a:rPr lang="en-GB" sz="3200" dirty="0" smtClean="0"/>
              <a:t>Blue tack/ Post it notes on stairs to march up and down to</a:t>
            </a:r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5727" t="16564" r="16837" b="16837"/>
          <a:stretch/>
        </p:blipFill>
        <p:spPr>
          <a:xfrm rot="5400000">
            <a:off x="7367343" y="2226652"/>
            <a:ext cx="4922725" cy="4094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68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Songs – Musical Maths</a:t>
            </a:r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10943" y="1634489"/>
            <a:ext cx="10515600" cy="4222039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38068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830" y="790925"/>
            <a:ext cx="8494986" cy="843565"/>
          </a:xfrm>
        </p:spPr>
        <p:txBody>
          <a:bodyPr>
            <a:normAutofit fontScale="90000"/>
          </a:bodyPr>
          <a:lstStyle/>
          <a:p>
            <a:pPr lvl="0"/>
            <a:r>
              <a:rPr lang="en-GB" dirty="0" smtClean="0"/>
              <a:t>How to Teach Times Tables</a:t>
            </a:r>
            <a:br>
              <a:rPr lang="en-GB" dirty="0" smtClean="0"/>
            </a:br>
            <a:r>
              <a:rPr lang="en-GB" sz="53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Online Games</a:t>
            </a:r>
            <a: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GB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630650" y="1933925"/>
            <a:ext cx="18473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dirty="0" smtClean="0">
              <a:hlinkClick r:id="rId2"/>
            </a:endParaRPr>
          </a:p>
          <a:p>
            <a:endParaRPr lang="en-GB" dirty="0">
              <a:hlinkClick r:id="rId2"/>
            </a:endParaRPr>
          </a:p>
          <a:p>
            <a:endParaRPr lang="en-GB" dirty="0" smtClean="0">
              <a:hlinkClick r:id="rId2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504020" y="1812355"/>
            <a:ext cx="10515600" cy="759396"/>
          </a:xfrm>
        </p:spPr>
        <p:txBody>
          <a:bodyPr>
            <a:noAutofit/>
          </a:bodyPr>
          <a:lstStyle/>
          <a:p>
            <a:r>
              <a:rPr lang="en-GB" sz="3200" dirty="0" smtClean="0"/>
              <a:t>Just </a:t>
            </a:r>
            <a:r>
              <a:rPr lang="en-GB" sz="3200" dirty="0"/>
              <a:t>by searching “times table games” you will find hundreds of sites </a:t>
            </a:r>
            <a:endParaRPr lang="en-GB" sz="3200" dirty="0" smtClean="0"/>
          </a:p>
          <a:p>
            <a:pPr marL="0" indent="0">
              <a:buNone/>
            </a:pPr>
            <a:r>
              <a:rPr lang="en-GB" sz="2000" u="sng" dirty="0" smtClean="0">
                <a:hlinkClick r:id="rId3"/>
              </a:rPr>
              <a:t>www.topmarks.co.uk/maths-games/hit-the-button</a:t>
            </a:r>
            <a:r>
              <a:rPr lang="en-GB" sz="2000" dirty="0" smtClean="0"/>
              <a:t> </a:t>
            </a:r>
            <a:endParaRPr lang="en-GB" sz="2000" dirty="0"/>
          </a:p>
          <a:p>
            <a:r>
              <a:rPr lang="en-GB" sz="3200" dirty="0" err="1" smtClean="0"/>
              <a:t>MyMaths</a:t>
            </a:r>
            <a:endParaRPr lang="en-GB" sz="3200" dirty="0" smtClean="0"/>
          </a:p>
          <a:p>
            <a:r>
              <a:rPr lang="en-GB" sz="3200" dirty="0" smtClean="0"/>
              <a:t>TTRS</a:t>
            </a:r>
            <a:endParaRPr lang="en-GB" sz="3200" dirty="0"/>
          </a:p>
          <a:p>
            <a:pPr marL="0" indent="0">
              <a:buNone/>
            </a:pP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6068" t="12590" r="17180" b="10555"/>
          <a:stretch/>
        </p:blipFill>
        <p:spPr>
          <a:xfrm>
            <a:off x="7402286" y="3444240"/>
            <a:ext cx="4165857" cy="29977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8572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087" y="475258"/>
            <a:ext cx="8494986" cy="843565"/>
          </a:xfrm>
        </p:spPr>
        <p:txBody>
          <a:bodyPr>
            <a:normAutofit/>
          </a:bodyPr>
          <a:lstStyle/>
          <a:p>
            <a:r>
              <a:rPr lang="en-GB" dirty="0" smtClean="0"/>
              <a:t>Questions and Feedback Forms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4194810" y="5303520"/>
            <a:ext cx="1531620" cy="3086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1394" y="1846721"/>
            <a:ext cx="4208145" cy="4589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89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ntegra - School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E5A84239-B509-4775-83B0-AF022D8C42CB}"/>
    </a:ext>
  </a:extLst>
</a:theme>
</file>

<file path=ppt/theme/theme2.xml><?xml version="1.0" encoding="utf-8"?>
<a:theme xmlns:a="http://schemas.openxmlformats.org/drawingml/2006/main" name="Integra - Catering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D335DD28-75B6-40D3-84E4-6830DCCD187E}"/>
    </a:ext>
  </a:extLst>
</a:theme>
</file>

<file path=ppt/theme/theme3.xml><?xml version="1.0" encoding="utf-8"?>
<a:theme xmlns:a="http://schemas.openxmlformats.org/drawingml/2006/main" name="Integra - Faciliti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B7F39A10-1051-4E1C-A8F1-98F2E02AED11}"/>
    </a:ext>
  </a:extLst>
</a:theme>
</file>

<file path=ppt/theme/theme4.xml><?xml version="1.0" encoding="utf-8"?>
<a:theme xmlns:a="http://schemas.openxmlformats.org/drawingml/2006/main" name="Integra - Human Resourc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49EBC219-4827-46F4-B43F-DCBBB03C2240}"/>
    </a:ext>
  </a:extLst>
</a:theme>
</file>

<file path=ppt/theme/theme5.xml><?xml version="1.0" encoding="utf-8"?>
<a:theme xmlns:a="http://schemas.openxmlformats.org/drawingml/2006/main" name="Integra - Technology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29B83433-B992-47DD-8F2A-95C02A22B0A8}"/>
    </a:ext>
  </a:extLst>
</a:theme>
</file>

<file path=ppt/theme/theme6.xml><?xml version="1.0" encoding="utf-8"?>
<a:theme xmlns:a="http://schemas.openxmlformats.org/drawingml/2006/main" name="Integra - Servic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2D647A57-5A35-4552-AD76-B05487B03BB4}"/>
    </a:ext>
  </a:extLst>
</a:theme>
</file>

<file path=ppt/theme/theme7.xml><?xml version="1.0" encoding="utf-8"?>
<a:theme xmlns:a="http://schemas.openxmlformats.org/drawingml/2006/main" name="Integra - Finan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 PowerPoint Template.potx" id="{2D279A75-1BDC-4586-B3C4-D48C575159D9}" vid="{6BE8D160-CC43-43CD-928D-064C233A5F93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 PowerPoint Template V2</Template>
  <TotalTime>1569</TotalTime>
  <Words>251</Words>
  <Application>Microsoft Office PowerPoint</Application>
  <PresentationFormat>Widescreen</PresentationFormat>
  <Paragraphs>65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Times New Roman</vt:lpstr>
      <vt:lpstr>Integra - Schools</vt:lpstr>
      <vt:lpstr>Integra - Catering</vt:lpstr>
      <vt:lpstr>Integra - Facilities</vt:lpstr>
      <vt:lpstr>Integra - Human Resources</vt:lpstr>
      <vt:lpstr>Integra - Technology</vt:lpstr>
      <vt:lpstr>Integra - Services</vt:lpstr>
      <vt:lpstr>Integra - Finance</vt:lpstr>
      <vt:lpstr>Helping my Child at Home with their times tables.</vt:lpstr>
      <vt:lpstr>Why?</vt:lpstr>
      <vt:lpstr>How to Teach Times Tables</vt:lpstr>
      <vt:lpstr>How to Teach Times Tables Patterns </vt:lpstr>
      <vt:lpstr>How to Teach Times Tables Patterns </vt:lpstr>
      <vt:lpstr>How to Teach Times Tables Patterns/tricks </vt:lpstr>
      <vt:lpstr>PowerPoint Presentation</vt:lpstr>
      <vt:lpstr>PowerPoint Presentation</vt:lpstr>
      <vt:lpstr>PowerPoint Presentation</vt:lpstr>
      <vt:lpstr>PowerPoint Presentation</vt:lpstr>
      <vt:lpstr>How to Teach Times Tables Movement </vt:lpstr>
      <vt:lpstr>How to Teach Times Tables Songs – Musical Maths  </vt:lpstr>
      <vt:lpstr>How to Teach Times Tables Online Games </vt:lpstr>
      <vt:lpstr>Questions and Feedback Forms</vt:lpstr>
    </vt:vector>
  </TitlesOfParts>
  <Company>SGC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C.Kelly</dc:creator>
  <cp:lastModifiedBy>Cathy Clements</cp:lastModifiedBy>
  <cp:revision>137</cp:revision>
  <cp:lastPrinted>2018-01-31T11:43:08Z</cp:lastPrinted>
  <dcterms:created xsi:type="dcterms:W3CDTF">2015-11-10T10:19:33Z</dcterms:created>
  <dcterms:modified xsi:type="dcterms:W3CDTF">2023-11-01T13:08:45Z</dcterms:modified>
</cp:coreProperties>
</file>