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4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Lst>
  <p:sldSz cx="20104100" cy="11309350"/>
  <p:notesSz cx="20104100" cy="1130935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8" roundtripDataSignature="AMtx7mgu6Bh9R6hiBd0ffQgZm8+ze6QdB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9" d="100"/>
          <a:sy n="49" d="100"/>
        </p:scale>
        <p:origin x="78" y="540"/>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customschemas.google.com/relationships/presentationmetadata" Target="metadata"/><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8712200" cy="56673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11387138" y="0"/>
            <a:ext cx="8712200" cy="56673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2009775" y="5441950"/>
            <a:ext cx="16084550" cy="4454525"/>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10742613"/>
            <a:ext cx="8712200" cy="56673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11387138" y="10742613"/>
            <a:ext cx="8712200" cy="56673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rgbClr val="000000"/>
                </a:solidFill>
                <a:latin typeface="Arial"/>
                <a:ea typeface="Arial"/>
                <a:cs typeface="Arial"/>
                <a:sym typeface="Arial"/>
              </a:rPr>
              <a:t>‹#›</a:t>
            </a:fld>
            <a:endParaRPr sz="1200" b="0" i="0" u="none" strike="noStrike" cap="none">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g2b1ecc05389_0_0: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7" name="Google Shape;57;g2b1ecc05389_0_0:notes"/>
          <p:cNvSpPr txBox="1">
            <a:spLocks noGrp="1"/>
          </p:cNvSpPr>
          <p:nvPr>
            <p:ph type="body" idx="1"/>
          </p:nvPr>
        </p:nvSpPr>
        <p:spPr>
          <a:xfrm>
            <a:off x="2009775" y="5441950"/>
            <a:ext cx="16084500" cy="4454400"/>
          </a:xfrm>
          <a:prstGeom prst="rect">
            <a:avLst/>
          </a:prstGeom>
          <a:noFill/>
          <a:ln>
            <a:noFill/>
          </a:ln>
        </p:spPr>
        <p:txBody>
          <a:bodyPr spcFirstLastPara="1" wrap="square" lIns="91425" tIns="45700" rIns="91425" bIns="45700" anchor="t" anchorCtr="0">
            <a:noAutofit/>
          </a:bodyPr>
          <a:lstStyle/>
          <a:p>
            <a:pPr marL="0" lvl="0" indent="0" algn="l" rtl="0">
              <a:lnSpc>
                <a:spcPct val="107000"/>
              </a:lnSpc>
              <a:spcBef>
                <a:spcPts val="0"/>
              </a:spcBef>
              <a:spcAft>
                <a:spcPts val="0"/>
              </a:spcAft>
              <a:buClr>
                <a:schemeClr val="dk1"/>
              </a:buClr>
              <a:buSzPts val="1100"/>
              <a:buFont typeface="Arial"/>
              <a:buNone/>
            </a:pPr>
            <a:r>
              <a:rPr lang="en-GB"/>
              <a:t>Safer Internet Day is held every February all around the world. Last year, over 170 different countries celebrated the day! Safer Internet Day is a chance to think about any worries we might have about using technology and the internet, but it’s also about celebrating all the fantastic things technology can help us with.</a:t>
            </a:r>
            <a:endParaRPr/>
          </a:p>
          <a:p>
            <a:pPr marL="0" lvl="0" indent="0" algn="l" rtl="0">
              <a:lnSpc>
                <a:spcPct val="100000"/>
              </a:lnSpc>
              <a:spcBef>
                <a:spcPts val="800"/>
              </a:spcBef>
              <a:spcAft>
                <a:spcPts val="0"/>
              </a:spcAft>
              <a:buSzPts val="1400"/>
              <a:buNone/>
            </a:pPr>
            <a:r>
              <a:rPr lang="en-GB"/>
              <a:t>Last year, over half of the children in the UK heard about or joined in with Safer Internet Day. </a:t>
            </a:r>
            <a:endParaRPr/>
          </a:p>
        </p:txBody>
      </p:sp>
      <p:sp>
        <p:nvSpPr>
          <p:cNvPr id="58" name="Google Shape;58;g2b1ecc05389_0_0:notes"/>
          <p:cNvSpPr txBox="1">
            <a:spLocks noGrp="1"/>
          </p:cNvSpPr>
          <p:nvPr>
            <p:ph type="sldNum" idx="12"/>
          </p:nvPr>
        </p:nvSpPr>
        <p:spPr>
          <a:xfrm>
            <a:off x="11387138" y="10742613"/>
            <a:ext cx="8712300" cy="566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g2b1ecc05389_0_24: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9" name="Google Shape;69;g2b1ecc05389_0_24:notes"/>
          <p:cNvSpPr txBox="1">
            <a:spLocks noGrp="1"/>
          </p:cNvSpPr>
          <p:nvPr>
            <p:ph type="body" idx="1"/>
          </p:nvPr>
        </p:nvSpPr>
        <p:spPr>
          <a:xfrm>
            <a:off x="2009775" y="5441950"/>
            <a:ext cx="16084500" cy="44544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70" name="Google Shape;70;g2b1ecc05389_0_24:notes"/>
          <p:cNvSpPr txBox="1">
            <a:spLocks noGrp="1"/>
          </p:cNvSpPr>
          <p:nvPr>
            <p:ph type="sldNum" idx="12"/>
          </p:nvPr>
        </p:nvSpPr>
        <p:spPr>
          <a:xfrm>
            <a:off x="11387138" y="10742613"/>
            <a:ext cx="8712300" cy="566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2b1ecc05389_0_32: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6" name="Google Shape;76;g2b1ecc05389_0_32:notes"/>
          <p:cNvSpPr txBox="1">
            <a:spLocks noGrp="1"/>
          </p:cNvSpPr>
          <p:nvPr>
            <p:ph type="body" idx="1"/>
          </p:nvPr>
        </p:nvSpPr>
        <p:spPr>
          <a:xfrm>
            <a:off x="2009775" y="5441950"/>
            <a:ext cx="16084500" cy="44544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77" name="Google Shape;77;g2b1ecc05389_0_32:notes"/>
          <p:cNvSpPr txBox="1">
            <a:spLocks noGrp="1"/>
          </p:cNvSpPr>
          <p:nvPr>
            <p:ph type="sldNum" idx="12"/>
          </p:nvPr>
        </p:nvSpPr>
        <p:spPr>
          <a:xfrm>
            <a:off x="11387138" y="10742613"/>
            <a:ext cx="8712300" cy="566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2b1ecc05389_0_68: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3" name="Google Shape;93;g2b1ecc05389_0_68:notes"/>
          <p:cNvSpPr txBox="1">
            <a:spLocks noGrp="1"/>
          </p:cNvSpPr>
          <p:nvPr>
            <p:ph type="body" idx="1"/>
          </p:nvPr>
        </p:nvSpPr>
        <p:spPr>
          <a:xfrm>
            <a:off x="2009775" y="5441950"/>
            <a:ext cx="16084500" cy="44544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94" name="Google Shape;94;g2b1ecc05389_0_68:notes"/>
          <p:cNvSpPr txBox="1">
            <a:spLocks noGrp="1"/>
          </p:cNvSpPr>
          <p:nvPr>
            <p:ph type="sldNum" idx="12"/>
          </p:nvPr>
        </p:nvSpPr>
        <p:spPr>
          <a:xfrm>
            <a:off x="11387138" y="10742613"/>
            <a:ext cx="8712300" cy="566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g2b4fff2fc03_0_76: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9" name="Google Shape;99;g2b4fff2fc03_0_76:notes"/>
          <p:cNvSpPr txBox="1">
            <a:spLocks noGrp="1"/>
          </p:cNvSpPr>
          <p:nvPr>
            <p:ph type="body" idx="1"/>
          </p:nvPr>
        </p:nvSpPr>
        <p:spPr>
          <a:xfrm>
            <a:off x="2009775" y="5441950"/>
            <a:ext cx="16084500" cy="44544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0" name="Google Shape;100;g2b4fff2fc03_0_76:notes"/>
          <p:cNvSpPr txBox="1">
            <a:spLocks noGrp="1"/>
          </p:cNvSpPr>
          <p:nvPr>
            <p:ph type="sldNum" idx="12"/>
          </p:nvPr>
        </p:nvSpPr>
        <p:spPr>
          <a:xfrm>
            <a:off x="11387138" y="10742613"/>
            <a:ext cx="8712300" cy="566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g2b4fff2fc03_0_87: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7" name="Google Shape;107;g2b4fff2fc03_0_87:notes"/>
          <p:cNvSpPr txBox="1">
            <a:spLocks noGrp="1"/>
          </p:cNvSpPr>
          <p:nvPr>
            <p:ph type="body" idx="1"/>
          </p:nvPr>
        </p:nvSpPr>
        <p:spPr>
          <a:xfrm>
            <a:off x="2009775" y="5441950"/>
            <a:ext cx="16084500" cy="44544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8" name="Google Shape;108;g2b4fff2fc03_0_87:notes"/>
          <p:cNvSpPr txBox="1">
            <a:spLocks noGrp="1"/>
          </p:cNvSpPr>
          <p:nvPr>
            <p:ph type="sldNum" idx="12"/>
          </p:nvPr>
        </p:nvSpPr>
        <p:spPr>
          <a:xfrm>
            <a:off x="11387138" y="10742613"/>
            <a:ext cx="8712300" cy="566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2b4fff2fc03_0_83: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6" name="Google Shape;116;g2b4fff2fc03_0_83:notes"/>
          <p:cNvSpPr txBox="1">
            <a:spLocks noGrp="1"/>
          </p:cNvSpPr>
          <p:nvPr>
            <p:ph type="body" idx="1"/>
          </p:nvPr>
        </p:nvSpPr>
        <p:spPr>
          <a:xfrm>
            <a:off x="2009775" y="5441950"/>
            <a:ext cx="16084500" cy="44544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7" name="Google Shape;117;g2b4fff2fc03_0_83:notes"/>
          <p:cNvSpPr txBox="1">
            <a:spLocks noGrp="1"/>
          </p:cNvSpPr>
          <p:nvPr>
            <p:ph type="sldNum" idx="12"/>
          </p:nvPr>
        </p:nvSpPr>
        <p:spPr>
          <a:xfrm>
            <a:off x="11387138" y="10742613"/>
            <a:ext cx="8712300" cy="566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g2b4ff2cf7a7_0_128: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 name="Google Shape;125;g2b4ff2cf7a7_0_128: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6" name="Google Shape;126;g2b4ff2cf7a7_0_128: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g2b4ff2cf7a7_0_0: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 name="Google Shape;131;g2b4ff2cf7a7_0_0: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2" name="Google Shape;132;g2b4ff2cf7a7_0_0: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g2b4ff2cf7a7_0_5: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 name="Google Shape;137;g2b4ff2cf7a7_0_5: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8" name="Google Shape;138;g2b4ff2cf7a7_0_5: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g2b4ff2cf7a7_0_9: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 name="Google Shape;143;g2b4ff2cf7a7_0_9: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4" name="Google Shape;144;g2b4ff2cf7a7_0_9: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g2b4ff2cf7a7_0_13: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9" name="Google Shape;149;g2b4ff2cf7a7_0_13: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0" name="Google Shape;150;g2b4ff2cf7a7_0_13: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2b4ff2cf7a7_0_17: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5" name="Google Shape;155;g2b4ff2cf7a7_0_17: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6" name="Google Shape;156;g2b4ff2cf7a7_0_17: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2b4ff2cf7a7_0_21: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 name="Google Shape;161;g2b4ff2cf7a7_0_21: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2" name="Google Shape;162;g2b4ff2cf7a7_0_21: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2b4ff2cf7a7_0_25: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2b4ff2cf7a7_0_25: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8" name="Google Shape;168;g2b4ff2cf7a7_0_25: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2b4ff2cf7a7_0_29: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2b4ff2cf7a7_0_29: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4" name="Google Shape;174;g2b4ff2cf7a7_0_29: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g2b4ff2cf7a7_0_33: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9" name="Google Shape;179;g2b4ff2cf7a7_0_33: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0" name="Google Shape;180;g2b4ff2cf7a7_0_33: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g2b4ff2cf7a7_0_37: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5" name="Google Shape;185;g2b4ff2cf7a7_0_37: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6" name="Google Shape;186;g2b4ff2cf7a7_0_37: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g2b4ff2cf7a7_0_50: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1" name="Google Shape;191;g2b4ff2cf7a7_0_50: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2" name="Google Shape;192;g2b4ff2cf7a7_0_50: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g2b4ff2cf7a7_0_54: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7" name="Google Shape;197;g2b4ff2cf7a7_0_54: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8" name="Google Shape;198;g2b4ff2cf7a7_0_54: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g2b4ff2cf7a7_0_58: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3" name="Google Shape;203;g2b4ff2cf7a7_0_58: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4" name="Google Shape;204;g2b4ff2cf7a7_0_58: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g2b4ff2cf7a7_0_64: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9" name="Google Shape;209;g2b4ff2cf7a7_0_64: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0" name="Google Shape;210;g2b4ff2cf7a7_0_64: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2b4ff2cf7a7_0_68: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5" name="Google Shape;215;g2b4ff2cf7a7_0_68: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6" name="Google Shape;216;g2b4ff2cf7a7_0_68: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g2b4ff2cf7a7_0_72: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1" name="Google Shape;221;g2b4ff2cf7a7_0_72: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2" name="Google Shape;222;g2b4ff2cf7a7_0_72: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g2b4ff2cf7a7_0_76: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7" name="Google Shape;227;g2b4ff2cf7a7_0_76: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8" name="Google Shape;228;g2b4ff2cf7a7_0_76: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2b4ff2cf7a7_0_84: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2b4ff2cf7a7_0_84: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4" name="Google Shape;234;g2b4ff2cf7a7_0_84: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g2b4ff2cf7a7_0_88: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9" name="Google Shape;239;g2b4ff2cf7a7_0_88: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0" name="Google Shape;240;g2b4ff2cf7a7_0_88: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g2b4ff2cf7a7_0_98: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5" name="Google Shape;245;g2b4ff2cf7a7_0_98: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6" name="Google Shape;246;g2b4ff2cf7a7_0_98: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g2b4ff2cf7a7_0_94: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1" name="Google Shape;251;g2b4ff2cf7a7_0_94: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2" name="Google Shape;252;g2b4ff2cf7a7_0_94: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29</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g2b4ff2cf7a7_0_104: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8" name="Google Shape;258;g2b4ff2cf7a7_0_104: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9" name="Google Shape;259;g2b4ff2cf7a7_0_104: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30</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g2b4ff2cf7a7_0_108: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5" name="Google Shape;265;g2b4ff2cf7a7_0_108: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6" name="Google Shape;266;g2b4ff2cf7a7_0_108: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31</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g2b4ff2cf7a7_0_112: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2" name="Google Shape;272;g2b4ff2cf7a7_0_112: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3" name="Google Shape;273;g2b4ff2cf7a7_0_112: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32</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2b4ff2cf7a7_0_123: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8" name="Google Shape;278;g2b4ff2cf7a7_0_123: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9" name="Google Shape;279;g2b4ff2cf7a7_0_123: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33</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g2b4ff2cf7a7_0_133: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4" name="Google Shape;284;g2b4ff2cf7a7_0_133: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g2b4ff2cf7a7_0_133: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34</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g2b4ff2cf7a7_0_141: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3" name="Google Shape;293;g2b4ff2cf7a7_0_141: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4" name="Google Shape;294;g2b4ff2cf7a7_0_141: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35</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g2b4ff2cf7a7_0_149: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1" name="Google Shape;301;g2b4ff2cf7a7_0_149: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2" name="Google Shape;302;g2b4ff2cf7a7_0_149: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36</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g2b4ff2cf7a7_0_157: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7" name="Google Shape;307;g2b4ff2cf7a7_0_157: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8" name="Google Shape;308;g2b4ff2cf7a7_0_157: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37</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1"/>
        <p:cNvGrpSpPr/>
        <p:nvPr/>
      </p:nvGrpSpPr>
      <p:grpSpPr>
        <a:xfrm>
          <a:off x="0" y="0"/>
          <a:ext cx="0" cy="0"/>
          <a:chOff x="0" y="0"/>
          <a:chExt cx="0" cy="0"/>
        </a:xfrm>
      </p:grpSpPr>
      <p:sp>
        <p:nvSpPr>
          <p:cNvPr id="312" name="Google Shape;312;g2b4ff2cf7a7_0_162: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3" name="Google Shape;313;g2b4ff2cf7a7_0_162: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4" name="Google Shape;314;g2b4ff2cf7a7_0_162: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38</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g2b4ff2cf7a7_0_167: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9" name="Google Shape;319;g2b4ff2cf7a7_0_167: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0" name="Google Shape;320;g2b4ff2cf7a7_0_167: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39</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g2b4ff2cf7a7_0_172: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5" name="Google Shape;325;g2b4ff2cf7a7_0_172: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6" name="Google Shape;326;g2b4ff2cf7a7_0_172: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40</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g2b4ff2cf7a7_0_177: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1" name="Google Shape;331;g2b4ff2cf7a7_0_177: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2" name="Google Shape;332;g2b4ff2cf7a7_0_177: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41</a:t>
            </a:fld>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g2b1ecc05389_0_73: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7" name="Google Shape;337;g2b1ecc05389_0_73:notes"/>
          <p:cNvSpPr txBox="1">
            <a:spLocks noGrp="1"/>
          </p:cNvSpPr>
          <p:nvPr>
            <p:ph type="body" idx="1"/>
          </p:nvPr>
        </p:nvSpPr>
        <p:spPr>
          <a:xfrm>
            <a:off x="2009775" y="5441950"/>
            <a:ext cx="16084500" cy="44544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8" name="Google Shape;338;g2b1ecc05389_0_73:notes"/>
          <p:cNvSpPr txBox="1">
            <a:spLocks noGrp="1"/>
          </p:cNvSpPr>
          <p:nvPr>
            <p:ph type="sldNum" idx="12"/>
          </p:nvPr>
        </p:nvSpPr>
        <p:spPr>
          <a:xfrm>
            <a:off x="11387138" y="10742613"/>
            <a:ext cx="8712300" cy="566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42</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obj">
  <p:cSld name="OBJECT">
    <p:spTree>
      <p:nvGrpSpPr>
        <p:cNvPr id="1" name="Shape 15"/>
        <p:cNvGrpSpPr/>
        <p:nvPr/>
      </p:nvGrpSpPr>
      <p:grpSpPr>
        <a:xfrm>
          <a:off x="0" y="0"/>
          <a:ext cx="0" cy="0"/>
          <a:chOff x="0" y="0"/>
          <a:chExt cx="0" cy="0"/>
        </a:xfrm>
      </p:grpSpPr>
      <p:sp>
        <p:nvSpPr>
          <p:cNvPr id="16" name="Google Shape;16;p14"/>
          <p:cNvSpPr txBox="1">
            <a:spLocks noGrp="1"/>
          </p:cNvSpPr>
          <p:nvPr>
            <p:ph type="ftr" idx="11"/>
          </p:nvPr>
        </p:nvSpPr>
        <p:spPr>
          <a:xfrm>
            <a:off x="6835394" y="10517696"/>
            <a:ext cx="6433312" cy="565467"/>
          </a:xfrm>
          <a:prstGeom prst="rect">
            <a:avLst/>
          </a:prstGeom>
          <a:noFill/>
          <a:ln>
            <a:noFill/>
          </a:ln>
        </p:spPr>
        <p:txBody>
          <a:bodyPr spcFirstLastPara="1" wrap="square" lIns="0" tIns="0" rIns="0" bIns="0" anchor="t" anchorCtr="0">
            <a:spAutoFit/>
          </a:bodyPr>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14"/>
          <p:cNvSpPr txBox="1">
            <a:spLocks noGrp="1"/>
          </p:cNvSpPr>
          <p:nvPr>
            <p:ph type="dt" idx="10"/>
          </p:nvPr>
        </p:nvSpPr>
        <p:spPr>
          <a:xfrm>
            <a:off x="1005205" y="10517696"/>
            <a:ext cx="4623943" cy="565467"/>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14"/>
          <p:cNvSpPr txBox="1">
            <a:spLocks noGrp="1"/>
          </p:cNvSpPr>
          <p:nvPr>
            <p:ph type="sldNum" idx="12"/>
          </p:nvPr>
        </p:nvSpPr>
        <p:spPr>
          <a:xfrm>
            <a:off x="14474953" y="10517696"/>
            <a:ext cx="4623943" cy="565467"/>
          </a:xfrm>
          <a:prstGeom prst="rect">
            <a:avLst/>
          </a:prstGeom>
          <a:noFill/>
          <a:ln>
            <a:noFill/>
          </a:ln>
        </p:spPr>
        <p:txBody>
          <a:bodyPr spcFirstLastPara="1" wrap="square" lIns="0" tIns="0" rIns="0" bIns="0" anchor="t" anchorCtr="0">
            <a:sp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Title and Content">
  <p:cSld name="Title and Content">
    <p:bg>
      <p:bgPr>
        <a:solidFill>
          <a:schemeClr val="lt1"/>
        </a:solidFill>
        <a:effectLst/>
      </p:bgPr>
    </p:bg>
    <p:spTree>
      <p:nvGrpSpPr>
        <p:cNvPr id="1" name="Shape 19"/>
        <p:cNvGrpSpPr/>
        <p:nvPr/>
      </p:nvGrpSpPr>
      <p:grpSpPr>
        <a:xfrm>
          <a:off x="0" y="0"/>
          <a:ext cx="0" cy="0"/>
          <a:chOff x="0" y="0"/>
          <a:chExt cx="0" cy="0"/>
        </a:xfrm>
      </p:grpSpPr>
      <p:sp>
        <p:nvSpPr>
          <p:cNvPr id="20" name="Google Shape;20;p16"/>
          <p:cNvSpPr/>
          <p:nvPr/>
        </p:nvSpPr>
        <p:spPr>
          <a:xfrm>
            <a:off x="0" y="14"/>
            <a:ext cx="20104100" cy="11307445"/>
          </a:xfrm>
          <a:custGeom>
            <a:avLst/>
            <a:gdLst/>
            <a:ahLst/>
            <a:cxnLst/>
            <a:rect l="l" t="t" r="r" b="b"/>
            <a:pathLst>
              <a:path w="20104100" h="11307445" extrusionOk="0">
                <a:moveTo>
                  <a:pt x="20104085" y="0"/>
                </a:moveTo>
                <a:lnTo>
                  <a:pt x="0" y="0"/>
                </a:lnTo>
                <a:lnTo>
                  <a:pt x="0" y="11307429"/>
                </a:lnTo>
                <a:lnTo>
                  <a:pt x="20104085" y="11307429"/>
                </a:lnTo>
                <a:lnTo>
                  <a:pt x="20104085" y="0"/>
                </a:lnTo>
                <a:close/>
              </a:path>
            </a:pathLst>
          </a:custGeom>
          <a:solidFill>
            <a:srgbClr val="143AAA"/>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1" name="Google Shape;21;p16"/>
          <p:cNvSpPr/>
          <p:nvPr/>
        </p:nvSpPr>
        <p:spPr>
          <a:xfrm>
            <a:off x="4658466" y="5172592"/>
            <a:ext cx="0" cy="2686050"/>
          </a:xfrm>
          <a:custGeom>
            <a:avLst/>
            <a:gdLst/>
            <a:ahLst/>
            <a:cxnLst/>
            <a:rect l="l" t="t" r="r" b="b"/>
            <a:pathLst>
              <a:path w="120000" h="2686050" extrusionOk="0">
                <a:moveTo>
                  <a:pt x="0" y="0"/>
                </a:moveTo>
                <a:lnTo>
                  <a:pt x="0" y="2685830"/>
                </a:lnTo>
              </a:path>
            </a:pathLst>
          </a:custGeom>
          <a:noFill/>
          <a:ln w="29525" cap="flat" cmpd="sng">
            <a:solidFill>
              <a:srgbClr val="FFFFFF"/>
            </a:solidFill>
            <a:prstDash val="dash"/>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2" name="Google Shape;22;p16"/>
          <p:cNvSpPr/>
          <p:nvPr/>
        </p:nvSpPr>
        <p:spPr>
          <a:xfrm>
            <a:off x="4791095" y="7949462"/>
            <a:ext cx="10566400" cy="0"/>
          </a:xfrm>
          <a:custGeom>
            <a:avLst/>
            <a:gdLst/>
            <a:ahLst/>
            <a:cxnLst/>
            <a:rect l="l" t="t" r="r" b="b"/>
            <a:pathLst>
              <a:path w="10566400" h="120000" extrusionOk="0">
                <a:moveTo>
                  <a:pt x="0" y="0"/>
                </a:moveTo>
                <a:lnTo>
                  <a:pt x="10566108" y="0"/>
                </a:lnTo>
              </a:path>
            </a:pathLst>
          </a:custGeom>
          <a:noFill/>
          <a:ln w="29525" cap="flat" cmpd="sng">
            <a:solidFill>
              <a:srgbClr val="FFFFFF"/>
            </a:solidFill>
            <a:prstDash val="dash"/>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3" name="Google Shape;23;p16"/>
          <p:cNvSpPr/>
          <p:nvPr/>
        </p:nvSpPr>
        <p:spPr>
          <a:xfrm>
            <a:off x="15445616" y="5127072"/>
            <a:ext cx="0" cy="2686050"/>
          </a:xfrm>
          <a:custGeom>
            <a:avLst/>
            <a:gdLst/>
            <a:ahLst/>
            <a:cxnLst/>
            <a:rect l="l" t="t" r="r" b="b"/>
            <a:pathLst>
              <a:path w="120000" h="2686050" extrusionOk="0">
                <a:moveTo>
                  <a:pt x="0" y="2685830"/>
                </a:moveTo>
                <a:lnTo>
                  <a:pt x="0" y="0"/>
                </a:lnTo>
              </a:path>
            </a:pathLst>
          </a:custGeom>
          <a:noFill/>
          <a:ln w="29525" cap="flat" cmpd="sng">
            <a:solidFill>
              <a:srgbClr val="FFFFFF"/>
            </a:solidFill>
            <a:prstDash val="dash"/>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4" name="Google Shape;24;p16"/>
          <p:cNvSpPr/>
          <p:nvPr/>
        </p:nvSpPr>
        <p:spPr>
          <a:xfrm>
            <a:off x="4746887" y="5036018"/>
            <a:ext cx="10566400" cy="0"/>
          </a:xfrm>
          <a:custGeom>
            <a:avLst/>
            <a:gdLst/>
            <a:ahLst/>
            <a:cxnLst/>
            <a:rect l="l" t="t" r="r" b="b"/>
            <a:pathLst>
              <a:path w="10566400" h="120000" extrusionOk="0">
                <a:moveTo>
                  <a:pt x="10566100" y="0"/>
                </a:moveTo>
                <a:lnTo>
                  <a:pt x="0" y="0"/>
                </a:lnTo>
              </a:path>
            </a:pathLst>
          </a:custGeom>
          <a:noFill/>
          <a:ln w="29525" cap="flat" cmpd="sng">
            <a:solidFill>
              <a:srgbClr val="FFFFFF"/>
            </a:solidFill>
            <a:prstDash val="dash"/>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5" name="Google Shape;25;p16"/>
          <p:cNvSpPr/>
          <p:nvPr/>
        </p:nvSpPr>
        <p:spPr>
          <a:xfrm>
            <a:off x="4658466" y="7903942"/>
            <a:ext cx="44450" cy="45720"/>
          </a:xfrm>
          <a:custGeom>
            <a:avLst/>
            <a:gdLst/>
            <a:ahLst/>
            <a:cxnLst/>
            <a:rect l="l" t="t" r="r" b="b"/>
            <a:pathLst>
              <a:path w="44450" h="45720" extrusionOk="0">
                <a:moveTo>
                  <a:pt x="0" y="0"/>
                </a:moveTo>
                <a:lnTo>
                  <a:pt x="0" y="45519"/>
                </a:lnTo>
                <a:lnTo>
                  <a:pt x="44211" y="45519"/>
                </a:lnTo>
              </a:path>
            </a:pathLst>
          </a:custGeom>
          <a:noFill/>
          <a:ln w="29525"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6" name="Google Shape;26;p16"/>
          <p:cNvSpPr/>
          <p:nvPr/>
        </p:nvSpPr>
        <p:spPr>
          <a:xfrm>
            <a:off x="15401405" y="7903942"/>
            <a:ext cx="44450" cy="45720"/>
          </a:xfrm>
          <a:custGeom>
            <a:avLst/>
            <a:gdLst/>
            <a:ahLst/>
            <a:cxnLst/>
            <a:rect l="l" t="t" r="r" b="b"/>
            <a:pathLst>
              <a:path w="44450" h="45720" extrusionOk="0">
                <a:moveTo>
                  <a:pt x="0" y="45519"/>
                </a:moveTo>
                <a:lnTo>
                  <a:pt x="44211" y="45519"/>
                </a:lnTo>
                <a:lnTo>
                  <a:pt x="44211" y="0"/>
                </a:lnTo>
              </a:path>
            </a:pathLst>
          </a:custGeom>
          <a:noFill/>
          <a:ln w="29525"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7" name="Google Shape;27;p16"/>
          <p:cNvSpPr/>
          <p:nvPr/>
        </p:nvSpPr>
        <p:spPr>
          <a:xfrm>
            <a:off x="15401405" y="5036020"/>
            <a:ext cx="44450" cy="45720"/>
          </a:xfrm>
          <a:custGeom>
            <a:avLst/>
            <a:gdLst/>
            <a:ahLst/>
            <a:cxnLst/>
            <a:rect l="l" t="t" r="r" b="b"/>
            <a:pathLst>
              <a:path w="44450" h="45720" extrusionOk="0">
                <a:moveTo>
                  <a:pt x="44211" y="45519"/>
                </a:moveTo>
                <a:lnTo>
                  <a:pt x="44211" y="0"/>
                </a:lnTo>
                <a:lnTo>
                  <a:pt x="0" y="0"/>
                </a:lnTo>
              </a:path>
            </a:pathLst>
          </a:custGeom>
          <a:noFill/>
          <a:ln w="29525"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8" name="Google Shape;28;p16"/>
          <p:cNvSpPr/>
          <p:nvPr/>
        </p:nvSpPr>
        <p:spPr>
          <a:xfrm>
            <a:off x="4658466" y="5036020"/>
            <a:ext cx="44450" cy="45720"/>
          </a:xfrm>
          <a:custGeom>
            <a:avLst/>
            <a:gdLst/>
            <a:ahLst/>
            <a:cxnLst/>
            <a:rect l="l" t="t" r="r" b="b"/>
            <a:pathLst>
              <a:path w="44450" h="45720" extrusionOk="0">
                <a:moveTo>
                  <a:pt x="44211" y="0"/>
                </a:moveTo>
                <a:lnTo>
                  <a:pt x="0" y="0"/>
                </a:lnTo>
                <a:lnTo>
                  <a:pt x="0" y="45519"/>
                </a:lnTo>
              </a:path>
            </a:pathLst>
          </a:custGeom>
          <a:noFill/>
          <a:ln w="29525"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9" name="Google Shape;29;p16"/>
          <p:cNvSpPr txBox="1">
            <a:spLocks noGrp="1"/>
          </p:cNvSpPr>
          <p:nvPr>
            <p:ph type="title"/>
          </p:nvPr>
        </p:nvSpPr>
        <p:spPr>
          <a:xfrm>
            <a:off x="6319673" y="694351"/>
            <a:ext cx="7464752" cy="3571240"/>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sz="116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16"/>
          <p:cNvSpPr txBox="1">
            <a:spLocks noGrp="1"/>
          </p:cNvSpPr>
          <p:nvPr>
            <p:ph type="body" idx="1"/>
          </p:nvPr>
        </p:nvSpPr>
        <p:spPr>
          <a:xfrm>
            <a:off x="1005205" y="2601150"/>
            <a:ext cx="18093690" cy="7464171"/>
          </a:xfrm>
          <a:prstGeom prst="rect">
            <a:avLst/>
          </a:prstGeom>
          <a:noFill/>
          <a:ln>
            <a:noFill/>
          </a:ln>
        </p:spPr>
        <p:txBody>
          <a:bodyPr spcFirstLastPara="1" wrap="square" lIns="0" tIns="0" rIns="0" bIns="0" anchor="t" anchorCtr="0">
            <a:spAutoFit/>
          </a:bodyPr>
          <a:lstStyle>
            <a:lvl1pPr marL="457200" lvl="0" indent="-228600" algn="l">
              <a:lnSpc>
                <a:spcPct val="100000"/>
              </a:lnSpc>
              <a:spcBef>
                <a:spcPts val="0"/>
              </a:spcBef>
              <a:spcAft>
                <a:spcPts val="0"/>
              </a:spcAft>
              <a:buSzPts val="1400"/>
              <a:buNone/>
              <a:defRPr/>
            </a:lvl1pPr>
            <a:lvl2pPr marL="914400" lvl="1" indent="-228600" algn="l">
              <a:lnSpc>
                <a:spcPct val="100000"/>
              </a:lnSpc>
              <a:spcBef>
                <a:spcPts val="0"/>
              </a:spcBef>
              <a:spcAft>
                <a:spcPts val="0"/>
              </a:spcAft>
              <a:buSzPts val="1400"/>
              <a:buNone/>
              <a:defRPr/>
            </a:lvl2pPr>
            <a:lvl3pPr marL="1371600" lvl="2" indent="-228600" algn="l">
              <a:lnSpc>
                <a:spcPct val="100000"/>
              </a:lnSpc>
              <a:spcBef>
                <a:spcPts val="0"/>
              </a:spcBef>
              <a:spcAft>
                <a:spcPts val="0"/>
              </a:spcAft>
              <a:buSzPts val="1400"/>
              <a:buNone/>
              <a:defRPr/>
            </a:lvl3pPr>
            <a:lvl4pPr marL="1828800" lvl="3" indent="-228600" algn="l">
              <a:lnSpc>
                <a:spcPct val="100000"/>
              </a:lnSpc>
              <a:spcBef>
                <a:spcPts val="0"/>
              </a:spcBef>
              <a:spcAft>
                <a:spcPts val="0"/>
              </a:spcAft>
              <a:buSzPts val="1400"/>
              <a:buNone/>
              <a:defRPr/>
            </a:lvl4pPr>
            <a:lvl5pPr marL="2286000" lvl="4" indent="-228600" algn="l">
              <a:lnSpc>
                <a:spcPct val="100000"/>
              </a:lnSpc>
              <a:spcBef>
                <a:spcPts val="0"/>
              </a:spcBef>
              <a:spcAft>
                <a:spcPts val="0"/>
              </a:spcAft>
              <a:buSzPts val="1400"/>
              <a:buNone/>
              <a:defRPr/>
            </a:lvl5pPr>
            <a:lvl6pPr marL="2743200" lvl="5" indent="-228600" algn="l">
              <a:lnSpc>
                <a:spcPct val="100000"/>
              </a:lnSpc>
              <a:spcBef>
                <a:spcPts val="0"/>
              </a:spcBef>
              <a:spcAft>
                <a:spcPts val="0"/>
              </a:spcAft>
              <a:buSzPts val="1400"/>
              <a:buNone/>
              <a:defRPr/>
            </a:lvl6pPr>
            <a:lvl7pPr marL="3200400" lvl="6" indent="-228600" algn="l">
              <a:lnSpc>
                <a:spcPct val="100000"/>
              </a:lnSpc>
              <a:spcBef>
                <a:spcPts val="0"/>
              </a:spcBef>
              <a:spcAft>
                <a:spcPts val="0"/>
              </a:spcAft>
              <a:buSzPts val="1400"/>
              <a:buNone/>
              <a:defRPr/>
            </a:lvl7pPr>
            <a:lvl8pPr marL="3657600" lvl="7" indent="-228600" algn="l">
              <a:lnSpc>
                <a:spcPct val="100000"/>
              </a:lnSpc>
              <a:spcBef>
                <a:spcPts val="0"/>
              </a:spcBef>
              <a:spcAft>
                <a:spcPts val="0"/>
              </a:spcAft>
              <a:buSzPts val="1400"/>
              <a:buNone/>
              <a:defRPr/>
            </a:lvl8pPr>
            <a:lvl9pPr marL="4114800" lvl="8" indent="-228600" algn="l">
              <a:lnSpc>
                <a:spcPct val="100000"/>
              </a:lnSpc>
              <a:spcBef>
                <a:spcPts val="0"/>
              </a:spcBef>
              <a:spcAft>
                <a:spcPts val="0"/>
              </a:spcAft>
              <a:buSzPts val="1400"/>
              <a:buNone/>
              <a:defRPr/>
            </a:lvl9pPr>
          </a:lstStyle>
          <a:p>
            <a:endParaRPr/>
          </a:p>
        </p:txBody>
      </p:sp>
      <p:sp>
        <p:nvSpPr>
          <p:cNvPr id="31" name="Google Shape;31;p16"/>
          <p:cNvSpPr txBox="1">
            <a:spLocks noGrp="1"/>
          </p:cNvSpPr>
          <p:nvPr>
            <p:ph type="ftr" idx="11"/>
          </p:nvPr>
        </p:nvSpPr>
        <p:spPr>
          <a:xfrm>
            <a:off x="6835394" y="10517696"/>
            <a:ext cx="6433312" cy="565467"/>
          </a:xfrm>
          <a:prstGeom prst="rect">
            <a:avLst/>
          </a:prstGeom>
          <a:noFill/>
          <a:ln>
            <a:noFill/>
          </a:ln>
        </p:spPr>
        <p:txBody>
          <a:bodyPr spcFirstLastPara="1" wrap="square" lIns="0" tIns="0" rIns="0" bIns="0" anchor="t" anchorCtr="0">
            <a:spAutoFit/>
          </a:bodyPr>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16"/>
          <p:cNvSpPr txBox="1">
            <a:spLocks noGrp="1"/>
          </p:cNvSpPr>
          <p:nvPr>
            <p:ph type="dt" idx="10"/>
          </p:nvPr>
        </p:nvSpPr>
        <p:spPr>
          <a:xfrm>
            <a:off x="1005205" y="10517696"/>
            <a:ext cx="4623943" cy="565467"/>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16"/>
          <p:cNvSpPr txBox="1">
            <a:spLocks noGrp="1"/>
          </p:cNvSpPr>
          <p:nvPr>
            <p:ph type="sldNum" idx="12"/>
          </p:nvPr>
        </p:nvSpPr>
        <p:spPr>
          <a:xfrm>
            <a:off x="14474953" y="10517696"/>
            <a:ext cx="4623943" cy="565467"/>
          </a:xfrm>
          <a:prstGeom prst="rect">
            <a:avLst/>
          </a:prstGeom>
          <a:noFill/>
          <a:ln>
            <a:noFill/>
          </a:ln>
        </p:spPr>
        <p:txBody>
          <a:bodyPr spcFirstLastPara="1" wrap="square" lIns="0" tIns="0" rIns="0" bIns="0" anchor="t" anchorCtr="0">
            <a:sp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34"/>
        <p:cNvGrpSpPr/>
        <p:nvPr/>
      </p:nvGrpSpPr>
      <p:grpSpPr>
        <a:xfrm>
          <a:off x="0" y="0"/>
          <a:ext cx="0" cy="0"/>
          <a:chOff x="0" y="0"/>
          <a:chExt cx="0" cy="0"/>
        </a:xfrm>
      </p:grpSpPr>
      <p:sp>
        <p:nvSpPr>
          <p:cNvPr id="35" name="Google Shape;35;p15"/>
          <p:cNvSpPr txBox="1">
            <a:spLocks noGrp="1"/>
          </p:cNvSpPr>
          <p:nvPr>
            <p:ph type="ctrTitle"/>
          </p:nvPr>
        </p:nvSpPr>
        <p:spPr>
          <a:xfrm>
            <a:off x="1507807" y="3505898"/>
            <a:ext cx="17088486" cy="2374963"/>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sz="116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15"/>
          <p:cNvSpPr txBox="1">
            <a:spLocks noGrp="1"/>
          </p:cNvSpPr>
          <p:nvPr>
            <p:ph type="subTitle" idx="1"/>
          </p:nvPr>
        </p:nvSpPr>
        <p:spPr>
          <a:xfrm>
            <a:off x="3015615" y="6333236"/>
            <a:ext cx="14072870" cy="2827337"/>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15"/>
          <p:cNvSpPr txBox="1">
            <a:spLocks noGrp="1"/>
          </p:cNvSpPr>
          <p:nvPr>
            <p:ph type="ftr" idx="11"/>
          </p:nvPr>
        </p:nvSpPr>
        <p:spPr>
          <a:xfrm>
            <a:off x="6835394" y="10517696"/>
            <a:ext cx="6433312" cy="565467"/>
          </a:xfrm>
          <a:prstGeom prst="rect">
            <a:avLst/>
          </a:prstGeom>
          <a:noFill/>
          <a:ln>
            <a:noFill/>
          </a:ln>
        </p:spPr>
        <p:txBody>
          <a:bodyPr spcFirstLastPara="1" wrap="square" lIns="0" tIns="0" rIns="0" bIns="0" anchor="t" anchorCtr="0">
            <a:spAutoFit/>
          </a:bodyPr>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5"/>
          <p:cNvSpPr txBox="1">
            <a:spLocks noGrp="1"/>
          </p:cNvSpPr>
          <p:nvPr>
            <p:ph type="dt" idx="10"/>
          </p:nvPr>
        </p:nvSpPr>
        <p:spPr>
          <a:xfrm>
            <a:off x="1005205" y="10517696"/>
            <a:ext cx="4623943" cy="565467"/>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15"/>
          <p:cNvSpPr txBox="1">
            <a:spLocks noGrp="1"/>
          </p:cNvSpPr>
          <p:nvPr>
            <p:ph type="sldNum" idx="12"/>
          </p:nvPr>
        </p:nvSpPr>
        <p:spPr>
          <a:xfrm>
            <a:off x="14474953" y="10517696"/>
            <a:ext cx="4623943" cy="565467"/>
          </a:xfrm>
          <a:prstGeom prst="rect">
            <a:avLst/>
          </a:prstGeom>
          <a:noFill/>
          <a:ln>
            <a:noFill/>
          </a:ln>
        </p:spPr>
        <p:txBody>
          <a:bodyPr spcFirstLastPara="1" wrap="square" lIns="0" tIns="0" rIns="0" bIns="0" anchor="t" anchorCtr="0">
            <a:sp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Two Content">
  <p:cSld name="Two Content">
    <p:bg>
      <p:bgPr>
        <a:solidFill>
          <a:schemeClr val="lt1"/>
        </a:solidFill>
        <a:effectLst/>
      </p:bgPr>
    </p:bg>
    <p:spTree>
      <p:nvGrpSpPr>
        <p:cNvPr id="1" name="Shape 40"/>
        <p:cNvGrpSpPr/>
        <p:nvPr/>
      </p:nvGrpSpPr>
      <p:grpSpPr>
        <a:xfrm>
          <a:off x="0" y="0"/>
          <a:ext cx="0" cy="0"/>
          <a:chOff x="0" y="0"/>
          <a:chExt cx="0" cy="0"/>
        </a:xfrm>
      </p:grpSpPr>
      <p:sp>
        <p:nvSpPr>
          <p:cNvPr id="41" name="Google Shape;41;p17"/>
          <p:cNvSpPr/>
          <p:nvPr/>
        </p:nvSpPr>
        <p:spPr>
          <a:xfrm>
            <a:off x="0" y="14"/>
            <a:ext cx="20104100" cy="11307445"/>
          </a:xfrm>
          <a:custGeom>
            <a:avLst/>
            <a:gdLst/>
            <a:ahLst/>
            <a:cxnLst/>
            <a:rect l="l" t="t" r="r" b="b"/>
            <a:pathLst>
              <a:path w="20104100" h="11307445" extrusionOk="0">
                <a:moveTo>
                  <a:pt x="20104085" y="0"/>
                </a:moveTo>
                <a:lnTo>
                  <a:pt x="0" y="0"/>
                </a:lnTo>
                <a:lnTo>
                  <a:pt x="0" y="11307429"/>
                </a:lnTo>
                <a:lnTo>
                  <a:pt x="20104085" y="11307429"/>
                </a:lnTo>
                <a:lnTo>
                  <a:pt x="20104085" y="0"/>
                </a:lnTo>
                <a:close/>
              </a:path>
            </a:pathLst>
          </a:custGeom>
          <a:solidFill>
            <a:srgbClr val="143AAA"/>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42" name="Google Shape;42;p17"/>
          <p:cNvSpPr/>
          <p:nvPr/>
        </p:nvSpPr>
        <p:spPr>
          <a:xfrm>
            <a:off x="1026" y="13428"/>
            <a:ext cx="20074255" cy="11290935"/>
          </a:xfrm>
          <a:custGeom>
            <a:avLst/>
            <a:gdLst/>
            <a:ahLst/>
            <a:cxnLst/>
            <a:rect l="l" t="t" r="r" b="b"/>
            <a:pathLst>
              <a:path w="20074255" h="11290935" extrusionOk="0">
                <a:moveTo>
                  <a:pt x="0" y="11290328"/>
                </a:moveTo>
                <a:lnTo>
                  <a:pt x="20073680" y="11290328"/>
                </a:lnTo>
                <a:lnTo>
                  <a:pt x="20073680" y="0"/>
                </a:lnTo>
                <a:lnTo>
                  <a:pt x="0" y="0"/>
                </a:lnTo>
                <a:lnTo>
                  <a:pt x="0" y="11290328"/>
                </a:lnTo>
                <a:close/>
              </a:path>
            </a:pathLst>
          </a:custGeom>
          <a:noFill/>
          <a:ln w="9525" cap="flat" cmpd="sng">
            <a:solidFill>
              <a:srgbClr val="143AAA"/>
            </a:solidFill>
            <a:prstDash val="solid"/>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pic>
        <p:nvPicPr>
          <p:cNvPr id="43" name="Google Shape;43;p17"/>
          <p:cNvPicPr preferRelativeResize="0"/>
          <p:nvPr/>
        </p:nvPicPr>
        <p:blipFill rotWithShape="1">
          <a:blip r:embed="rId2">
            <a:alphaModFix/>
          </a:blip>
          <a:srcRect/>
          <a:stretch/>
        </p:blipFill>
        <p:spPr>
          <a:xfrm>
            <a:off x="901512" y="670876"/>
            <a:ext cx="18140143" cy="6150544"/>
          </a:xfrm>
          <a:prstGeom prst="rect">
            <a:avLst/>
          </a:prstGeom>
          <a:noFill/>
          <a:ln>
            <a:noFill/>
          </a:ln>
        </p:spPr>
      </p:pic>
      <p:sp>
        <p:nvSpPr>
          <p:cNvPr id="44" name="Google Shape;44;p17"/>
          <p:cNvSpPr txBox="1">
            <a:spLocks noGrp="1"/>
          </p:cNvSpPr>
          <p:nvPr>
            <p:ph type="title"/>
          </p:nvPr>
        </p:nvSpPr>
        <p:spPr>
          <a:xfrm>
            <a:off x="6319673" y="694351"/>
            <a:ext cx="7464752" cy="3571240"/>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sz="116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17"/>
          <p:cNvSpPr txBox="1">
            <a:spLocks noGrp="1"/>
          </p:cNvSpPr>
          <p:nvPr>
            <p:ph type="body" idx="1"/>
          </p:nvPr>
        </p:nvSpPr>
        <p:spPr>
          <a:xfrm>
            <a:off x="1005205" y="2601150"/>
            <a:ext cx="8745284" cy="7464171"/>
          </a:xfrm>
          <a:prstGeom prst="rect">
            <a:avLst/>
          </a:prstGeom>
          <a:noFill/>
          <a:ln>
            <a:noFill/>
          </a:ln>
        </p:spPr>
        <p:txBody>
          <a:bodyPr spcFirstLastPara="1" wrap="square" lIns="0" tIns="0" rIns="0" bIns="0" anchor="t" anchorCtr="0">
            <a:spAutoFit/>
          </a:bodyPr>
          <a:lstStyle>
            <a:lvl1pPr marL="457200" lvl="0" indent="-228600" algn="l">
              <a:lnSpc>
                <a:spcPct val="100000"/>
              </a:lnSpc>
              <a:spcBef>
                <a:spcPts val="0"/>
              </a:spcBef>
              <a:spcAft>
                <a:spcPts val="0"/>
              </a:spcAft>
              <a:buSzPts val="1400"/>
              <a:buNone/>
              <a:defRPr/>
            </a:lvl1pPr>
            <a:lvl2pPr marL="914400" lvl="1" indent="-228600" algn="l">
              <a:lnSpc>
                <a:spcPct val="100000"/>
              </a:lnSpc>
              <a:spcBef>
                <a:spcPts val="0"/>
              </a:spcBef>
              <a:spcAft>
                <a:spcPts val="0"/>
              </a:spcAft>
              <a:buSzPts val="1400"/>
              <a:buNone/>
              <a:defRPr/>
            </a:lvl2pPr>
            <a:lvl3pPr marL="1371600" lvl="2" indent="-228600" algn="l">
              <a:lnSpc>
                <a:spcPct val="100000"/>
              </a:lnSpc>
              <a:spcBef>
                <a:spcPts val="0"/>
              </a:spcBef>
              <a:spcAft>
                <a:spcPts val="0"/>
              </a:spcAft>
              <a:buSzPts val="1400"/>
              <a:buNone/>
              <a:defRPr/>
            </a:lvl3pPr>
            <a:lvl4pPr marL="1828800" lvl="3" indent="-228600" algn="l">
              <a:lnSpc>
                <a:spcPct val="100000"/>
              </a:lnSpc>
              <a:spcBef>
                <a:spcPts val="0"/>
              </a:spcBef>
              <a:spcAft>
                <a:spcPts val="0"/>
              </a:spcAft>
              <a:buSzPts val="1400"/>
              <a:buNone/>
              <a:defRPr/>
            </a:lvl4pPr>
            <a:lvl5pPr marL="2286000" lvl="4" indent="-228600" algn="l">
              <a:lnSpc>
                <a:spcPct val="100000"/>
              </a:lnSpc>
              <a:spcBef>
                <a:spcPts val="0"/>
              </a:spcBef>
              <a:spcAft>
                <a:spcPts val="0"/>
              </a:spcAft>
              <a:buSzPts val="1400"/>
              <a:buNone/>
              <a:defRPr/>
            </a:lvl5pPr>
            <a:lvl6pPr marL="2743200" lvl="5" indent="-228600" algn="l">
              <a:lnSpc>
                <a:spcPct val="100000"/>
              </a:lnSpc>
              <a:spcBef>
                <a:spcPts val="0"/>
              </a:spcBef>
              <a:spcAft>
                <a:spcPts val="0"/>
              </a:spcAft>
              <a:buSzPts val="1400"/>
              <a:buNone/>
              <a:defRPr/>
            </a:lvl6pPr>
            <a:lvl7pPr marL="3200400" lvl="6" indent="-228600" algn="l">
              <a:lnSpc>
                <a:spcPct val="100000"/>
              </a:lnSpc>
              <a:spcBef>
                <a:spcPts val="0"/>
              </a:spcBef>
              <a:spcAft>
                <a:spcPts val="0"/>
              </a:spcAft>
              <a:buSzPts val="1400"/>
              <a:buNone/>
              <a:defRPr/>
            </a:lvl7pPr>
            <a:lvl8pPr marL="3657600" lvl="7" indent="-228600" algn="l">
              <a:lnSpc>
                <a:spcPct val="100000"/>
              </a:lnSpc>
              <a:spcBef>
                <a:spcPts val="0"/>
              </a:spcBef>
              <a:spcAft>
                <a:spcPts val="0"/>
              </a:spcAft>
              <a:buSzPts val="1400"/>
              <a:buNone/>
              <a:defRPr/>
            </a:lvl8pPr>
            <a:lvl9pPr marL="4114800" lvl="8" indent="-228600" algn="l">
              <a:lnSpc>
                <a:spcPct val="100000"/>
              </a:lnSpc>
              <a:spcBef>
                <a:spcPts val="0"/>
              </a:spcBef>
              <a:spcAft>
                <a:spcPts val="0"/>
              </a:spcAft>
              <a:buSzPts val="1400"/>
              <a:buNone/>
              <a:defRPr/>
            </a:lvl9pPr>
          </a:lstStyle>
          <a:p>
            <a:endParaRPr/>
          </a:p>
        </p:txBody>
      </p:sp>
      <p:sp>
        <p:nvSpPr>
          <p:cNvPr id="46" name="Google Shape;46;p17"/>
          <p:cNvSpPr txBox="1">
            <a:spLocks noGrp="1"/>
          </p:cNvSpPr>
          <p:nvPr>
            <p:ph type="body" idx="2"/>
          </p:nvPr>
        </p:nvSpPr>
        <p:spPr>
          <a:xfrm>
            <a:off x="10353611" y="2601150"/>
            <a:ext cx="8745284" cy="7464171"/>
          </a:xfrm>
          <a:prstGeom prst="rect">
            <a:avLst/>
          </a:prstGeom>
          <a:noFill/>
          <a:ln>
            <a:noFill/>
          </a:ln>
        </p:spPr>
        <p:txBody>
          <a:bodyPr spcFirstLastPara="1" wrap="square" lIns="0" tIns="0" rIns="0" bIns="0" anchor="t" anchorCtr="0">
            <a:spAutoFit/>
          </a:bodyPr>
          <a:lstStyle>
            <a:lvl1pPr marL="457200" lvl="0" indent="-228600" algn="l">
              <a:lnSpc>
                <a:spcPct val="100000"/>
              </a:lnSpc>
              <a:spcBef>
                <a:spcPts val="0"/>
              </a:spcBef>
              <a:spcAft>
                <a:spcPts val="0"/>
              </a:spcAft>
              <a:buSzPts val="1400"/>
              <a:buNone/>
              <a:defRPr/>
            </a:lvl1pPr>
            <a:lvl2pPr marL="914400" lvl="1" indent="-228600" algn="l">
              <a:lnSpc>
                <a:spcPct val="100000"/>
              </a:lnSpc>
              <a:spcBef>
                <a:spcPts val="0"/>
              </a:spcBef>
              <a:spcAft>
                <a:spcPts val="0"/>
              </a:spcAft>
              <a:buSzPts val="1400"/>
              <a:buNone/>
              <a:defRPr/>
            </a:lvl2pPr>
            <a:lvl3pPr marL="1371600" lvl="2" indent="-228600" algn="l">
              <a:lnSpc>
                <a:spcPct val="100000"/>
              </a:lnSpc>
              <a:spcBef>
                <a:spcPts val="0"/>
              </a:spcBef>
              <a:spcAft>
                <a:spcPts val="0"/>
              </a:spcAft>
              <a:buSzPts val="1400"/>
              <a:buNone/>
              <a:defRPr/>
            </a:lvl3pPr>
            <a:lvl4pPr marL="1828800" lvl="3" indent="-228600" algn="l">
              <a:lnSpc>
                <a:spcPct val="100000"/>
              </a:lnSpc>
              <a:spcBef>
                <a:spcPts val="0"/>
              </a:spcBef>
              <a:spcAft>
                <a:spcPts val="0"/>
              </a:spcAft>
              <a:buSzPts val="1400"/>
              <a:buNone/>
              <a:defRPr/>
            </a:lvl4pPr>
            <a:lvl5pPr marL="2286000" lvl="4" indent="-228600" algn="l">
              <a:lnSpc>
                <a:spcPct val="100000"/>
              </a:lnSpc>
              <a:spcBef>
                <a:spcPts val="0"/>
              </a:spcBef>
              <a:spcAft>
                <a:spcPts val="0"/>
              </a:spcAft>
              <a:buSzPts val="1400"/>
              <a:buNone/>
              <a:defRPr/>
            </a:lvl5pPr>
            <a:lvl6pPr marL="2743200" lvl="5" indent="-228600" algn="l">
              <a:lnSpc>
                <a:spcPct val="100000"/>
              </a:lnSpc>
              <a:spcBef>
                <a:spcPts val="0"/>
              </a:spcBef>
              <a:spcAft>
                <a:spcPts val="0"/>
              </a:spcAft>
              <a:buSzPts val="1400"/>
              <a:buNone/>
              <a:defRPr/>
            </a:lvl6pPr>
            <a:lvl7pPr marL="3200400" lvl="6" indent="-228600" algn="l">
              <a:lnSpc>
                <a:spcPct val="100000"/>
              </a:lnSpc>
              <a:spcBef>
                <a:spcPts val="0"/>
              </a:spcBef>
              <a:spcAft>
                <a:spcPts val="0"/>
              </a:spcAft>
              <a:buSzPts val="1400"/>
              <a:buNone/>
              <a:defRPr/>
            </a:lvl7pPr>
            <a:lvl8pPr marL="3657600" lvl="7" indent="-228600" algn="l">
              <a:lnSpc>
                <a:spcPct val="100000"/>
              </a:lnSpc>
              <a:spcBef>
                <a:spcPts val="0"/>
              </a:spcBef>
              <a:spcAft>
                <a:spcPts val="0"/>
              </a:spcAft>
              <a:buSzPts val="1400"/>
              <a:buNone/>
              <a:defRPr/>
            </a:lvl8pPr>
            <a:lvl9pPr marL="4114800" lvl="8" indent="-228600" algn="l">
              <a:lnSpc>
                <a:spcPct val="100000"/>
              </a:lnSpc>
              <a:spcBef>
                <a:spcPts val="0"/>
              </a:spcBef>
              <a:spcAft>
                <a:spcPts val="0"/>
              </a:spcAft>
              <a:buSzPts val="1400"/>
              <a:buNone/>
              <a:defRPr/>
            </a:lvl9pPr>
          </a:lstStyle>
          <a:p>
            <a:endParaRPr/>
          </a:p>
        </p:txBody>
      </p:sp>
      <p:sp>
        <p:nvSpPr>
          <p:cNvPr id="47" name="Google Shape;47;p17"/>
          <p:cNvSpPr txBox="1">
            <a:spLocks noGrp="1"/>
          </p:cNvSpPr>
          <p:nvPr>
            <p:ph type="ftr" idx="11"/>
          </p:nvPr>
        </p:nvSpPr>
        <p:spPr>
          <a:xfrm>
            <a:off x="6835394" y="10517696"/>
            <a:ext cx="6433312" cy="565467"/>
          </a:xfrm>
          <a:prstGeom prst="rect">
            <a:avLst/>
          </a:prstGeom>
          <a:noFill/>
          <a:ln>
            <a:noFill/>
          </a:ln>
        </p:spPr>
        <p:txBody>
          <a:bodyPr spcFirstLastPara="1" wrap="square" lIns="0" tIns="0" rIns="0" bIns="0" anchor="t" anchorCtr="0">
            <a:spAutoFit/>
          </a:bodyPr>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17"/>
          <p:cNvSpPr txBox="1">
            <a:spLocks noGrp="1"/>
          </p:cNvSpPr>
          <p:nvPr>
            <p:ph type="dt" idx="10"/>
          </p:nvPr>
        </p:nvSpPr>
        <p:spPr>
          <a:xfrm>
            <a:off x="1005205" y="10517696"/>
            <a:ext cx="4623943" cy="565467"/>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17"/>
          <p:cNvSpPr txBox="1">
            <a:spLocks noGrp="1"/>
          </p:cNvSpPr>
          <p:nvPr>
            <p:ph type="sldNum" idx="12"/>
          </p:nvPr>
        </p:nvSpPr>
        <p:spPr>
          <a:xfrm>
            <a:off x="14474953" y="10517696"/>
            <a:ext cx="4623943" cy="565467"/>
          </a:xfrm>
          <a:prstGeom prst="rect">
            <a:avLst/>
          </a:prstGeom>
          <a:noFill/>
          <a:ln>
            <a:noFill/>
          </a:ln>
        </p:spPr>
        <p:txBody>
          <a:bodyPr spcFirstLastPara="1" wrap="square" lIns="0" tIns="0" rIns="0" bIns="0" anchor="t" anchorCtr="0">
            <a:sp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50"/>
        <p:cNvGrpSpPr/>
        <p:nvPr/>
      </p:nvGrpSpPr>
      <p:grpSpPr>
        <a:xfrm>
          <a:off x="0" y="0"/>
          <a:ext cx="0" cy="0"/>
          <a:chOff x="0" y="0"/>
          <a:chExt cx="0" cy="0"/>
        </a:xfrm>
      </p:grpSpPr>
      <p:sp>
        <p:nvSpPr>
          <p:cNvPr id="51" name="Google Shape;51;p18"/>
          <p:cNvSpPr txBox="1">
            <a:spLocks noGrp="1"/>
          </p:cNvSpPr>
          <p:nvPr>
            <p:ph type="title"/>
          </p:nvPr>
        </p:nvSpPr>
        <p:spPr>
          <a:xfrm>
            <a:off x="6319673" y="694351"/>
            <a:ext cx="7464752" cy="3571240"/>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sz="116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8"/>
          <p:cNvSpPr txBox="1">
            <a:spLocks noGrp="1"/>
          </p:cNvSpPr>
          <p:nvPr>
            <p:ph type="ftr" idx="11"/>
          </p:nvPr>
        </p:nvSpPr>
        <p:spPr>
          <a:xfrm>
            <a:off x="6835394" y="10517696"/>
            <a:ext cx="6433312" cy="565467"/>
          </a:xfrm>
          <a:prstGeom prst="rect">
            <a:avLst/>
          </a:prstGeom>
          <a:noFill/>
          <a:ln>
            <a:noFill/>
          </a:ln>
        </p:spPr>
        <p:txBody>
          <a:bodyPr spcFirstLastPara="1" wrap="square" lIns="0" tIns="0" rIns="0" bIns="0" anchor="t" anchorCtr="0">
            <a:spAutoFit/>
          </a:bodyPr>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8"/>
          <p:cNvSpPr txBox="1">
            <a:spLocks noGrp="1"/>
          </p:cNvSpPr>
          <p:nvPr>
            <p:ph type="dt" idx="10"/>
          </p:nvPr>
        </p:nvSpPr>
        <p:spPr>
          <a:xfrm>
            <a:off x="1005205" y="10517696"/>
            <a:ext cx="4623943" cy="565467"/>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18"/>
          <p:cNvSpPr txBox="1">
            <a:spLocks noGrp="1"/>
          </p:cNvSpPr>
          <p:nvPr>
            <p:ph type="sldNum" idx="12"/>
          </p:nvPr>
        </p:nvSpPr>
        <p:spPr>
          <a:xfrm>
            <a:off x="14474953" y="10517696"/>
            <a:ext cx="4623943" cy="565467"/>
          </a:xfrm>
          <a:prstGeom prst="rect">
            <a:avLst/>
          </a:prstGeom>
          <a:noFill/>
          <a:ln>
            <a:noFill/>
          </a:ln>
        </p:spPr>
        <p:txBody>
          <a:bodyPr spcFirstLastPara="1" wrap="square" lIns="0" tIns="0" rIns="0" bIns="0" anchor="t" anchorCtr="0">
            <a:sp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3"/>
          <p:cNvSpPr txBox="1">
            <a:spLocks noGrp="1"/>
          </p:cNvSpPr>
          <p:nvPr>
            <p:ph type="title"/>
          </p:nvPr>
        </p:nvSpPr>
        <p:spPr>
          <a:xfrm>
            <a:off x="6319673" y="694351"/>
            <a:ext cx="7464752" cy="3571240"/>
          </a:xfrm>
          <a:prstGeom prst="rect">
            <a:avLst/>
          </a:prstGeom>
          <a:noFill/>
          <a:ln>
            <a:noFill/>
          </a:ln>
        </p:spPr>
        <p:txBody>
          <a:bodyPr spcFirstLastPara="1" wrap="square" lIns="0" tIns="0" rIns="0" bIns="0" anchor="t" anchorCtr="0">
            <a:spAutoFit/>
          </a:bodyPr>
          <a:lstStyle>
            <a:lvl1pPr marR="0" lvl="0" algn="l" rtl="0">
              <a:lnSpc>
                <a:spcPct val="100000"/>
              </a:lnSpc>
              <a:spcBef>
                <a:spcPts val="0"/>
              </a:spcBef>
              <a:spcAft>
                <a:spcPts val="0"/>
              </a:spcAft>
              <a:buClr>
                <a:srgbClr val="000000"/>
              </a:buClr>
              <a:buSzPts val="1400"/>
              <a:buFont typeface="Arial"/>
              <a:buNone/>
              <a:defRPr sz="116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3"/>
          <p:cNvSpPr txBox="1">
            <a:spLocks noGrp="1"/>
          </p:cNvSpPr>
          <p:nvPr>
            <p:ph type="body" idx="1"/>
          </p:nvPr>
        </p:nvSpPr>
        <p:spPr>
          <a:xfrm>
            <a:off x="1005205" y="2601150"/>
            <a:ext cx="18093690" cy="7464171"/>
          </a:xfrm>
          <a:prstGeom prst="rect">
            <a:avLst/>
          </a:prstGeom>
          <a:noFill/>
          <a:ln>
            <a:noFill/>
          </a:ln>
        </p:spPr>
        <p:txBody>
          <a:bodyPr spcFirstLastPara="1" wrap="square" lIns="0" tIns="0" rIns="0" bIns="0" anchor="t" anchorCtr="0">
            <a:spAutoFit/>
          </a:bodyPr>
          <a:lstStyle>
            <a:lvl1pPr marL="457200" marR="0" lvl="0"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9pPr>
          </a:lstStyle>
          <a:p>
            <a:endParaRPr/>
          </a:p>
        </p:txBody>
      </p:sp>
      <p:sp>
        <p:nvSpPr>
          <p:cNvPr id="12" name="Google Shape;12;p13"/>
          <p:cNvSpPr txBox="1">
            <a:spLocks noGrp="1"/>
          </p:cNvSpPr>
          <p:nvPr>
            <p:ph type="ftr" idx="11"/>
          </p:nvPr>
        </p:nvSpPr>
        <p:spPr>
          <a:xfrm>
            <a:off x="6835394" y="10517696"/>
            <a:ext cx="6433312" cy="565467"/>
          </a:xfrm>
          <a:prstGeom prst="rect">
            <a:avLst/>
          </a:prstGeom>
          <a:noFill/>
          <a:ln>
            <a:noFill/>
          </a:ln>
        </p:spPr>
        <p:txBody>
          <a:bodyPr spcFirstLastPara="1" wrap="square" lIns="0" tIns="0" rIns="0" bIns="0" anchor="t" anchorCtr="0">
            <a:spAutoFit/>
          </a:bodyPr>
          <a:lstStyle>
            <a:lvl1pPr marR="0" lvl="0" algn="ctr" rtl="0">
              <a:lnSpc>
                <a:spcPct val="100000"/>
              </a:lnSpc>
              <a:spcBef>
                <a:spcPts val="0"/>
              </a:spcBef>
              <a:spcAft>
                <a:spcPts val="0"/>
              </a:spcAft>
              <a:buClr>
                <a:srgbClr val="000000"/>
              </a:buClr>
              <a:buSzPts val="1400"/>
              <a:buFont typeface="Arial"/>
              <a:buNone/>
              <a:defRPr sz="18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3" name="Google Shape;13;p13"/>
          <p:cNvSpPr txBox="1">
            <a:spLocks noGrp="1"/>
          </p:cNvSpPr>
          <p:nvPr>
            <p:ph type="dt" idx="10"/>
          </p:nvPr>
        </p:nvSpPr>
        <p:spPr>
          <a:xfrm>
            <a:off x="1005205" y="10517696"/>
            <a:ext cx="4623943" cy="565467"/>
          </a:xfrm>
          <a:prstGeom prst="rect">
            <a:avLst/>
          </a:prstGeom>
          <a:noFill/>
          <a:ln>
            <a:noFill/>
          </a:ln>
        </p:spPr>
        <p:txBody>
          <a:bodyPr spcFirstLastPara="1" wrap="square" lIns="0" tIns="0" rIns="0" bIns="0" anchor="t" anchorCtr="0">
            <a:sp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4" name="Google Shape;14;p13"/>
          <p:cNvSpPr txBox="1">
            <a:spLocks noGrp="1"/>
          </p:cNvSpPr>
          <p:nvPr>
            <p:ph type="sldNum" idx="12"/>
          </p:nvPr>
        </p:nvSpPr>
        <p:spPr>
          <a:xfrm>
            <a:off x="14474953" y="10517696"/>
            <a:ext cx="4623943" cy="565467"/>
          </a:xfrm>
          <a:prstGeom prst="rect">
            <a:avLst/>
          </a:prstGeom>
          <a:noFill/>
          <a:ln>
            <a:noFill/>
          </a:ln>
        </p:spPr>
        <p:txBody>
          <a:bodyPr spcFirstLastPara="1" wrap="square" lIns="0" tIns="0" rIns="0" bIns="0" anchor="t" anchorCtr="0">
            <a:spAutoFit/>
          </a:bodyPr>
          <a:lstStyle>
            <a:lvl1pPr marL="0" marR="0" lvl="0"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3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40.png"/></Relationships>
</file>

<file path=ppt/slides/_rels/slide3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3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3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51.png"/><Relationship Id="rId4" Type="http://schemas.openxmlformats.org/officeDocument/2006/relationships/image" Target="../media/image50.png"/></Relationships>
</file>

<file path=ppt/slides/_rels/slide3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pic>
        <p:nvPicPr>
          <p:cNvPr id="60" name="Google Shape;60;g2b1ecc05389_0_0"/>
          <p:cNvPicPr preferRelativeResize="0"/>
          <p:nvPr/>
        </p:nvPicPr>
        <p:blipFill rotWithShape="1">
          <a:blip r:embed="rId3">
            <a:alphaModFix/>
          </a:blip>
          <a:srcRect/>
          <a:stretch/>
        </p:blipFill>
        <p:spPr>
          <a:xfrm>
            <a:off x="5678875" y="4371800"/>
            <a:ext cx="13505275" cy="6267725"/>
          </a:xfrm>
          <a:prstGeom prst="rect">
            <a:avLst/>
          </a:prstGeom>
          <a:noFill/>
          <a:ln>
            <a:noFill/>
          </a:ln>
        </p:spPr>
      </p:pic>
      <p:grpSp>
        <p:nvGrpSpPr>
          <p:cNvPr id="61" name="Google Shape;61;g2b1ecc05389_0_0"/>
          <p:cNvGrpSpPr/>
          <p:nvPr/>
        </p:nvGrpSpPr>
        <p:grpSpPr>
          <a:xfrm>
            <a:off x="-11" y="154397"/>
            <a:ext cx="10153480" cy="4217400"/>
            <a:chOff x="944093" y="4353959"/>
            <a:chExt cx="10153481" cy="4217400"/>
          </a:xfrm>
        </p:grpSpPr>
        <p:pic>
          <p:nvPicPr>
            <p:cNvPr id="62" name="Google Shape;62;g2b1ecc05389_0_0" descr="Icon&#10;&#10;Description automatically generated"/>
            <p:cNvPicPr preferRelativeResize="0"/>
            <p:nvPr/>
          </p:nvPicPr>
          <p:blipFill rotWithShape="1">
            <a:blip r:embed="rId4">
              <a:alphaModFix/>
            </a:blip>
            <a:srcRect/>
            <a:stretch/>
          </p:blipFill>
          <p:spPr>
            <a:xfrm>
              <a:off x="944093" y="4366675"/>
              <a:ext cx="4420607" cy="4191955"/>
            </a:xfrm>
            <a:prstGeom prst="rect">
              <a:avLst/>
            </a:prstGeom>
            <a:noFill/>
            <a:ln>
              <a:noFill/>
            </a:ln>
          </p:spPr>
        </p:pic>
        <p:sp>
          <p:nvSpPr>
            <p:cNvPr id="63" name="Google Shape;63;g2b1ecc05389_0_0"/>
            <p:cNvSpPr txBox="1"/>
            <p:nvPr/>
          </p:nvSpPr>
          <p:spPr>
            <a:xfrm>
              <a:off x="5472874" y="4353959"/>
              <a:ext cx="5624700" cy="4217400"/>
            </a:xfrm>
            <a:prstGeom prst="rect">
              <a:avLst/>
            </a:prstGeom>
            <a:noFill/>
            <a:ln>
              <a:noFill/>
            </a:ln>
          </p:spPr>
          <p:txBody>
            <a:bodyPr spcFirstLastPara="1" wrap="square" lIns="91425" tIns="45700" rIns="91425" bIns="45700" anchor="t" anchorCtr="0">
              <a:spAutoFit/>
            </a:bodyPr>
            <a:lstStyle/>
            <a:p>
              <a:pPr marL="0" marR="0" lvl="0" indent="0" algn="l" rtl="0">
                <a:lnSpc>
                  <a:spcPct val="102272"/>
                </a:lnSpc>
                <a:spcBef>
                  <a:spcPts val="0"/>
                </a:spcBef>
                <a:spcAft>
                  <a:spcPts val="0"/>
                </a:spcAft>
                <a:buClr>
                  <a:srgbClr val="000000"/>
                </a:buClr>
                <a:buSzPts val="8800"/>
                <a:buFont typeface="Arial"/>
                <a:buNone/>
              </a:pPr>
              <a:r>
                <a:rPr lang="en-GB" sz="8800" b="0" i="0" u="none" strike="noStrike" cap="none">
                  <a:solidFill>
                    <a:srgbClr val="009FDF"/>
                  </a:solidFill>
                  <a:latin typeface="Arial"/>
                  <a:ea typeface="Arial"/>
                  <a:cs typeface="Arial"/>
                  <a:sym typeface="Arial"/>
                </a:rPr>
                <a:t>Safer</a:t>
              </a:r>
              <a:endParaRPr sz="1400" b="0" i="0" u="none" strike="noStrike" cap="none">
                <a:solidFill>
                  <a:srgbClr val="000000"/>
                </a:solidFill>
                <a:latin typeface="Arial"/>
                <a:ea typeface="Arial"/>
                <a:cs typeface="Arial"/>
                <a:sym typeface="Arial"/>
              </a:endParaRPr>
            </a:p>
            <a:p>
              <a:pPr marL="0" marR="0" lvl="0" indent="0" algn="l" rtl="0">
                <a:lnSpc>
                  <a:spcPct val="102272"/>
                </a:lnSpc>
                <a:spcBef>
                  <a:spcPts val="0"/>
                </a:spcBef>
                <a:spcAft>
                  <a:spcPts val="0"/>
                </a:spcAft>
                <a:buClr>
                  <a:srgbClr val="000000"/>
                </a:buClr>
                <a:buSzPts val="8800"/>
                <a:buFont typeface="Arial"/>
                <a:buNone/>
              </a:pPr>
              <a:r>
                <a:rPr lang="en-GB" sz="8800" b="0" i="0" u="none" strike="noStrike" cap="none">
                  <a:solidFill>
                    <a:srgbClr val="009FDF"/>
                  </a:solidFill>
                  <a:latin typeface="Arial"/>
                  <a:ea typeface="Arial"/>
                  <a:cs typeface="Arial"/>
                  <a:sym typeface="Arial"/>
                </a:rPr>
                <a:t>Internet</a:t>
              </a:r>
              <a:endParaRPr sz="1400" b="0" i="0" u="none" strike="noStrike" cap="none">
                <a:solidFill>
                  <a:srgbClr val="000000"/>
                </a:solidFill>
                <a:latin typeface="Arial"/>
                <a:ea typeface="Arial"/>
                <a:cs typeface="Arial"/>
                <a:sym typeface="Arial"/>
              </a:endParaRPr>
            </a:p>
            <a:p>
              <a:pPr marL="0" marR="0" lvl="0" indent="0" algn="l" rtl="0">
                <a:lnSpc>
                  <a:spcPct val="102272"/>
                </a:lnSpc>
                <a:spcBef>
                  <a:spcPts val="0"/>
                </a:spcBef>
                <a:spcAft>
                  <a:spcPts val="0"/>
                </a:spcAft>
                <a:buClr>
                  <a:srgbClr val="000000"/>
                </a:buClr>
                <a:buSzPts val="8800"/>
                <a:buFont typeface="Arial"/>
                <a:buNone/>
              </a:pPr>
              <a:r>
                <a:rPr lang="en-GB" sz="8800" b="0" i="0" u="none" strike="noStrike" cap="none">
                  <a:solidFill>
                    <a:srgbClr val="009FDF"/>
                  </a:solidFill>
                  <a:latin typeface="Arial"/>
                  <a:ea typeface="Arial"/>
                  <a:cs typeface="Arial"/>
                  <a:sym typeface="Arial"/>
                </a:rPr>
                <a:t>Day</a:t>
              </a:r>
              <a:endParaRPr sz="8800" b="0" i="0" u="none" strike="noStrike" cap="none">
                <a:solidFill>
                  <a:srgbClr val="009FDF"/>
                </a:solidFill>
                <a:latin typeface="Arial"/>
                <a:ea typeface="Arial"/>
                <a:cs typeface="Arial"/>
                <a:sym typeface="Arial"/>
              </a:endParaRPr>
            </a:p>
          </p:txBody>
        </p:sp>
      </p:grpSp>
      <p:sp>
        <p:nvSpPr>
          <p:cNvPr id="64" name="Google Shape;64;g2b1ecc05389_0_0"/>
          <p:cNvSpPr txBox="1"/>
          <p:nvPr/>
        </p:nvSpPr>
        <p:spPr>
          <a:xfrm>
            <a:off x="13637425" y="143135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5" name="Google Shape;65;g2b1ecc05389_0_0"/>
          <p:cNvSpPr/>
          <p:nvPr/>
        </p:nvSpPr>
        <p:spPr>
          <a:xfrm>
            <a:off x="10261625" y="352225"/>
            <a:ext cx="8481600" cy="3500100"/>
          </a:xfrm>
          <a:prstGeom prst="rect">
            <a:avLst/>
          </a:prstGeom>
          <a:solidFill>
            <a:srgbClr val="CFE2F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7000"/>
              </a:lnSpc>
              <a:spcBef>
                <a:spcPts val="0"/>
              </a:spcBef>
              <a:spcAft>
                <a:spcPts val="0"/>
              </a:spcAft>
              <a:buClr>
                <a:srgbClr val="000000"/>
              </a:buClr>
              <a:buSzPts val="2500"/>
              <a:buFont typeface="Arial"/>
              <a:buNone/>
            </a:pPr>
            <a:endParaRPr sz="2500" b="0" i="0" u="none" strike="noStrike" cap="none">
              <a:solidFill>
                <a:schemeClr val="dk1"/>
              </a:solidFill>
              <a:latin typeface="Comic Sans MS"/>
              <a:ea typeface="Comic Sans MS"/>
              <a:cs typeface="Comic Sans MS"/>
              <a:sym typeface="Comic Sans MS"/>
            </a:endParaRPr>
          </a:p>
          <a:p>
            <a:pPr marL="0" marR="0" lvl="0" indent="0" algn="l" rtl="0">
              <a:lnSpc>
                <a:spcPct val="107000"/>
              </a:lnSpc>
              <a:spcBef>
                <a:spcPts val="800"/>
              </a:spcBef>
              <a:spcAft>
                <a:spcPts val="0"/>
              </a:spcAft>
              <a:buClr>
                <a:srgbClr val="000000"/>
              </a:buClr>
              <a:buSzPts val="2500"/>
              <a:buFont typeface="Arial"/>
              <a:buNone/>
            </a:pPr>
            <a:r>
              <a:rPr lang="en-GB" sz="2500" b="0" i="0" u="none" strike="noStrike" cap="none">
                <a:solidFill>
                  <a:schemeClr val="dk1"/>
                </a:solidFill>
                <a:latin typeface="Comic Sans MS"/>
                <a:ea typeface="Comic Sans MS"/>
                <a:cs typeface="Comic Sans MS"/>
                <a:sym typeface="Comic Sans MS"/>
              </a:rPr>
              <a:t>Safer Internet Day is held every February all around the world. </a:t>
            </a:r>
            <a:endParaRPr sz="2500" b="0" i="0" u="none" strike="noStrike" cap="none">
              <a:solidFill>
                <a:schemeClr val="dk1"/>
              </a:solidFill>
              <a:latin typeface="Comic Sans MS"/>
              <a:ea typeface="Comic Sans MS"/>
              <a:cs typeface="Comic Sans MS"/>
              <a:sym typeface="Comic Sans MS"/>
            </a:endParaRPr>
          </a:p>
          <a:p>
            <a:pPr marL="0" marR="0" lvl="0" indent="0" algn="l" rtl="0">
              <a:lnSpc>
                <a:spcPct val="107000"/>
              </a:lnSpc>
              <a:spcBef>
                <a:spcPts val="800"/>
              </a:spcBef>
              <a:spcAft>
                <a:spcPts val="0"/>
              </a:spcAft>
              <a:buClr>
                <a:schemeClr val="dk1"/>
              </a:buClr>
              <a:buSzPts val="1100"/>
              <a:buFont typeface="Arial"/>
              <a:buNone/>
            </a:pPr>
            <a:r>
              <a:rPr lang="en-GB" sz="2500" b="0" i="0" u="none" strike="noStrike" cap="none">
                <a:solidFill>
                  <a:schemeClr val="dk1"/>
                </a:solidFill>
                <a:latin typeface="Comic Sans MS"/>
                <a:ea typeface="Comic Sans MS"/>
                <a:cs typeface="Comic Sans MS"/>
                <a:sym typeface="Comic Sans MS"/>
              </a:rPr>
              <a:t>Last year, over 170 different countries celebrated the day! Safer Internet Day is a chance to think about any worries we might have about using technology and the internet, but it’s also about celebrating all the fantastic things technology can help us with.</a:t>
            </a:r>
            <a:endParaRPr sz="2500" b="0" i="0" u="none" strike="noStrike" cap="none">
              <a:solidFill>
                <a:schemeClr val="dk1"/>
              </a:solidFill>
              <a:latin typeface="Comic Sans MS"/>
              <a:ea typeface="Comic Sans MS"/>
              <a:cs typeface="Comic Sans MS"/>
              <a:sym typeface="Comic Sans MS"/>
            </a:endParaRPr>
          </a:p>
          <a:p>
            <a:pPr marL="0" marR="0" lvl="0" indent="0" algn="l" rtl="0">
              <a:lnSpc>
                <a:spcPct val="100000"/>
              </a:lnSpc>
              <a:spcBef>
                <a:spcPts val="800"/>
              </a:spcBef>
              <a:spcAft>
                <a:spcPts val="0"/>
              </a:spcAft>
              <a:buClr>
                <a:schemeClr val="dk1"/>
              </a:buClr>
              <a:buSzPts val="1100"/>
              <a:buFont typeface="Arial"/>
              <a:buNone/>
            </a:pPr>
            <a:endParaRPr sz="2400" b="0" i="0" u="none" strike="noStrike" cap="none">
              <a:solidFill>
                <a:srgbClr val="000000"/>
              </a:solidFill>
              <a:latin typeface="Comic Sans MS"/>
              <a:ea typeface="Comic Sans MS"/>
              <a:cs typeface="Comic Sans MS"/>
              <a:sym typeface="Comic Sans MS"/>
            </a:endParaRPr>
          </a:p>
        </p:txBody>
      </p:sp>
      <p:sp>
        <p:nvSpPr>
          <p:cNvPr id="66" name="Google Shape;66;g2b1ecc05389_0_0"/>
          <p:cNvSpPr txBox="1"/>
          <p:nvPr/>
        </p:nvSpPr>
        <p:spPr>
          <a:xfrm>
            <a:off x="359000" y="4371800"/>
            <a:ext cx="5028300" cy="50334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4500"/>
              <a:buFont typeface="Arial"/>
              <a:buNone/>
            </a:pPr>
            <a:r>
              <a:rPr lang="en-GB" sz="4500" b="0" i="0" u="none" strike="noStrike" cap="none">
                <a:solidFill>
                  <a:schemeClr val="dk1"/>
                </a:solidFill>
                <a:latin typeface="Comic Sans MS"/>
                <a:ea typeface="Comic Sans MS"/>
                <a:cs typeface="Comic Sans MS"/>
                <a:sym typeface="Comic Sans MS"/>
              </a:rPr>
              <a:t>Hello everyone. </a:t>
            </a:r>
            <a:endParaRPr sz="4500" b="0" i="0" u="none" strike="noStrike" cap="none">
              <a:solidFill>
                <a:schemeClr val="dk1"/>
              </a:solidFill>
              <a:latin typeface="Comic Sans MS"/>
              <a:ea typeface="Comic Sans MS"/>
              <a:cs typeface="Comic Sans MS"/>
              <a:sym typeface="Comic Sans MS"/>
            </a:endParaRPr>
          </a:p>
          <a:p>
            <a:pPr marL="0" marR="0" lvl="0" indent="0" algn="l" rtl="0">
              <a:lnSpc>
                <a:spcPct val="100000"/>
              </a:lnSpc>
              <a:spcBef>
                <a:spcPts val="0"/>
              </a:spcBef>
              <a:spcAft>
                <a:spcPts val="0"/>
              </a:spcAft>
              <a:buClr>
                <a:srgbClr val="000000"/>
              </a:buClr>
              <a:buSzPts val="4500"/>
              <a:buFont typeface="Arial"/>
              <a:buNone/>
            </a:pPr>
            <a:endParaRPr sz="4500" b="0" i="0" u="none" strike="noStrike" cap="none">
              <a:solidFill>
                <a:schemeClr val="dk1"/>
              </a:solidFill>
              <a:latin typeface="Comic Sans MS"/>
              <a:ea typeface="Comic Sans MS"/>
              <a:cs typeface="Comic Sans MS"/>
              <a:sym typeface="Comic Sans MS"/>
            </a:endParaRPr>
          </a:p>
          <a:p>
            <a:pPr marL="0" marR="0" lvl="0" indent="0" algn="l" rtl="0">
              <a:lnSpc>
                <a:spcPct val="100000"/>
              </a:lnSpc>
              <a:spcBef>
                <a:spcPts val="0"/>
              </a:spcBef>
              <a:spcAft>
                <a:spcPts val="0"/>
              </a:spcAft>
              <a:buClr>
                <a:srgbClr val="000000"/>
              </a:buClr>
              <a:buSzPts val="4500"/>
              <a:buFont typeface="Arial"/>
              <a:buNone/>
            </a:pPr>
            <a:r>
              <a:rPr lang="en-GB" sz="4500" b="0" i="0" u="none" strike="noStrike" cap="none">
                <a:solidFill>
                  <a:schemeClr val="dk1"/>
                </a:solidFill>
                <a:latin typeface="Comic Sans MS"/>
                <a:ea typeface="Comic Sans MS"/>
                <a:cs typeface="Comic Sans MS"/>
                <a:sym typeface="Comic Sans MS"/>
              </a:rPr>
              <a:t>In today’s lesson we’re going to be talking about </a:t>
            </a:r>
            <a:r>
              <a:rPr lang="en-GB" sz="4500" b="1" i="0" u="none" strike="noStrike" cap="none">
                <a:solidFill>
                  <a:schemeClr val="dk1"/>
                </a:solidFill>
                <a:latin typeface="Comic Sans MS"/>
                <a:ea typeface="Comic Sans MS"/>
                <a:cs typeface="Comic Sans MS"/>
                <a:sym typeface="Comic Sans MS"/>
              </a:rPr>
              <a:t>Safer Internet Day. </a:t>
            </a:r>
            <a:endParaRPr sz="4500" b="1" i="0" u="none" strike="noStrike" cap="none">
              <a:solidFill>
                <a:schemeClr val="dk1"/>
              </a:solidFill>
              <a:latin typeface="Comic Sans MS"/>
              <a:ea typeface="Comic Sans MS"/>
              <a:cs typeface="Comic Sans MS"/>
              <a:sym typeface="Comic Sans MS"/>
            </a:endParaRPr>
          </a:p>
        </p:txBody>
      </p:sp>
    </p:spTree>
  </p:cSld>
  <p:clrMapOvr>
    <a:masterClrMapping/>
  </p:clrMapOvr>
  <p:transition spd="med">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pic>
        <p:nvPicPr>
          <p:cNvPr id="72" name="Google Shape;72;g2b1ecc05389_0_24"/>
          <p:cNvPicPr preferRelativeResize="0"/>
          <p:nvPr/>
        </p:nvPicPr>
        <p:blipFill rotWithShape="1">
          <a:blip r:embed="rId3">
            <a:alphaModFix/>
          </a:blip>
          <a:srcRect/>
          <a:stretch/>
        </p:blipFill>
        <p:spPr>
          <a:xfrm>
            <a:off x="2363588" y="0"/>
            <a:ext cx="15376925" cy="8508575"/>
          </a:xfrm>
          <a:prstGeom prst="rect">
            <a:avLst/>
          </a:prstGeom>
          <a:noFill/>
          <a:ln>
            <a:noFill/>
          </a:ln>
        </p:spPr>
      </p:pic>
      <p:sp>
        <p:nvSpPr>
          <p:cNvPr id="73" name="Google Shape;73;g2b1ecc05389_0_24"/>
          <p:cNvSpPr/>
          <p:nvPr/>
        </p:nvSpPr>
        <p:spPr>
          <a:xfrm>
            <a:off x="3949013" y="8845125"/>
            <a:ext cx="12206100" cy="2064300"/>
          </a:xfrm>
          <a:prstGeom prst="rect">
            <a:avLst/>
          </a:prstGeom>
          <a:solidFill>
            <a:srgbClr val="C9DAF8"/>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7000"/>
              </a:lnSpc>
              <a:spcBef>
                <a:spcPts val="0"/>
              </a:spcBef>
              <a:spcAft>
                <a:spcPts val="0"/>
              </a:spcAft>
              <a:buClr>
                <a:schemeClr val="dk1"/>
              </a:buClr>
              <a:buSzPts val="1100"/>
              <a:buFont typeface="Arial"/>
              <a:buNone/>
            </a:pPr>
            <a:r>
              <a:rPr lang="en-GB" sz="2500" b="0" i="0" u="none" strike="noStrike" cap="none">
                <a:solidFill>
                  <a:schemeClr val="dk1"/>
                </a:solidFill>
                <a:latin typeface="Comic Sans MS"/>
                <a:ea typeface="Comic Sans MS"/>
                <a:cs typeface="Comic Sans MS"/>
                <a:sym typeface="Comic Sans MS"/>
              </a:rPr>
              <a:t>We want this year’s Safer Internet Day to be the biggest and best celebration yet! It’s so important to recognise all the exciting and amazing things we can do online… maybe you like to play games, or chat with your friends. Maybe you use the internet to learn new things, or maybe you love watching videos.</a:t>
            </a:r>
            <a:endParaRPr sz="2500" b="0" i="0" u="none" strike="noStrike" cap="none">
              <a:solidFill>
                <a:schemeClr val="dk1"/>
              </a:solidFill>
              <a:latin typeface="Comic Sans MS"/>
              <a:ea typeface="Comic Sans MS"/>
              <a:cs typeface="Comic Sans MS"/>
              <a:sym typeface="Comic Sans MS"/>
            </a:endParaRPr>
          </a:p>
          <a:p>
            <a:pPr marL="0" marR="0" lvl="0" indent="0" algn="l" rtl="0">
              <a:lnSpc>
                <a:spcPct val="107000"/>
              </a:lnSpc>
              <a:spcBef>
                <a:spcPts val="800"/>
              </a:spcBef>
              <a:spcAft>
                <a:spcPts val="800"/>
              </a:spcAft>
              <a:buClr>
                <a:schemeClr val="dk1"/>
              </a:buClr>
              <a:buSzPts val="1100"/>
              <a:buFont typeface="Arial"/>
              <a:buNone/>
            </a:pPr>
            <a:endParaRPr sz="1200" b="0" i="0" u="none" strike="noStrike" cap="none">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pic>
        <p:nvPicPr>
          <p:cNvPr id="79" name="Google Shape;79;g2b1ecc05389_0_32"/>
          <p:cNvPicPr preferRelativeResize="0"/>
          <p:nvPr/>
        </p:nvPicPr>
        <p:blipFill rotWithShape="1">
          <a:blip r:embed="rId3">
            <a:alphaModFix/>
          </a:blip>
          <a:srcRect/>
          <a:stretch/>
        </p:blipFill>
        <p:spPr>
          <a:xfrm>
            <a:off x="3271950" y="94600"/>
            <a:ext cx="14343751" cy="8492525"/>
          </a:xfrm>
          <a:prstGeom prst="rect">
            <a:avLst/>
          </a:prstGeom>
          <a:noFill/>
          <a:ln>
            <a:noFill/>
          </a:ln>
        </p:spPr>
      </p:pic>
      <p:cxnSp>
        <p:nvCxnSpPr>
          <p:cNvPr id="80" name="Google Shape;80;g2b1ecc05389_0_32"/>
          <p:cNvCxnSpPr/>
          <p:nvPr/>
        </p:nvCxnSpPr>
        <p:spPr>
          <a:xfrm rot="10800000" flipH="1">
            <a:off x="2537625" y="3572425"/>
            <a:ext cx="3635100" cy="448500"/>
          </a:xfrm>
          <a:prstGeom prst="straightConnector1">
            <a:avLst/>
          </a:prstGeom>
          <a:noFill/>
          <a:ln w="28575" cap="flat" cmpd="sng">
            <a:solidFill>
              <a:srgbClr val="143AAA"/>
            </a:solidFill>
            <a:prstDash val="solid"/>
            <a:round/>
            <a:headEnd type="none" w="sm" len="sm"/>
            <a:tailEnd type="triangle" w="med" len="med"/>
          </a:ln>
        </p:spPr>
      </p:cxnSp>
      <p:cxnSp>
        <p:nvCxnSpPr>
          <p:cNvPr id="81" name="Google Shape;81;g2b1ecc05389_0_32"/>
          <p:cNvCxnSpPr/>
          <p:nvPr/>
        </p:nvCxnSpPr>
        <p:spPr>
          <a:xfrm rot="10800000" flipH="1">
            <a:off x="2560050" y="4873700"/>
            <a:ext cx="7202400" cy="1884600"/>
          </a:xfrm>
          <a:prstGeom prst="straightConnector1">
            <a:avLst/>
          </a:prstGeom>
          <a:noFill/>
          <a:ln w="28575" cap="flat" cmpd="sng">
            <a:solidFill>
              <a:srgbClr val="143AAA"/>
            </a:solidFill>
            <a:prstDash val="solid"/>
            <a:round/>
            <a:headEnd type="none" w="sm" len="sm"/>
            <a:tailEnd type="triangle" w="med" len="med"/>
          </a:ln>
        </p:spPr>
      </p:cxnSp>
      <p:cxnSp>
        <p:nvCxnSpPr>
          <p:cNvPr id="82" name="Google Shape;82;g2b1ecc05389_0_32"/>
          <p:cNvCxnSpPr>
            <a:stCxn id="83" idx="1"/>
          </p:cNvCxnSpPr>
          <p:nvPr/>
        </p:nvCxnSpPr>
        <p:spPr>
          <a:xfrm flipH="1">
            <a:off x="14519400" y="4177250"/>
            <a:ext cx="3096300" cy="45600"/>
          </a:xfrm>
          <a:prstGeom prst="straightConnector1">
            <a:avLst/>
          </a:prstGeom>
          <a:noFill/>
          <a:ln w="28575" cap="flat" cmpd="sng">
            <a:solidFill>
              <a:srgbClr val="143AAA"/>
            </a:solidFill>
            <a:prstDash val="solid"/>
            <a:round/>
            <a:headEnd type="none" w="sm" len="sm"/>
            <a:tailEnd type="triangle" w="med" len="med"/>
          </a:ln>
        </p:spPr>
      </p:cxnSp>
      <p:sp>
        <p:nvSpPr>
          <p:cNvPr id="84" name="Google Shape;84;g2b1ecc05389_0_32"/>
          <p:cNvSpPr txBox="1"/>
          <p:nvPr/>
        </p:nvSpPr>
        <p:spPr>
          <a:xfrm>
            <a:off x="137325" y="246800"/>
            <a:ext cx="3000000" cy="1731300"/>
          </a:xfrm>
          <a:prstGeom prst="rect">
            <a:avLst/>
          </a:prstGeom>
          <a:noFill/>
          <a:ln>
            <a:noFill/>
          </a:ln>
        </p:spPr>
        <p:txBody>
          <a:bodyPr spcFirstLastPara="1" wrap="square" lIns="91425" tIns="91425" rIns="91425" bIns="91425" anchor="t" anchorCtr="0">
            <a:spAutoFit/>
          </a:bodyPr>
          <a:lstStyle/>
          <a:p>
            <a:pPr marL="0" marR="0" lvl="0" indent="0" algn="l" rtl="0">
              <a:lnSpc>
                <a:spcPct val="107000"/>
              </a:lnSpc>
              <a:spcBef>
                <a:spcPts val="0"/>
              </a:spcBef>
              <a:spcAft>
                <a:spcPts val="800"/>
              </a:spcAft>
              <a:buClr>
                <a:srgbClr val="000000"/>
              </a:buClr>
              <a:buSzPts val="3200"/>
              <a:buFont typeface="Arial"/>
              <a:buNone/>
            </a:pPr>
            <a:r>
              <a:rPr lang="en-GB" sz="3200" b="0" i="0" u="none" strike="noStrike" cap="none">
                <a:solidFill>
                  <a:schemeClr val="dk1"/>
                </a:solidFill>
                <a:latin typeface="Comic Sans MS"/>
                <a:ea typeface="Comic Sans MS"/>
                <a:cs typeface="Comic Sans MS"/>
                <a:sym typeface="Comic Sans MS"/>
              </a:rPr>
              <a:t>Today we are thinking about changes online.</a:t>
            </a:r>
            <a:endParaRPr sz="2100" b="0" i="0" u="none" strike="noStrike" cap="none">
              <a:solidFill>
                <a:srgbClr val="000000"/>
              </a:solidFill>
              <a:latin typeface="Arial"/>
              <a:ea typeface="Arial"/>
              <a:cs typeface="Arial"/>
              <a:sym typeface="Arial"/>
            </a:endParaRPr>
          </a:p>
        </p:txBody>
      </p:sp>
      <p:sp>
        <p:nvSpPr>
          <p:cNvPr id="85" name="Google Shape;85;g2b1ecc05389_0_32"/>
          <p:cNvSpPr txBox="1"/>
          <p:nvPr/>
        </p:nvSpPr>
        <p:spPr>
          <a:xfrm>
            <a:off x="137325" y="3366988"/>
            <a:ext cx="3000000" cy="981300"/>
          </a:xfrm>
          <a:prstGeom prst="rect">
            <a:avLst/>
          </a:prstGeom>
          <a:noFill/>
          <a:ln>
            <a:noFill/>
          </a:ln>
        </p:spPr>
        <p:txBody>
          <a:bodyPr spcFirstLastPara="1" wrap="square" lIns="91425" tIns="91425" rIns="91425" bIns="91425" anchor="t" anchorCtr="0">
            <a:spAutoFit/>
          </a:bodyPr>
          <a:lstStyle/>
          <a:p>
            <a:pPr marL="0" marR="0" lvl="0" indent="0" algn="l" rtl="0">
              <a:lnSpc>
                <a:spcPct val="107000"/>
              </a:lnSpc>
              <a:spcBef>
                <a:spcPts val="0"/>
              </a:spcBef>
              <a:spcAft>
                <a:spcPts val="800"/>
              </a:spcAft>
              <a:buClr>
                <a:srgbClr val="000000"/>
              </a:buClr>
              <a:buSzPts val="2500"/>
              <a:buFont typeface="Arial"/>
              <a:buNone/>
            </a:pPr>
            <a:r>
              <a:rPr lang="en-GB" sz="2500" b="0" i="0" u="none" strike="noStrike" cap="none">
                <a:solidFill>
                  <a:schemeClr val="dk1"/>
                </a:solidFill>
                <a:latin typeface="Comic Sans MS"/>
                <a:ea typeface="Comic Sans MS"/>
                <a:cs typeface="Comic Sans MS"/>
                <a:sym typeface="Comic Sans MS"/>
              </a:rPr>
              <a:t>Computers used to look like this…</a:t>
            </a:r>
            <a:endParaRPr sz="1400" b="0" i="0" u="none" strike="noStrike" cap="none">
              <a:solidFill>
                <a:srgbClr val="000000"/>
              </a:solidFill>
              <a:latin typeface="Arial"/>
              <a:ea typeface="Arial"/>
              <a:cs typeface="Arial"/>
              <a:sym typeface="Arial"/>
            </a:endParaRPr>
          </a:p>
        </p:txBody>
      </p:sp>
      <p:sp>
        <p:nvSpPr>
          <p:cNvPr id="86" name="Google Shape;86;g2b1ecc05389_0_32"/>
          <p:cNvSpPr txBox="1"/>
          <p:nvPr/>
        </p:nvSpPr>
        <p:spPr>
          <a:xfrm>
            <a:off x="137325" y="6108325"/>
            <a:ext cx="3000000" cy="981300"/>
          </a:xfrm>
          <a:prstGeom prst="rect">
            <a:avLst/>
          </a:prstGeom>
          <a:noFill/>
          <a:ln>
            <a:noFill/>
          </a:ln>
        </p:spPr>
        <p:txBody>
          <a:bodyPr spcFirstLastPara="1" wrap="square" lIns="91425" tIns="91425" rIns="91425" bIns="91425" anchor="t" anchorCtr="0">
            <a:spAutoFit/>
          </a:bodyPr>
          <a:lstStyle/>
          <a:p>
            <a:pPr marL="0" marR="0" lvl="0" indent="0" algn="l" rtl="0">
              <a:lnSpc>
                <a:spcPct val="107000"/>
              </a:lnSpc>
              <a:spcBef>
                <a:spcPts val="0"/>
              </a:spcBef>
              <a:spcAft>
                <a:spcPts val="800"/>
              </a:spcAft>
              <a:buClr>
                <a:srgbClr val="000000"/>
              </a:buClr>
              <a:buSzPts val="2500"/>
              <a:buFont typeface="Arial"/>
              <a:buNone/>
            </a:pPr>
            <a:r>
              <a:rPr lang="en-GB" sz="2500" b="0" i="0" u="none" strike="noStrike" cap="none">
                <a:solidFill>
                  <a:schemeClr val="dk1"/>
                </a:solidFill>
                <a:latin typeface="Comic Sans MS"/>
                <a:ea typeface="Comic Sans MS"/>
                <a:cs typeface="Comic Sans MS"/>
                <a:sym typeface="Comic Sans MS"/>
              </a:rPr>
              <a:t>  Phones looked more like this…</a:t>
            </a:r>
            <a:endParaRPr sz="1400" b="0" i="0" u="none" strike="noStrike" cap="none">
              <a:solidFill>
                <a:srgbClr val="000000"/>
              </a:solidFill>
              <a:latin typeface="Arial"/>
              <a:ea typeface="Arial"/>
              <a:cs typeface="Arial"/>
              <a:sym typeface="Arial"/>
            </a:endParaRPr>
          </a:p>
        </p:txBody>
      </p:sp>
      <p:sp>
        <p:nvSpPr>
          <p:cNvPr id="83" name="Google Shape;83;g2b1ecc05389_0_32"/>
          <p:cNvSpPr txBox="1"/>
          <p:nvPr/>
        </p:nvSpPr>
        <p:spPr>
          <a:xfrm>
            <a:off x="17615700" y="3480800"/>
            <a:ext cx="2488500" cy="1392900"/>
          </a:xfrm>
          <a:prstGeom prst="rect">
            <a:avLst/>
          </a:prstGeom>
          <a:noFill/>
          <a:ln>
            <a:noFill/>
          </a:ln>
        </p:spPr>
        <p:txBody>
          <a:bodyPr spcFirstLastPara="1" wrap="square" lIns="91425" tIns="91425" rIns="91425" bIns="91425" anchor="t" anchorCtr="0">
            <a:spAutoFit/>
          </a:bodyPr>
          <a:lstStyle/>
          <a:p>
            <a:pPr marL="0" marR="0" lvl="0" indent="0" algn="l" rtl="0">
              <a:lnSpc>
                <a:spcPct val="107000"/>
              </a:lnSpc>
              <a:spcBef>
                <a:spcPts val="0"/>
              </a:spcBef>
              <a:spcAft>
                <a:spcPts val="800"/>
              </a:spcAft>
              <a:buClr>
                <a:srgbClr val="000000"/>
              </a:buClr>
              <a:buSzPts val="2500"/>
              <a:buFont typeface="Arial"/>
              <a:buNone/>
            </a:pPr>
            <a:r>
              <a:rPr lang="en-GB" sz="2500" b="0" i="0" u="none" strike="noStrike" cap="none">
                <a:solidFill>
                  <a:schemeClr val="dk1"/>
                </a:solidFill>
                <a:latin typeface="Comic Sans MS"/>
                <a:ea typeface="Comic Sans MS"/>
                <a:cs typeface="Comic Sans MS"/>
                <a:sym typeface="Comic Sans MS"/>
              </a:rPr>
              <a:t>You would play music on one of these…</a:t>
            </a:r>
            <a:endParaRPr sz="2500" b="0" i="0" u="none" strike="noStrike" cap="none">
              <a:solidFill>
                <a:schemeClr val="dk1"/>
              </a:solidFill>
              <a:latin typeface="Comic Sans MS"/>
              <a:ea typeface="Comic Sans MS"/>
              <a:cs typeface="Comic Sans MS"/>
              <a:sym typeface="Comic Sans MS"/>
            </a:endParaRPr>
          </a:p>
        </p:txBody>
      </p:sp>
      <p:sp>
        <p:nvSpPr>
          <p:cNvPr id="87" name="Google Shape;87;g2b1ecc05389_0_32"/>
          <p:cNvSpPr txBox="1"/>
          <p:nvPr/>
        </p:nvSpPr>
        <p:spPr>
          <a:xfrm>
            <a:off x="3569775" y="9181575"/>
            <a:ext cx="3000000" cy="1804800"/>
          </a:xfrm>
          <a:prstGeom prst="rect">
            <a:avLst/>
          </a:prstGeom>
          <a:noFill/>
          <a:ln>
            <a:noFill/>
          </a:ln>
        </p:spPr>
        <p:txBody>
          <a:bodyPr spcFirstLastPara="1" wrap="square" lIns="91425" tIns="91425" rIns="91425" bIns="91425" anchor="t" anchorCtr="0">
            <a:spAutoFit/>
          </a:bodyPr>
          <a:lstStyle/>
          <a:p>
            <a:pPr marL="0" marR="0" lvl="0" indent="0" algn="l" rtl="0">
              <a:lnSpc>
                <a:spcPct val="107000"/>
              </a:lnSpc>
              <a:spcBef>
                <a:spcPts val="0"/>
              </a:spcBef>
              <a:spcAft>
                <a:spcPts val="800"/>
              </a:spcAft>
              <a:buClr>
                <a:srgbClr val="000000"/>
              </a:buClr>
              <a:buSzPts val="2500"/>
              <a:buFont typeface="Arial"/>
              <a:buNone/>
            </a:pPr>
            <a:r>
              <a:rPr lang="en-GB" sz="2500" b="0" i="0" u="none" strike="noStrike" cap="none">
                <a:solidFill>
                  <a:schemeClr val="dk1"/>
                </a:solidFill>
                <a:latin typeface="Comic Sans MS"/>
                <a:ea typeface="Comic Sans MS"/>
                <a:cs typeface="Comic Sans MS"/>
                <a:sym typeface="Comic Sans MS"/>
              </a:rPr>
              <a:t>Watches told us the time and date but not much else…</a:t>
            </a:r>
            <a:endParaRPr sz="1400" b="0" i="0" u="none" strike="noStrike" cap="none">
              <a:solidFill>
                <a:srgbClr val="000000"/>
              </a:solidFill>
              <a:latin typeface="Arial"/>
              <a:ea typeface="Arial"/>
              <a:cs typeface="Arial"/>
              <a:sym typeface="Arial"/>
            </a:endParaRPr>
          </a:p>
        </p:txBody>
      </p:sp>
      <p:sp>
        <p:nvSpPr>
          <p:cNvPr id="88" name="Google Shape;88;g2b1ecc05389_0_32"/>
          <p:cNvSpPr txBox="1"/>
          <p:nvPr/>
        </p:nvSpPr>
        <p:spPr>
          <a:xfrm>
            <a:off x="14859250" y="9132100"/>
            <a:ext cx="3000000" cy="981300"/>
          </a:xfrm>
          <a:prstGeom prst="rect">
            <a:avLst/>
          </a:prstGeom>
          <a:noFill/>
          <a:ln>
            <a:noFill/>
          </a:ln>
        </p:spPr>
        <p:txBody>
          <a:bodyPr spcFirstLastPara="1" wrap="square" lIns="91425" tIns="91425" rIns="91425" bIns="91425" anchor="t" anchorCtr="0">
            <a:spAutoFit/>
          </a:bodyPr>
          <a:lstStyle/>
          <a:p>
            <a:pPr marL="0" marR="0" lvl="0" indent="0" algn="l" rtl="0">
              <a:lnSpc>
                <a:spcPct val="107000"/>
              </a:lnSpc>
              <a:spcBef>
                <a:spcPts val="0"/>
              </a:spcBef>
              <a:spcAft>
                <a:spcPts val="800"/>
              </a:spcAft>
              <a:buClr>
                <a:srgbClr val="000000"/>
              </a:buClr>
              <a:buSzPts val="2500"/>
              <a:buFont typeface="Arial"/>
              <a:buNone/>
            </a:pPr>
            <a:r>
              <a:rPr lang="en-GB" sz="2500" b="0" i="0" u="none" strike="noStrike" cap="none">
                <a:solidFill>
                  <a:schemeClr val="dk1"/>
                </a:solidFill>
                <a:latin typeface="Comic Sans MS"/>
                <a:ea typeface="Comic Sans MS"/>
                <a:cs typeface="Comic Sans MS"/>
                <a:sym typeface="Comic Sans MS"/>
              </a:rPr>
              <a:t>     Gaming was a bit different too… </a:t>
            </a:r>
            <a:endParaRPr sz="1400" b="0" i="0" u="none" strike="noStrike" cap="none">
              <a:solidFill>
                <a:srgbClr val="000000"/>
              </a:solidFill>
              <a:latin typeface="Arial"/>
              <a:ea typeface="Arial"/>
              <a:cs typeface="Arial"/>
              <a:sym typeface="Arial"/>
            </a:endParaRPr>
          </a:p>
        </p:txBody>
      </p:sp>
      <p:cxnSp>
        <p:nvCxnSpPr>
          <p:cNvPr id="89" name="Google Shape;89;g2b1ecc05389_0_32"/>
          <p:cNvCxnSpPr/>
          <p:nvPr/>
        </p:nvCxnSpPr>
        <p:spPr>
          <a:xfrm rot="10800000">
            <a:off x="12787175" y="7830675"/>
            <a:ext cx="2248200" cy="1350900"/>
          </a:xfrm>
          <a:prstGeom prst="straightConnector1">
            <a:avLst/>
          </a:prstGeom>
          <a:noFill/>
          <a:ln w="28575" cap="flat" cmpd="sng">
            <a:solidFill>
              <a:srgbClr val="143AAA"/>
            </a:solidFill>
            <a:prstDash val="solid"/>
            <a:round/>
            <a:headEnd type="none" w="sm" len="sm"/>
            <a:tailEnd type="triangle" w="med" len="med"/>
          </a:ln>
        </p:spPr>
      </p:cxnSp>
      <p:cxnSp>
        <p:nvCxnSpPr>
          <p:cNvPr id="90" name="Google Shape;90;g2b1ecc05389_0_32"/>
          <p:cNvCxnSpPr/>
          <p:nvPr/>
        </p:nvCxnSpPr>
        <p:spPr>
          <a:xfrm rot="10800000" flipH="1">
            <a:off x="6015450" y="7830675"/>
            <a:ext cx="2149200" cy="1350900"/>
          </a:xfrm>
          <a:prstGeom prst="straightConnector1">
            <a:avLst/>
          </a:prstGeom>
          <a:noFill/>
          <a:ln w="28575" cap="flat" cmpd="sng">
            <a:solidFill>
              <a:srgbClr val="143AAA"/>
            </a:solidFill>
            <a:prstDash val="solid"/>
            <a:round/>
            <a:headEnd type="none" w="sm" len="sm"/>
            <a:tailEnd type="triangle" w="med" len="med"/>
          </a:ln>
        </p:spPr>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96" name="Google Shape;96;g2b1ecc05389_0_68"/>
          <p:cNvPicPr preferRelativeResize="0"/>
          <p:nvPr/>
        </p:nvPicPr>
        <p:blipFill rotWithShape="1">
          <a:blip r:embed="rId3">
            <a:alphaModFix/>
          </a:blip>
          <a:srcRect/>
          <a:stretch/>
        </p:blipFill>
        <p:spPr>
          <a:xfrm>
            <a:off x="0" y="0"/>
            <a:ext cx="20104100" cy="11309351"/>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pic>
        <p:nvPicPr>
          <p:cNvPr id="102" name="Google Shape;102;g2b4fff2fc03_0_76"/>
          <p:cNvPicPr preferRelativeResize="0"/>
          <p:nvPr/>
        </p:nvPicPr>
        <p:blipFill rotWithShape="1">
          <a:blip r:embed="rId3">
            <a:alphaModFix/>
          </a:blip>
          <a:srcRect b="22383"/>
          <a:stretch/>
        </p:blipFill>
        <p:spPr>
          <a:xfrm>
            <a:off x="334550" y="850663"/>
            <a:ext cx="11389450" cy="9608025"/>
          </a:xfrm>
          <a:prstGeom prst="rect">
            <a:avLst/>
          </a:prstGeom>
          <a:noFill/>
          <a:ln>
            <a:noFill/>
          </a:ln>
        </p:spPr>
      </p:pic>
      <p:pic>
        <p:nvPicPr>
          <p:cNvPr id="103" name="Google Shape;103;g2b4fff2fc03_0_76"/>
          <p:cNvPicPr preferRelativeResize="0"/>
          <p:nvPr/>
        </p:nvPicPr>
        <p:blipFill rotWithShape="1">
          <a:blip r:embed="rId4">
            <a:alphaModFix/>
          </a:blip>
          <a:srcRect/>
          <a:stretch/>
        </p:blipFill>
        <p:spPr>
          <a:xfrm>
            <a:off x="12397126" y="5217675"/>
            <a:ext cx="5452774" cy="4283800"/>
          </a:xfrm>
          <a:prstGeom prst="rect">
            <a:avLst/>
          </a:prstGeom>
          <a:noFill/>
          <a:ln>
            <a:noFill/>
          </a:ln>
        </p:spPr>
      </p:pic>
      <p:cxnSp>
        <p:nvCxnSpPr>
          <p:cNvPr id="104" name="Google Shape;104;g2b4fff2fc03_0_76"/>
          <p:cNvCxnSpPr/>
          <p:nvPr/>
        </p:nvCxnSpPr>
        <p:spPr>
          <a:xfrm flipH="1">
            <a:off x="10749625" y="7947625"/>
            <a:ext cx="1570800" cy="157200"/>
          </a:xfrm>
          <a:prstGeom prst="straightConnector1">
            <a:avLst/>
          </a:prstGeom>
          <a:noFill/>
          <a:ln w="9525" cap="flat" cmpd="sng">
            <a:solidFill>
              <a:schemeClr val="dk2"/>
            </a:solidFill>
            <a:prstDash val="solid"/>
            <a:round/>
            <a:headEnd type="none" w="sm" len="sm"/>
            <a:tailEnd type="triangle" w="med" len="med"/>
          </a:ln>
        </p:spPr>
      </p:cxn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pic>
        <p:nvPicPr>
          <p:cNvPr id="110" name="Google Shape;110;g2b4fff2fc03_0_87"/>
          <p:cNvPicPr preferRelativeResize="0"/>
          <p:nvPr/>
        </p:nvPicPr>
        <p:blipFill rotWithShape="1">
          <a:blip r:embed="rId3">
            <a:alphaModFix/>
          </a:blip>
          <a:srcRect/>
          <a:stretch/>
        </p:blipFill>
        <p:spPr>
          <a:xfrm>
            <a:off x="0" y="0"/>
            <a:ext cx="7765575" cy="6100776"/>
          </a:xfrm>
          <a:prstGeom prst="rect">
            <a:avLst/>
          </a:prstGeom>
          <a:noFill/>
          <a:ln>
            <a:noFill/>
          </a:ln>
        </p:spPr>
      </p:pic>
      <p:pic>
        <p:nvPicPr>
          <p:cNvPr id="111" name="Google Shape;111;g2b4fff2fc03_0_87"/>
          <p:cNvPicPr preferRelativeResize="0"/>
          <p:nvPr/>
        </p:nvPicPr>
        <p:blipFill rotWithShape="1">
          <a:blip r:embed="rId4">
            <a:alphaModFix/>
          </a:blip>
          <a:srcRect/>
          <a:stretch/>
        </p:blipFill>
        <p:spPr>
          <a:xfrm>
            <a:off x="9525" y="6100775"/>
            <a:ext cx="8077087" cy="5208575"/>
          </a:xfrm>
          <a:prstGeom prst="rect">
            <a:avLst/>
          </a:prstGeom>
          <a:noFill/>
          <a:ln>
            <a:noFill/>
          </a:ln>
        </p:spPr>
      </p:pic>
      <p:pic>
        <p:nvPicPr>
          <p:cNvPr id="112" name="Google Shape;112;g2b4fff2fc03_0_87"/>
          <p:cNvPicPr preferRelativeResize="0"/>
          <p:nvPr/>
        </p:nvPicPr>
        <p:blipFill rotWithShape="1">
          <a:blip r:embed="rId5">
            <a:alphaModFix/>
          </a:blip>
          <a:srcRect/>
          <a:stretch/>
        </p:blipFill>
        <p:spPr>
          <a:xfrm>
            <a:off x="10572499" y="0"/>
            <a:ext cx="7765575" cy="6141674"/>
          </a:xfrm>
          <a:prstGeom prst="rect">
            <a:avLst/>
          </a:prstGeom>
          <a:noFill/>
          <a:ln>
            <a:noFill/>
          </a:ln>
        </p:spPr>
      </p:pic>
      <p:pic>
        <p:nvPicPr>
          <p:cNvPr id="113" name="Google Shape;113;g2b4fff2fc03_0_87"/>
          <p:cNvPicPr preferRelativeResize="0"/>
          <p:nvPr/>
        </p:nvPicPr>
        <p:blipFill rotWithShape="1">
          <a:blip r:embed="rId6">
            <a:alphaModFix/>
          </a:blip>
          <a:srcRect/>
          <a:stretch/>
        </p:blipFill>
        <p:spPr>
          <a:xfrm>
            <a:off x="10471949" y="6100775"/>
            <a:ext cx="7966679" cy="52085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pic>
        <p:nvPicPr>
          <p:cNvPr id="119" name="Google Shape;119;g2b4fff2fc03_0_83"/>
          <p:cNvPicPr preferRelativeResize="0"/>
          <p:nvPr/>
        </p:nvPicPr>
        <p:blipFill rotWithShape="1">
          <a:blip r:embed="rId3">
            <a:alphaModFix/>
          </a:blip>
          <a:srcRect/>
          <a:stretch/>
        </p:blipFill>
        <p:spPr>
          <a:xfrm>
            <a:off x="870400" y="0"/>
            <a:ext cx="7702926" cy="6049375"/>
          </a:xfrm>
          <a:prstGeom prst="rect">
            <a:avLst/>
          </a:prstGeom>
          <a:noFill/>
          <a:ln>
            <a:noFill/>
          </a:ln>
        </p:spPr>
      </p:pic>
      <p:pic>
        <p:nvPicPr>
          <p:cNvPr id="120" name="Google Shape;120;g2b4fff2fc03_0_83"/>
          <p:cNvPicPr preferRelativeResize="0"/>
          <p:nvPr/>
        </p:nvPicPr>
        <p:blipFill rotWithShape="1">
          <a:blip r:embed="rId4">
            <a:alphaModFix/>
          </a:blip>
          <a:srcRect/>
          <a:stretch/>
        </p:blipFill>
        <p:spPr>
          <a:xfrm>
            <a:off x="870400" y="6049375"/>
            <a:ext cx="7702926" cy="5259975"/>
          </a:xfrm>
          <a:prstGeom prst="rect">
            <a:avLst/>
          </a:prstGeom>
          <a:noFill/>
          <a:ln>
            <a:noFill/>
          </a:ln>
        </p:spPr>
      </p:pic>
      <p:pic>
        <p:nvPicPr>
          <p:cNvPr id="121" name="Google Shape;121;g2b4fff2fc03_0_83"/>
          <p:cNvPicPr preferRelativeResize="0"/>
          <p:nvPr/>
        </p:nvPicPr>
        <p:blipFill rotWithShape="1">
          <a:blip r:embed="rId5">
            <a:alphaModFix/>
          </a:blip>
          <a:srcRect/>
          <a:stretch/>
        </p:blipFill>
        <p:spPr>
          <a:xfrm>
            <a:off x="10632925" y="0"/>
            <a:ext cx="7702926" cy="6028823"/>
          </a:xfrm>
          <a:prstGeom prst="rect">
            <a:avLst/>
          </a:prstGeom>
          <a:noFill/>
          <a:ln>
            <a:noFill/>
          </a:ln>
        </p:spPr>
      </p:pic>
      <p:pic>
        <p:nvPicPr>
          <p:cNvPr id="122" name="Google Shape;122;g2b4fff2fc03_0_83"/>
          <p:cNvPicPr preferRelativeResize="0"/>
          <p:nvPr/>
        </p:nvPicPr>
        <p:blipFill rotWithShape="1">
          <a:blip r:embed="rId6">
            <a:alphaModFix/>
          </a:blip>
          <a:srcRect/>
          <a:stretch/>
        </p:blipFill>
        <p:spPr>
          <a:xfrm>
            <a:off x="10632925" y="6049375"/>
            <a:ext cx="7835400" cy="52599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pic>
        <p:nvPicPr>
          <p:cNvPr id="128" name="Google Shape;128;g2b4ff2cf7a7_0_128"/>
          <p:cNvPicPr preferRelativeResize="0"/>
          <p:nvPr/>
        </p:nvPicPr>
        <p:blipFill>
          <a:blip r:embed="rId3">
            <a:alphaModFix/>
          </a:blip>
          <a:stretch>
            <a:fillRect/>
          </a:stretch>
        </p:blipFill>
        <p:spPr>
          <a:xfrm>
            <a:off x="780675" y="0"/>
            <a:ext cx="11061813" cy="113093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pic>
        <p:nvPicPr>
          <p:cNvPr id="134" name="Google Shape;134;g2b4ff2cf7a7_0_0"/>
          <p:cNvPicPr preferRelativeResize="0"/>
          <p:nvPr/>
        </p:nvPicPr>
        <p:blipFill>
          <a:blip r:embed="rId3">
            <a:alphaModFix/>
          </a:blip>
          <a:stretch>
            <a:fillRect/>
          </a:stretch>
        </p:blipFill>
        <p:spPr>
          <a:xfrm>
            <a:off x="0" y="0"/>
            <a:ext cx="20104099" cy="11580609"/>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pic>
        <p:nvPicPr>
          <p:cNvPr id="140" name="Google Shape;140;g2b4ff2cf7a7_0_5"/>
          <p:cNvPicPr preferRelativeResize="0"/>
          <p:nvPr/>
        </p:nvPicPr>
        <p:blipFill>
          <a:blip r:embed="rId3">
            <a:alphaModFix/>
          </a:blip>
          <a:stretch>
            <a:fillRect/>
          </a:stretch>
        </p:blipFill>
        <p:spPr>
          <a:xfrm>
            <a:off x="0" y="0"/>
            <a:ext cx="20104100" cy="113093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pic>
        <p:nvPicPr>
          <p:cNvPr id="146" name="Google Shape;146;g2b4ff2cf7a7_0_9"/>
          <p:cNvPicPr preferRelativeResize="0"/>
          <p:nvPr/>
        </p:nvPicPr>
        <p:blipFill>
          <a:blip r:embed="rId3">
            <a:alphaModFix/>
          </a:blip>
          <a:stretch>
            <a:fillRect/>
          </a:stretch>
        </p:blipFill>
        <p:spPr>
          <a:xfrm>
            <a:off x="0" y="0"/>
            <a:ext cx="20104100" cy="113093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pic>
        <p:nvPicPr>
          <p:cNvPr id="152" name="Google Shape;152;g2b4ff2cf7a7_0_13"/>
          <p:cNvPicPr preferRelativeResize="0"/>
          <p:nvPr/>
        </p:nvPicPr>
        <p:blipFill>
          <a:blip r:embed="rId3">
            <a:alphaModFix/>
          </a:blip>
          <a:stretch>
            <a:fillRect/>
          </a:stretch>
        </p:blipFill>
        <p:spPr>
          <a:xfrm>
            <a:off x="0" y="0"/>
            <a:ext cx="20104101" cy="15005806"/>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pic>
        <p:nvPicPr>
          <p:cNvPr id="158" name="Google Shape;158;g2b4ff2cf7a7_0_17"/>
          <p:cNvPicPr preferRelativeResize="0"/>
          <p:nvPr/>
        </p:nvPicPr>
        <p:blipFill>
          <a:blip r:embed="rId3">
            <a:alphaModFix/>
          </a:blip>
          <a:stretch>
            <a:fillRect/>
          </a:stretch>
        </p:blipFill>
        <p:spPr>
          <a:xfrm>
            <a:off x="-4720" y="0"/>
            <a:ext cx="20104101" cy="113093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pic>
        <p:nvPicPr>
          <p:cNvPr id="164" name="Google Shape;164;g2b4ff2cf7a7_0_21"/>
          <p:cNvPicPr preferRelativeResize="0"/>
          <p:nvPr/>
        </p:nvPicPr>
        <p:blipFill>
          <a:blip r:embed="rId3">
            <a:alphaModFix/>
          </a:blip>
          <a:stretch>
            <a:fillRect/>
          </a:stretch>
        </p:blipFill>
        <p:spPr>
          <a:xfrm>
            <a:off x="90475" y="0"/>
            <a:ext cx="20013625" cy="113093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pic>
        <p:nvPicPr>
          <p:cNvPr id="170" name="Google Shape;170;g2b4ff2cf7a7_0_25"/>
          <p:cNvPicPr preferRelativeResize="0"/>
          <p:nvPr/>
        </p:nvPicPr>
        <p:blipFill>
          <a:blip r:embed="rId3">
            <a:alphaModFix/>
          </a:blip>
          <a:stretch>
            <a:fillRect/>
          </a:stretch>
        </p:blipFill>
        <p:spPr>
          <a:xfrm>
            <a:off x="0" y="0"/>
            <a:ext cx="20104100" cy="113093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pic>
        <p:nvPicPr>
          <p:cNvPr id="176" name="Google Shape;176;g2b4ff2cf7a7_0_29"/>
          <p:cNvPicPr preferRelativeResize="0"/>
          <p:nvPr/>
        </p:nvPicPr>
        <p:blipFill>
          <a:blip r:embed="rId3">
            <a:alphaModFix/>
          </a:blip>
          <a:stretch>
            <a:fillRect/>
          </a:stretch>
        </p:blipFill>
        <p:spPr>
          <a:xfrm>
            <a:off x="0" y="0"/>
            <a:ext cx="18867875" cy="11309349"/>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pic>
        <p:nvPicPr>
          <p:cNvPr id="182" name="Google Shape;182;g2b4ff2cf7a7_0_33"/>
          <p:cNvPicPr preferRelativeResize="0"/>
          <p:nvPr/>
        </p:nvPicPr>
        <p:blipFill>
          <a:blip r:embed="rId3">
            <a:alphaModFix/>
          </a:blip>
          <a:stretch>
            <a:fillRect/>
          </a:stretch>
        </p:blipFill>
        <p:spPr>
          <a:xfrm>
            <a:off x="0" y="0"/>
            <a:ext cx="20104101" cy="1130935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pic>
        <p:nvPicPr>
          <p:cNvPr id="188" name="Google Shape;188;g2b4ff2cf7a7_0_37"/>
          <p:cNvPicPr preferRelativeResize="0"/>
          <p:nvPr/>
        </p:nvPicPr>
        <p:blipFill>
          <a:blip r:embed="rId3">
            <a:alphaModFix/>
          </a:blip>
          <a:stretch>
            <a:fillRect/>
          </a:stretch>
        </p:blipFill>
        <p:spPr>
          <a:xfrm>
            <a:off x="0" y="0"/>
            <a:ext cx="20104100" cy="1130935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pic>
        <p:nvPicPr>
          <p:cNvPr id="194" name="Google Shape;194;g2b4ff2cf7a7_0_50"/>
          <p:cNvPicPr preferRelativeResize="0"/>
          <p:nvPr/>
        </p:nvPicPr>
        <p:blipFill>
          <a:blip r:embed="rId3">
            <a:alphaModFix/>
          </a:blip>
          <a:stretch>
            <a:fillRect/>
          </a:stretch>
        </p:blipFill>
        <p:spPr>
          <a:xfrm>
            <a:off x="0" y="0"/>
            <a:ext cx="20104099" cy="1130935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pic>
        <p:nvPicPr>
          <p:cNvPr id="200" name="Google Shape;200;g2b4ff2cf7a7_0_54"/>
          <p:cNvPicPr preferRelativeResize="0"/>
          <p:nvPr/>
        </p:nvPicPr>
        <p:blipFill>
          <a:blip r:embed="rId3">
            <a:alphaModFix/>
          </a:blip>
          <a:stretch>
            <a:fillRect/>
          </a:stretch>
        </p:blipFill>
        <p:spPr>
          <a:xfrm>
            <a:off x="0" y="0"/>
            <a:ext cx="20104099" cy="1130935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pic>
        <p:nvPicPr>
          <p:cNvPr id="206" name="Google Shape;206;g2b4ff2cf7a7_0_58"/>
          <p:cNvPicPr preferRelativeResize="0"/>
          <p:nvPr/>
        </p:nvPicPr>
        <p:blipFill>
          <a:blip r:embed="rId3">
            <a:alphaModFix/>
          </a:blip>
          <a:stretch>
            <a:fillRect/>
          </a:stretch>
        </p:blipFill>
        <p:spPr>
          <a:xfrm>
            <a:off x="0" y="0"/>
            <a:ext cx="20104099" cy="1130935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pic>
        <p:nvPicPr>
          <p:cNvPr id="212" name="Google Shape;212;g2b4ff2cf7a7_0_64"/>
          <p:cNvPicPr preferRelativeResize="0"/>
          <p:nvPr/>
        </p:nvPicPr>
        <p:blipFill>
          <a:blip r:embed="rId3">
            <a:alphaModFix/>
          </a:blip>
          <a:stretch>
            <a:fillRect/>
          </a:stretch>
        </p:blipFill>
        <p:spPr>
          <a:xfrm>
            <a:off x="0" y="0"/>
            <a:ext cx="20104100" cy="1130935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pic>
        <p:nvPicPr>
          <p:cNvPr id="218" name="Google Shape;218;g2b4ff2cf7a7_0_68"/>
          <p:cNvPicPr preferRelativeResize="0"/>
          <p:nvPr/>
        </p:nvPicPr>
        <p:blipFill>
          <a:blip r:embed="rId3">
            <a:alphaModFix/>
          </a:blip>
          <a:stretch>
            <a:fillRect/>
          </a:stretch>
        </p:blipFill>
        <p:spPr>
          <a:xfrm>
            <a:off x="0" y="0"/>
            <a:ext cx="20104099" cy="11309351"/>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pic>
        <p:nvPicPr>
          <p:cNvPr id="224" name="Google Shape;224;g2b4ff2cf7a7_0_72"/>
          <p:cNvPicPr preferRelativeResize="0"/>
          <p:nvPr/>
        </p:nvPicPr>
        <p:blipFill>
          <a:blip r:embed="rId3">
            <a:alphaModFix/>
          </a:blip>
          <a:stretch>
            <a:fillRect/>
          </a:stretch>
        </p:blipFill>
        <p:spPr>
          <a:xfrm>
            <a:off x="0" y="0"/>
            <a:ext cx="20104100" cy="1130935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pic>
        <p:nvPicPr>
          <p:cNvPr id="230" name="Google Shape;230;g2b4ff2cf7a7_0_76"/>
          <p:cNvPicPr preferRelativeResize="0"/>
          <p:nvPr/>
        </p:nvPicPr>
        <p:blipFill>
          <a:blip r:embed="rId3">
            <a:alphaModFix/>
          </a:blip>
          <a:stretch>
            <a:fillRect/>
          </a:stretch>
        </p:blipFill>
        <p:spPr>
          <a:xfrm>
            <a:off x="0" y="0"/>
            <a:ext cx="20104099" cy="1130935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pic>
        <p:nvPicPr>
          <p:cNvPr id="236" name="Google Shape;236;g2b4ff2cf7a7_0_84"/>
          <p:cNvPicPr preferRelativeResize="0"/>
          <p:nvPr/>
        </p:nvPicPr>
        <p:blipFill>
          <a:blip r:embed="rId3">
            <a:alphaModFix/>
          </a:blip>
          <a:stretch>
            <a:fillRect/>
          </a:stretch>
        </p:blipFill>
        <p:spPr>
          <a:xfrm>
            <a:off x="0" y="0"/>
            <a:ext cx="20104099" cy="1130935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pic>
        <p:nvPicPr>
          <p:cNvPr id="242" name="Google Shape;242;g2b4ff2cf7a7_0_88"/>
          <p:cNvPicPr preferRelativeResize="0"/>
          <p:nvPr/>
        </p:nvPicPr>
        <p:blipFill>
          <a:blip r:embed="rId3">
            <a:alphaModFix/>
          </a:blip>
          <a:stretch>
            <a:fillRect/>
          </a:stretch>
        </p:blipFill>
        <p:spPr>
          <a:xfrm>
            <a:off x="0" y="0"/>
            <a:ext cx="20104101" cy="1130935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pic>
        <p:nvPicPr>
          <p:cNvPr id="248" name="Google Shape;248;g2b4ff2cf7a7_0_98"/>
          <p:cNvPicPr preferRelativeResize="0"/>
          <p:nvPr/>
        </p:nvPicPr>
        <p:blipFill>
          <a:blip r:embed="rId3">
            <a:alphaModFix/>
          </a:blip>
          <a:stretch>
            <a:fillRect/>
          </a:stretch>
        </p:blipFill>
        <p:spPr>
          <a:xfrm>
            <a:off x="0" y="0"/>
            <a:ext cx="20104100" cy="11309349"/>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pic>
        <p:nvPicPr>
          <p:cNvPr id="254" name="Google Shape;254;g2b4ff2cf7a7_0_94"/>
          <p:cNvPicPr preferRelativeResize="0"/>
          <p:nvPr/>
        </p:nvPicPr>
        <p:blipFill>
          <a:blip r:embed="rId3">
            <a:alphaModFix/>
          </a:blip>
          <a:stretch>
            <a:fillRect/>
          </a:stretch>
        </p:blipFill>
        <p:spPr>
          <a:xfrm>
            <a:off x="152400" y="152400"/>
            <a:ext cx="10163175" cy="5476875"/>
          </a:xfrm>
          <a:prstGeom prst="rect">
            <a:avLst/>
          </a:prstGeom>
          <a:noFill/>
          <a:ln>
            <a:noFill/>
          </a:ln>
        </p:spPr>
      </p:pic>
      <p:pic>
        <p:nvPicPr>
          <p:cNvPr id="255" name="Google Shape;255;g2b4ff2cf7a7_0_94"/>
          <p:cNvPicPr preferRelativeResize="0"/>
          <p:nvPr/>
        </p:nvPicPr>
        <p:blipFill>
          <a:blip r:embed="rId4">
            <a:alphaModFix/>
          </a:blip>
          <a:stretch>
            <a:fillRect/>
          </a:stretch>
        </p:blipFill>
        <p:spPr>
          <a:xfrm>
            <a:off x="9360471" y="5629275"/>
            <a:ext cx="10743629" cy="568007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pic>
        <p:nvPicPr>
          <p:cNvPr id="261" name="Google Shape;261;g2b4ff2cf7a7_0_104"/>
          <p:cNvPicPr preferRelativeResize="0"/>
          <p:nvPr/>
        </p:nvPicPr>
        <p:blipFill>
          <a:blip r:embed="rId3">
            <a:alphaModFix/>
          </a:blip>
          <a:stretch>
            <a:fillRect/>
          </a:stretch>
        </p:blipFill>
        <p:spPr>
          <a:xfrm>
            <a:off x="0" y="0"/>
            <a:ext cx="10514399" cy="5816051"/>
          </a:xfrm>
          <a:prstGeom prst="rect">
            <a:avLst/>
          </a:prstGeom>
          <a:noFill/>
          <a:ln>
            <a:noFill/>
          </a:ln>
        </p:spPr>
      </p:pic>
      <p:pic>
        <p:nvPicPr>
          <p:cNvPr id="262" name="Google Shape;262;g2b4ff2cf7a7_0_104"/>
          <p:cNvPicPr preferRelativeResize="0"/>
          <p:nvPr/>
        </p:nvPicPr>
        <p:blipFill>
          <a:blip r:embed="rId4">
            <a:alphaModFix/>
          </a:blip>
          <a:stretch>
            <a:fillRect/>
          </a:stretch>
        </p:blipFill>
        <p:spPr>
          <a:xfrm>
            <a:off x="9964475" y="5611750"/>
            <a:ext cx="10139624" cy="569760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pic>
        <p:nvPicPr>
          <p:cNvPr id="268" name="Google Shape;268;g2b4ff2cf7a7_0_108"/>
          <p:cNvPicPr preferRelativeResize="0"/>
          <p:nvPr/>
        </p:nvPicPr>
        <p:blipFill>
          <a:blip r:embed="rId3">
            <a:alphaModFix/>
          </a:blip>
          <a:stretch>
            <a:fillRect/>
          </a:stretch>
        </p:blipFill>
        <p:spPr>
          <a:xfrm>
            <a:off x="0" y="0"/>
            <a:ext cx="10724924" cy="5928250"/>
          </a:xfrm>
          <a:prstGeom prst="rect">
            <a:avLst/>
          </a:prstGeom>
          <a:noFill/>
          <a:ln>
            <a:noFill/>
          </a:ln>
        </p:spPr>
      </p:pic>
      <p:pic>
        <p:nvPicPr>
          <p:cNvPr id="269" name="Google Shape;269;g2b4ff2cf7a7_0_108"/>
          <p:cNvPicPr preferRelativeResize="0"/>
          <p:nvPr/>
        </p:nvPicPr>
        <p:blipFill>
          <a:blip r:embed="rId4">
            <a:alphaModFix/>
          </a:blip>
          <a:stretch>
            <a:fillRect/>
          </a:stretch>
        </p:blipFill>
        <p:spPr>
          <a:xfrm>
            <a:off x="9784975" y="5667575"/>
            <a:ext cx="10319125" cy="5758625"/>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pic>
        <p:nvPicPr>
          <p:cNvPr id="275" name="Google Shape;275;g2b4ff2cf7a7_0_112"/>
          <p:cNvPicPr preferRelativeResize="0"/>
          <p:nvPr/>
        </p:nvPicPr>
        <p:blipFill>
          <a:blip r:embed="rId3">
            <a:alphaModFix/>
          </a:blip>
          <a:stretch>
            <a:fillRect/>
          </a:stretch>
        </p:blipFill>
        <p:spPr>
          <a:xfrm>
            <a:off x="0" y="0"/>
            <a:ext cx="20104101" cy="1130935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pic>
        <p:nvPicPr>
          <p:cNvPr id="281" name="Google Shape;281;g2b4ff2cf7a7_0_123"/>
          <p:cNvPicPr preferRelativeResize="0"/>
          <p:nvPr/>
        </p:nvPicPr>
        <p:blipFill>
          <a:blip r:embed="rId3">
            <a:alphaModFix/>
          </a:blip>
          <a:stretch>
            <a:fillRect/>
          </a:stretch>
        </p:blipFill>
        <p:spPr>
          <a:xfrm>
            <a:off x="107525" y="0"/>
            <a:ext cx="19996574" cy="1130935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pic>
        <p:nvPicPr>
          <p:cNvPr id="287" name="Google Shape;287;g2b4ff2cf7a7_0_133"/>
          <p:cNvPicPr preferRelativeResize="0"/>
          <p:nvPr/>
        </p:nvPicPr>
        <p:blipFill>
          <a:blip r:embed="rId3">
            <a:alphaModFix/>
          </a:blip>
          <a:stretch>
            <a:fillRect/>
          </a:stretch>
        </p:blipFill>
        <p:spPr>
          <a:xfrm>
            <a:off x="0" y="0"/>
            <a:ext cx="10654775" cy="5008300"/>
          </a:xfrm>
          <a:prstGeom prst="rect">
            <a:avLst/>
          </a:prstGeom>
          <a:noFill/>
          <a:ln>
            <a:noFill/>
          </a:ln>
        </p:spPr>
      </p:pic>
      <p:pic>
        <p:nvPicPr>
          <p:cNvPr id="288" name="Google Shape;288;g2b4ff2cf7a7_0_133"/>
          <p:cNvPicPr preferRelativeResize="0"/>
          <p:nvPr/>
        </p:nvPicPr>
        <p:blipFill>
          <a:blip r:embed="rId4">
            <a:alphaModFix/>
          </a:blip>
          <a:stretch>
            <a:fillRect/>
          </a:stretch>
        </p:blipFill>
        <p:spPr>
          <a:xfrm>
            <a:off x="219700" y="5631925"/>
            <a:ext cx="9648825" cy="5343525"/>
          </a:xfrm>
          <a:prstGeom prst="rect">
            <a:avLst/>
          </a:prstGeom>
          <a:noFill/>
          <a:ln>
            <a:noFill/>
          </a:ln>
        </p:spPr>
      </p:pic>
      <p:pic>
        <p:nvPicPr>
          <p:cNvPr id="289" name="Google Shape;289;g2b4ff2cf7a7_0_133"/>
          <p:cNvPicPr preferRelativeResize="0"/>
          <p:nvPr/>
        </p:nvPicPr>
        <p:blipFill>
          <a:blip r:embed="rId5">
            <a:alphaModFix/>
          </a:blip>
          <a:stretch>
            <a:fillRect/>
          </a:stretch>
        </p:blipFill>
        <p:spPr>
          <a:xfrm>
            <a:off x="10654775" y="0"/>
            <a:ext cx="9525000" cy="5514975"/>
          </a:xfrm>
          <a:prstGeom prst="rect">
            <a:avLst/>
          </a:prstGeom>
          <a:noFill/>
          <a:ln>
            <a:noFill/>
          </a:ln>
        </p:spPr>
      </p:pic>
      <p:pic>
        <p:nvPicPr>
          <p:cNvPr id="290" name="Google Shape;290;g2b4ff2cf7a7_0_133"/>
          <p:cNvPicPr preferRelativeResize="0"/>
          <p:nvPr/>
        </p:nvPicPr>
        <p:blipFill>
          <a:blip r:embed="rId6">
            <a:alphaModFix/>
          </a:blip>
          <a:stretch>
            <a:fillRect/>
          </a:stretch>
        </p:blipFill>
        <p:spPr>
          <a:xfrm>
            <a:off x="10598150" y="5703375"/>
            <a:ext cx="9505950" cy="5343525"/>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95"/>
        <p:cNvGrpSpPr/>
        <p:nvPr/>
      </p:nvGrpSpPr>
      <p:grpSpPr>
        <a:xfrm>
          <a:off x="0" y="0"/>
          <a:ext cx="0" cy="0"/>
          <a:chOff x="0" y="0"/>
          <a:chExt cx="0" cy="0"/>
        </a:xfrm>
      </p:grpSpPr>
      <p:pic>
        <p:nvPicPr>
          <p:cNvPr id="296" name="Google Shape;296;g2b4ff2cf7a7_0_141"/>
          <p:cNvPicPr preferRelativeResize="0"/>
          <p:nvPr/>
        </p:nvPicPr>
        <p:blipFill>
          <a:blip r:embed="rId3">
            <a:alphaModFix/>
          </a:blip>
          <a:stretch>
            <a:fillRect/>
          </a:stretch>
        </p:blipFill>
        <p:spPr>
          <a:xfrm>
            <a:off x="11097275" y="0"/>
            <a:ext cx="9006825" cy="4409375"/>
          </a:xfrm>
          <a:prstGeom prst="rect">
            <a:avLst/>
          </a:prstGeom>
          <a:noFill/>
          <a:ln>
            <a:noFill/>
          </a:ln>
        </p:spPr>
      </p:pic>
      <p:pic>
        <p:nvPicPr>
          <p:cNvPr id="297" name="Google Shape;297;g2b4ff2cf7a7_0_141"/>
          <p:cNvPicPr preferRelativeResize="0"/>
          <p:nvPr/>
        </p:nvPicPr>
        <p:blipFill>
          <a:blip r:embed="rId4">
            <a:alphaModFix/>
          </a:blip>
          <a:stretch>
            <a:fillRect/>
          </a:stretch>
        </p:blipFill>
        <p:spPr>
          <a:xfrm>
            <a:off x="11097275" y="4572000"/>
            <a:ext cx="9006825" cy="6737350"/>
          </a:xfrm>
          <a:prstGeom prst="rect">
            <a:avLst/>
          </a:prstGeom>
          <a:noFill/>
          <a:ln>
            <a:noFill/>
          </a:ln>
        </p:spPr>
      </p:pic>
      <p:pic>
        <p:nvPicPr>
          <p:cNvPr id="298" name="Google Shape;298;g2b4ff2cf7a7_0_141"/>
          <p:cNvPicPr preferRelativeResize="0"/>
          <p:nvPr/>
        </p:nvPicPr>
        <p:blipFill>
          <a:blip r:embed="rId5">
            <a:alphaModFix/>
          </a:blip>
          <a:stretch>
            <a:fillRect/>
          </a:stretch>
        </p:blipFill>
        <p:spPr>
          <a:xfrm>
            <a:off x="252325" y="0"/>
            <a:ext cx="10475026" cy="11309351"/>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pic>
        <p:nvPicPr>
          <p:cNvPr id="304" name="Google Shape;304;g2b4ff2cf7a7_0_149"/>
          <p:cNvPicPr preferRelativeResize="0"/>
          <p:nvPr/>
        </p:nvPicPr>
        <p:blipFill>
          <a:blip r:embed="rId3">
            <a:alphaModFix/>
          </a:blip>
          <a:stretch>
            <a:fillRect/>
          </a:stretch>
        </p:blipFill>
        <p:spPr>
          <a:xfrm>
            <a:off x="2814850" y="-46712"/>
            <a:ext cx="15686050" cy="11402775"/>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pic>
        <p:nvPicPr>
          <p:cNvPr id="310" name="Google Shape;310;g2b4ff2cf7a7_0_157"/>
          <p:cNvPicPr preferRelativeResize="0"/>
          <p:nvPr/>
        </p:nvPicPr>
        <p:blipFill>
          <a:blip r:embed="rId3">
            <a:alphaModFix/>
          </a:blip>
          <a:stretch>
            <a:fillRect/>
          </a:stretch>
        </p:blipFill>
        <p:spPr>
          <a:xfrm>
            <a:off x="2665400" y="0"/>
            <a:ext cx="15741393" cy="11309350"/>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pic>
        <p:nvPicPr>
          <p:cNvPr id="316" name="Google Shape;316;g2b4ff2cf7a7_0_162"/>
          <p:cNvPicPr preferRelativeResize="0"/>
          <p:nvPr/>
        </p:nvPicPr>
        <p:blipFill>
          <a:blip r:embed="rId3">
            <a:alphaModFix/>
          </a:blip>
          <a:stretch>
            <a:fillRect/>
          </a:stretch>
        </p:blipFill>
        <p:spPr>
          <a:xfrm>
            <a:off x="2598100" y="0"/>
            <a:ext cx="15806071" cy="11309350"/>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pic>
        <p:nvPicPr>
          <p:cNvPr id="322" name="Google Shape;322;g2b4ff2cf7a7_0_167"/>
          <p:cNvPicPr preferRelativeResize="0"/>
          <p:nvPr/>
        </p:nvPicPr>
        <p:blipFill>
          <a:blip r:embed="rId3">
            <a:alphaModFix/>
          </a:blip>
          <a:stretch>
            <a:fillRect/>
          </a:stretch>
        </p:blipFill>
        <p:spPr>
          <a:xfrm>
            <a:off x="2171750" y="0"/>
            <a:ext cx="15620436" cy="11309350"/>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pic>
        <p:nvPicPr>
          <p:cNvPr id="328" name="Google Shape;328;g2b4ff2cf7a7_0_172"/>
          <p:cNvPicPr preferRelativeResize="0"/>
          <p:nvPr/>
        </p:nvPicPr>
        <p:blipFill>
          <a:blip r:embed="rId3">
            <a:alphaModFix/>
          </a:blip>
          <a:stretch>
            <a:fillRect/>
          </a:stretch>
        </p:blipFill>
        <p:spPr>
          <a:xfrm>
            <a:off x="2465125" y="0"/>
            <a:ext cx="15173852" cy="11309350"/>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333"/>
        <p:cNvGrpSpPr/>
        <p:nvPr/>
      </p:nvGrpSpPr>
      <p:grpSpPr>
        <a:xfrm>
          <a:off x="0" y="0"/>
          <a:ext cx="0" cy="0"/>
          <a:chOff x="0" y="0"/>
          <a:chExt cx="0" cy="0"/>
        </a:xfrm>
      </p:grpSpPr>
      <p:pic>
        <p:nvPicPr>
          <p:cNvPr id="334" name="Google Shape;334;g2b4ff2cf7a7_0_177"/>
          <p:cNvPicPr preferRelativeResize="0"/>
          <p:nvPr/>
        </p:nvPicPr>
        <p:blipFill>
          <a:blip r:embed="rId3">
            <a:alphaModFix/>
          </a:blip>
          <a:stretch>
            <a:fillRect/>
          </a:stretch>
        </p:blipFill>
        <p:spPr>
          <a:xfrm>
            <a:off x="2037150" y="0"/>
            <a:ext cx="15662089" cy="11309350"/>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339"/>
        <p:cNvGrpSpPr/>
        <p:nvPr/>
      </p:nvGrpSpPr>
      <p:grpSpPr>
        <a:xfrm>
          <a:off x="0" y="0"/>
          <a:ext cx="0" cy="0"/>
          <a:chOff x="0" y="0"/>
          <a:chExt cx="0" cy="0"/>
        </a:xfrm>
      </p:grpSpPr>
      <p:pic>
        <p:nvPicPr>
          <p:cNvPr id="340" name="Google Shape;340;g2b1ecc05389_0_73"/>
          <p:cNvPicPr preferRelativeResize="0"/>
          <p:nvPr/>
        </p:nvPicPr>
        <p:blipFill rotWithShape="1">
          <a:blip r:embed="rId3">
            <a:alphaModFix/>
          </a:blip>
          <a:srcRect/>
          <a:stretch/>
        </p:blipFill>
        <p:spPr>
          <a:xfrm>
            <a:off x="0" y="0"/>
            <a:ext cx="20104101" cy="11309351"/>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313</Words>
  <Application>Microsoft Office PowerPoint</Application>
  <PresentationFormat>Custom</PresentationFormat>
  <Paragraphs>60</Paragraphs>
  <Slides>42</Slides>
  <Notes>42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42</vt:i4>
      </vt:variant>
    </vt:vector>
  </HeadingPairs>
  <TitlesOfParts>
    <vt:vector size="46" baseType="lpstr">
      <vt:lpstr>Arial</vt:lpstr>
      <vt:lpstr>Calibri</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Louise Spicer</dc:creator>
  <cp:lastModifiedBy>Louise Spicer</cp:lastModifiedBy>
  <cp:revision>1</cp:revision>
  <dcterms:created xsi:type="dcterms:W3CDTF">2022-11-04T19:53:32Z</dcterms:created>
  <dcterms:modified xsi:type="dcterms:W3CDTF">2024-05-22T13:28:28Z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2022-11-04T10:00:00Z</vt:filetime>
  </property>
  <property fmtid="{D5CDD505-2E9C-101B-9397-08002B2CF9AE}" pid="3" name="Creator">
    <vt:lpwstr>Adobe InDesign 17.4 (Macintosh)</vt:lpwstr>
  </property>
  <property fmtid="{D5CDD505-2E9C-101B-9397-08002B2CF9AE}" pid="4" name="LastSaved">
    <vt:filetime>2022-11-04T10:00:00Z</vt:filetime>
  </property>
  <property fmtid="{D5CDD505-2E9C-101B-9397-08002B2CF9AE}" pid="5" name="Producer">
    <vt:lpwstr>Adobe PDF Library 16.0.7</vt:lpwstr>
  </property>
</Properties>
</file>