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19"/>
  </p:handoutMasterIdLst>
  <p:sldIdLst>
    <p:sldId id="271" r:id="rId5"/>
    <p:sldId id="296" r:id="rId6"/>
    <p:sldId id="297" r:id="rId7"/>
    <p:sldId id="293" r:id="rId8"/>
    <p:sldId id="302" r:id="rId9"/>
    <p:sldId id="300" r:id="rId10"/>
    <p:sldId id="298" r:id="rId11"/>
    <p:sldId id="299" r:id="rId12"/>
    <p:sldId id="304" r:id="rId13"/>
    <p:sldId id="305" r:id="rId14"/>
    <p:sldId id="306" r:id="rId15"/>
    <p:sldId id="308" r:id="rId16"/>
    <p:sldId id="307" r:id="rId17"/>
    <p:sldId id="285"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33A"/>
    <a:srgbClr val="FFFFFF"/>
    <a:srgbClr val="ECFFF4"/>
    <a:srgbClr val="D9FFE9"/>
    <a:srgbClr val="0E4738"/>
    <a:srgbClr val="DEEE6A"/>
    <a:srgbClr val="74B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03" autoAdjust="0"/>
    <p:restoredTop sz="94660"/>
  </p:normalViewPr>
  <p:slideViewPr>
    <p:cSldViewPr snapToGrid="0">
      <p:cViewPr varScale="1">
        <p:scale>
          <a:sx n="65" d="100"/>
          <a:sy n="65" d="100"/>
        </p:scale>
        <p:origin x="32" y="549"/>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65" d="100"/>
          <a:sy n="65" d="100"/>
        </p:scale>
        <p:origin x="2116" y="6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830A79E-A99F-1387-3B71-98DC362670E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F0E62971-4FDE-A5F7-F72A-D02596C4CFD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DA29A75-F8D2-4481-8DAD-9FB4B2E94819}" type="datetimeFigureOut">
              <a:rPr lang="en-GB" smtClean="0"/>
              <a:t>31/07/2026</a:t>
            </a:fld>
            <a:endParaRPr lang="en-GB"/>
          </a:p>
        </p:txBody>
      </p:sp>
      <p:sp>
        <p:nvSpPr>
          <p:cNvPr id="4" name="Footer Placeholder 3">
            <a:extLst>
              <a:ext uri="{FF2B5EF4-FFF2-40B4-BE49-F238E27FC236}">
                <a16:creationId xmlns:a16="http://schemas.microsoft.com/office/drawing/2014/main" id="{4CDD91F8-2BBE-5C90-5097-7838CDBF62C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6FAEA5A2-6EBD-68F4-DE8C-EC88C0AFEF4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7712189-4413-4E96-A343-6756020D6C41}" type="slidenum">
              <a:rPr lang="en-GB" smtClean="0"/>
              <a:t>‹#›</a:t>
            </a:fld>
            <a:endParaRPr lang="en-GB"/>
          </a:p>
        </p:txBody>
      </p:sp>
    </p:spTree>
    <p:extLst>
      <p:ext uri="{BB962C8B-B14F-4D97-AF65-F5344CB8AC3E}">
        <p14:creationId xmlns:p14="http://schemas.microsoft.com/office/powerpoint/2010/main" val="217035388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sv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white)">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D279790D-B7B5-3B02-A7FE-FF08CA74B699}"/>
              </a:ext>
            </a:extLst>
          </p:cNvPr>
          <p:cNvSpPr>
            <a:spLocks noGrp="1"/>
          </p:cNvSpPr>
          <p:nvPr>
            <p:ph type="title"/>
          </p:nvPr>
        </p:nvSpPr>
        <p:spPr>
          <a:xfrm>
            <a:off x="883275" y="1640134"/>
            <a:ext cx="10515600" cy="1325563"/>
          </a:xfrm>
        </p:spPr>
        <p:txBody>
          <a:bodyPr>
            <a:noAutofit/>
          </a:bodyPr>
          <a:lstStyle>
            <a:lvl1pPr>
              <a:defRPr>
                <a:solidFill>
                  <a:srgbClr val="00833A"/>
                </a:solidFill>
              </a:defRPr>
            </a:lvl1pPr>
          </a:lstStyle>
          <a:p>
            <a:r>
              <a:rPr lang="en-US" dirty="0"/>
              <a:t>Click to edit Master title style</a:t>
            </a:r>
            <a:endParaRPr lang="en-GB" dirty="0"/>
          </a:p>
        </p:txBody>
      </p:sp>
      <p:sp>
        <p:nvSpPr>
          <p:cNvPr id="12" name="Text Placeholder 13">
            <a:extLst>
              <a:ext uri="{FF2B5EF4-FFF2-40B4-BE49-F238E27FC236}">
                <a16:creationId xmlns:a16="http://schemas.microsoft.com/office/drawing/2014/main" id="{6EACC8B0-5394-DFA1-A6A1-02B83ABEA688}"/>
              </a:ext>
            </a:extLst>
          </p:cNvPr>
          <p:cNvSpPr>
            <a:spLocks noGrp="1"/>
          </p:cNvSpPr>
          <p:nvPr>
            <p:ph type="body" sz="quarter" idx="12"/>
          </p:nvPr>
        </p:nvSpPr>
        <p:spPr>
          <a:xfrm>
            <a:off x="883275" y="3152339"/>
            <a:ext cx="10515600" cy="553322"/>
          </a:xfrm>
        </p:spPr>
        <p:txBody>
          <a:bodyPr anchor="ctr">
            <a:noAutofit/>
          </a:bodyPr>
          <a:lstStyle>
            <a:lvl1pPr marL="0" indent="0">
              <a:buFont typeface="Arial" panose="020B0604020202020204" pitchFamily="34" charset="0"/>
              <a:buNone/>
              <a:defRPr sz="2400">
                <a:solidFill>
                  <a:schemeClr val="tx1"/>
                </a:solidFill>
                <a:latin typeface="Nunito ExtraBold" pitchFamily="2" charset="0"/>
              </a:defRPr>
            </a:lvl1pPr>
          </a:lstStyle>
          <a:p>
            <a:pPr lvl="0"/>
            <a:r>
              <a:rPr lang="en-US" dirty="0"/>
              <a:t>Click to edit Master text styles</a:t>
            </a:r>
          </a:p>
        </p:txBody>
      </p:sp>
      <p:pic>
        <p:nvPicPr>
          <p:cNvPr id="3" name="Picture 2">
            <a:extLst>
              <a:ext uri="{FF2B5EF4-FFF2-40B4-BE49-F238E27FC236}">
                <a16:creationId xmlns:a16="http://schemas.microsoft.com/office/drawing/2014/main" id="{86C798D1-64E2-6D02-CBD2-452F368CAF4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60544" y="4458790"/>
            <a:ext cx="3010565" cy="1042389"/>
          </a:xfrm>
          <a:prstGeom prst="rect">
            <a:avLst/>
          </a:prstGeom>
        </p:spPr>
      </p:pic>
    </p:spTree>
    <p:extLst>
      <p:ext uri="{BB962C8B-B14F-4D97-AF65-F5344CB8AC3E}">
        <p14:creationId xmlns:p14="http://schemas.microsoft.com/office/powerpoint/2010/main" val="78359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Ealing green)">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383CA9F-FF5C-2290-6AC0-335346B2A36F}"/>
              </a:ext>
            </a:extLst>
          </p:cNvPr>
          <p:cNvSpPr/>
          <p:nvPr userDrawn="1"/>
        </p:nvSpPr>
        <p:spPr>
          <a:xfrm>
            <a:off x="0" y="0"/>
            <a:ext cx="12192000" cy="4826033"/>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D92F8B67-04FC-162B-1ECB-F71AEBB2B29C}"/>
              </a:ext>
            </a:extLst>
          </p:cNvPr>
          <p:cNvSpPr>
            <a:spLocks noGrp="1"/>
          </p:cNvSpPr>
          <p:nvPr>
            <p:ph type="title"/>
          </p:nvPr>
        </p:nvSpPr>
        <p:spPr>
          <a:xfrm>
            <a:off x="883275" y="1640134"/>
            <a:ext cx="10515600" cy="1325563"/>
          </a:xfrm>
        </p:spPr>
        <p:txBody>
          <a:bodyPr anchor="ctr">
            <a:noAutofit/>
          </a:bodyPr>
          <a:lstStyle>
            <a:lvl1pPr>
              <a:defRPr>
                <a:solidFill>
                  <a:schemeClr val="bg1"/>
                </a:solidFill>
              </a:defRPr>
            </a:lvl1pPr>
          </a:lstStyle>
          <a:p>
            <a:r>
              <a:rPr lang="en-US" dirty="0"/>
              <a:t>Click to edit Master title style</a:t>
            </a:r>
            <a:endParaRPr lang="en-GB" dirty="0"/>
          </a:p>
        </p:txBody>
      </p:sp>
      <p:sp>
        <p:nvSpPr>
          <p:cNvPr id="3" name="Text Placeholder 13">
            <a:extLst>
              <a:ext uri="{FF2B5EF4-FFF2-40B4-BE49-F238E27FC236}">
                <a16:creationId xmlns:a16="http://schemas.microsoft.com/office/drawing/2014/main" id="{CA2A6524-ECEB-1202-B53B-C8EB3C104999}"/>
              </a:ext>
            </a:extLst>
          </p:cNvPr>
          <p:cNvSpPr>
            <a:spLocks noGrp="1"/>
          </p:cNvSpPr>
          <p:nvPr>
            <p:ph type="body" sz="quarter" idx="12"/>
          </p:nvPr>
        </p:nvSpPr>
        <p:spPr>
          <a:xfrm>
            <a:off x="883275" y="3152339"/>
            <a:ext cx="10515600" cy="553322"/>
          </a:xfrm>
        </p:spPr>
        <p:txBody>
          <a:bodyPr anchor="ctr">
            <a:noAutofit/>
          </a:bodyPr>
          <a:lstStyle>
            <a:lvl1pPr marL="0" indent="0">
              <a:buFont typeface="Arial" panose="020B0604020202020204" pitchFamily="34" charset="0"/>
              <a:buNone/>
              <a:defRPr sz="2400">
                <a:solidFill>
                  <a:schemeClr val="bg1"/>
                </a:solidFill>
                <a:latin typeface="Nunito ExtraBold" pitchFamily="2" charset="0"/>
              </a:defRPr>
            </a:lvl1pPr>
          </a:lstStyle>
          <a:p>
            <a:pPr lvl="0"/>
            <a:r>
              <a:rPr lang="en-US" dirty="0"/>
              <a:t>Click to edit Master text styles</a:t>
            </a:r>
          </a:p>
        </p:txBody>
      </p:sp>
      <p:pic>
        <p:nvPicPr>
          <p:cNvPr id="5" name="Picture 4">
            <a:extLst>
              <a:ext uri="{FF2B5EF4-FFF2-40B4-BE49-F238E27FC236}">
                <a16:creationId xmlns:a16="http://schemas.microsoft.com/office/drawing/2014/main" id="{CAFF1034-1C99-48A0-79D1-199F883ECBA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60545" y="5312230"/>
            <a:ext cx="2636096" cy="912731"/>
          </a:xfrm>
          <a:prstGeom prst="rect">
            <a:avLst/>
          </a:prstGeom>
        </p:spPr>
      </p:pic>
    </p:spTree>
    <p:extLst>
      <p:ext uri="{BB962C8B-B14F-4D97-AF65-F5344CB8AC3E}">
        <p14:creationId xmlns:p14="http://schemas.microsoft.com/office/powerpoint/2010/main" val="8502797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vider (rich green)">
    <p:bg>
      <p:bgPr>
        <a:solidFill>
          <a:srgbClr val="0E4738"/>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115C1-FCAA-3E7C-9E90-7D73193F868C}"/>
              </a:ext>
            </a:extLst>
          </p:cNvPr>
          <p:cNvSpPr>
            <a:spLocks noGrp="1"/>
          </p:cNvSpPr>
          <p:nvPr>
            <p:ph type="title"/>
          </p:nvPr>
        </p:nvSpPr>
        <p:spPr>
          <a:xfrm>
            <a:off x="1524000" y="2011689"/>
            <a:ext cx="8561832" cy="2834622"/>
          </a:xfrm>
        </p:spPr>
        <p:txBody>
          <a:bodyPr anchor="t" anchorCtr="0">
            <a:noAutofit/>
          </a:bodyPr>
          <a:lstStyle>
            <a:lvl1pPr>
              <a:defRPr sz="6600">
                <a:solidFill>
                  <a:schemeClr val="bg1"/>
                </a:solidFill>
              </a:defRPr>
            </a:lvl1pPr>
          </a:lstStyle>
          <a:p>
            <a:r>
              <a:rPr lang="en-US" dirty="0"/>
              <a:t>Click to edit Master title style</a:t>
            </a:r>
            <a:endParaRPr lang="en-GB" dirty="0"/>
          </a:p>
        </p:txBody>
      </p:sp>
    </p:spTree>
    <p:extLst>
      <p:ext uri="{BB962C8B-B14F-4D97-AF65-F5344CB8AC3E}">
        <p14:creationId xmlns:p14="http://schemas.microsoft.com/office/powerpoint/2010/main" val="22036632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vider (Ealing green)">
    <p:bg>
      <p:bgPr>
        <a:solidFill>
          <a:srgbClr val="00833A"/>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56C301C-0EFF-BFB4-8B8A-A3FC6B6D812D}"/>
              </a:ext>
            </a:extLst>
          </p:cNvPr>
          <p:cNvSpPr>
            <a:spLocks noGrp="1"/>
          </p:cNvSpPr>
          <p:nvPr>
            <p:ph type="title"/>
          </p:nvPr>
        </p:nvSpPr>
        <p:spPr>
          <a:xfrm>
            <a:off x="1524000" y="2011689"/>
            <a:ext cx="8561832" cy="2834622"/>
          </a:xfrm>
        </p:spPr>
        <p:txBody>
          <a:bodyPr anchor="t" anchorCtr="0">
            <a:noAutofit/>
          </a:bodyPr>
          <a:lstStyle>
            <a:lvl1pPr>
              <a:defRPr sz="6600">
                <a:solidFill>
                  <a:schemeClr val="bg1"/>
                </a:solidFill>
              </a:defRPr>
            </a:lvl1pPr>
          </a:lstStyle>
          <a:p>
            <a:r>
              <a:rPr lang="en-US" dirty="0"/>
              <a:t>Click to edit Master title style</a:t>
            </a:r>
            <a:endParaRPr lang="en-GB" dirty="0"/>
          </a:p>
        </p:txBody>
      </p:sp>
    </p:spTree>
    <p:extLst>
      <p:ext uri="{BB962C8B-B14F-4D97-AF65-F5344CB8AC3E}">
        <p14:creationId xmlns:p14="http://schemas.microsoft.com/office/powerpoint/2010/main" val="964272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crisp green)">
    <p:bg>
      <p:bgPr>
        <a:solidFill>
          <a:srgbClr val="DEEE6A"/>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ADD24F3C-F7CF-B14F-3AFC-6F57F19D2285}"/>
              </a:ext>
            </a:extLst>
          </p:cNvPr>
          <p:cNvSpPr>
            <a:spLocks noGrp="1"/>
          </p:cNvSpPr>
          <p:nvPr>
            <p:ph type="title"/>
          </p:nvPr>
        </p:nvSpPr>
        <p:spPr>
          <a:xfrm>
            <a:off x="1524000" y="2011689"/>
            <a:ext cx="8561832" cy="2834622"/>
          </a:xfrm>
        </p:spPr>
        <p:txBody>
          <a:bodyPr anchor="t" anchorCtr="0">
            <a:noAutofit/>
          </a:bodyPr>
          <a:lstStyle>
            <a:lvl1pPr>
              <a:defRPr sz="6600">
                <a:solidFill>
                  <a:srgbClr val="0E4738"/>
                </a:solidFill>
              </a:defRPr>
            </a:lvl1pPr>
          </a:lstStyle>
          <a:p>
            <a:r>
              <a:rPr lang="en-US" dirty="0"/>
              <a:t>Click to edit Master title style</a:t>
            </a:r>
            <a:endParaRPr lang="en-GB" dirty="0"/>
          </a:p>
        </p:txBody>
      </p:sp>
    </p:spTree>
    <p:extLst>
      <p:ext uri="{BB962C8B-B14F-4D97-AF65-F5344CB8AC3E}">
        <p14:creationId xmlns:p14="http://schemas.microsoft.com/office/powerpoint/2010/main" val="650345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genda 1">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6D0C8C37-B762-7B8E-855E-2413A446D08E}"/>
              </a:ext>
            </a:extLst>
          </p:cNvPr>
          <p:cNvSpPr/>
          <p:nvPr userDrawn="1"/>
        </p:nvSpPr>
        <p:spPr>
          <a:xfrm>
            <a:off x="7266214" y="0"/>
            <a:ext cx="4925786" cy="6858000"/>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1">
            <a:extLst>
              <a:ext uri="{FF2B5EF4-FFF2-40B4-BE49-F238E27FC236}">
                <a16:creationId xmlns:a16="http://schemas.microsoft.com/office/drawing/2014/main" id="{22EAE35D-1FFD-7A50-F667-EE16AAEADCD8}"/>
              </a:ext>
            </a:extLst>
          </p:cNvPr>
          <p:cNvSpPr>
            <a:spLocks noGrp="1"/>
          </p:cNvSpPr>
          <p:nvPr>
            <p:ph type="title"/>
          </p:nvPr>
        </p:nvSpPr>
        <p:spPr>
          <a:xfrm>
            <a:off x="1271792" y="2331085"/>
            <a:ext cx="4369729" cy="2195829"/>
          </a:xfrm>
        </p:spPr>
        <p:txBody>
          <a:bodyPr>
            <a:noAutofit/>
          </a:bodyPr>
          <a:lstStyle>
            <a:lvl1pPr>
              <a:defRPr sz="5400">
                <a:solidFill>
                  <a:srgbClr val="00833A"/>
                </a:solidFill>
              </a:defRPr>
            </a:lvl1pPr>
          </a:lstStyle>
          <a:p>
            <a:r>
              <a:rPr lang="en-US" dirty="0"/>
              <a:t>Click to edit Master title style</a:t>
            </a:r>
            <a:endParaRPr lang="en-GB" dirty="0"/>
          </a:p>
        </p:txBody>
      </p:sp>
      <p:sp>
        <p:nvSpPr>
          <p:cNvPr id="3" name="Text Placeholder 8">
            <a:extLst>
              <a:ext uri="{FF2B5EF4-FFF2-40B4-BE49-F238E27FC236}">
                <a16:creationId xmlns:a16="http://schemas.microsoft.com/office/drawing/2014/main" id="{6D305584-44FF-5AF8-2171-59EFF88C52E4}"/>
              </a:ext>
            </a:extLst>
          </p:cNvPr>
          <p:cNvSpPr>
            <a:spLocks noGrp="1"/>
          </p:cNvSpPr>
          <p:nvPr>
            <p:ph type="body" sz="quarter" idx="11"/>
          </p:nvPr>
        </p:nvSpPr>
        <p:spPr>
          <a:xfrm>
            <a:off x="8066316" y="1010002"/>
            <a:ext cx="3192234" cy="358866"/>
          </a:xfrm>
        </p:spPr>
        <p:txBody>
          <a:bodyPr anchor="ctr">
            <a:noAutofit/>
          </a:bodyPr>
          <a:lstStyle>
            <a:lvl1pPr marL="0" indent="0" algn="l">
              <a:lnSpc>
                <a:spcPts val="2000"/>
              </a:lnSpc>
              <a:buNone/>
              <a:defRPr sz="1400">
                <a:solidFill>
                  <a:schemeClr val="bg1"/>
                </a:solidFill>
                <a:latin typeface="Nunito ExtraBold" panose="00000900000000000000" pitchFamily="2"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2" name="Text Placeholder 8">
            <a:extLst>
              <a:ext uri="{FF2B5EF4-FFF2-40B4-BE49-F238E27FC236}">
                <a16:creationId xmlns:a16="http://schemas.microsoft.com/office/drawing/2014/main" id="{A268247B-0100-A6D7-0C84-DD67C2E09F04}"/>
              </a:ext>
            </a:extLst>
          </p:cNvPr>
          <p:cNvSpPr>
            <a:spLocks noGrp="1"/>
          </p:cNvSpPr>
          <p:nvPr>
            <p:ph type="body" sz="quarter" idx="12"/>
          </p:nvPr>
        </p:nvSpPr>
        <p:spPr>
          <a:xfrm>
            <a:off x="8066316" y="2093136"/>
            <a:ext cx="3192234" cy="358866"/>
          </a:xfrm>
        </p:spPr>
        <p:txBody>
          <a:bodyPr anchor="ctr">
            <a:noAutofit/>
          </a:bodyPr>
          <a:lstStyle>
            <a:lvl1pPr marL="0" indent="0" algn="l">
              <a:lnSpc>
                <a:spcPts val="2000"/>
              </a:lnSpc>
              <a:buNone/>
              <a:defRPr sz="1400">
                <a:solidFill>
                  <a:schemeClr val="bg1"/>
                </a:solidFill>
                <a:latin typeface="Nunito ExtraBold" panose="00000900000000000000" pitchFamily="2"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3" name="Text Placeholder 8">
            <a:extLst>
              <a:ext uri="{FF2B5EF4-FFF2-40B4-BE49-F238E27FC236}">
                <a16:creationId xmlns:a16="http://schemas.microsoft.com/office/drawing/2014/main" id="{859E6661-5587-B85D-DF2C-06D7116E957A}"/>
              </a:ext>
            </a:extLst>
          </p:cNvPr>
          <p:cNvSpPr>
            <a:spLocks noGrp="1"/>
          </p:cNvSpPr>
          <p:nvPr>
            <p:ph type="body" sz="quarter" idx="13"/>
          </p:nvPr>
        </p:nvSpPr>
        <p:spPr>
          <a:xfrm>
            <a:off x="8066316" y="3176270"/>
            <a:ext cx="3192234" cy="358866"/>
          </a:xfrm>
        </p:spPr>
        <p:txBody>
          <a:bodyPr anchor="ctr">
            <a:noAutofit/>
          </a:bodyPr>
          <a:lstStyle>
            <a:lvl1pPr marL="0" indent="0" algn="l">
              <a:lnSpc>
                <a:spcPts val="2000"/>
              </a:lnSpc>
              <a:buNone/>
              <a:defRPr sz="1400">
                <a:solidFill>
                  <a:schemeClr val="bg1"/>
                </a:solidFill>
                <a:latin typeface="Nunito ExtraBold" panose="00000900000000000000" pitchFamily="2"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4" name="Text Placeholder 8">
            <a:extLst>
              <a:ext uri="{FF2B5EF4-FFF2-40B4-BE49-F238E27FC236}">
                <a16:creationId xmlns:a16="http://schemas.microsoft.com/office/drawing/2014/main" id="{2B8CB319-324D-1F37-258D-B45598520315}"/>
              </a:ext>
            </a:extLst>
          </p:cNvPr>
          <p:cNvSpPr>
            <a:spLocks noGrp="1"/>
          </p:cNvSpPr>
          <p:nvPr>
            <p:ph type="body" sz="quarter" idx="14"/>
          </p:nvPr>
        </p:nvSpPr>
        <p:spPr>
          <a:xfrm>
            <a:off x="8066316" y="4259404"/>
            <a:ext cx="3192234" cy="358866"/>
          </a:xfrm>
        </p:spPr>
        <p:txBody>
          <a:bodyPr anchor="ctr">
            <a:noAutofit/>
          </a:bodyPr>
          <a:lstStyle>
            <a:lvl1pPr marL="0" indent="0" algn="l">
              <a:lnSpc>
                <a:spcPts val="2000"/>
              </a:lnSpc>
              <a:buNone/>
              <a:defRPr sz="1400">
                <a:solidFill>
                  <a:schemeClr val="bg1"/>
                </a:solidFill>
                <a:latin typeface="Nunito ExtraBold" panose="00000900000000000000" pitchFamily="2"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5" name="Text Placeholder 8">
            <a:extLst>
              <a:ext uri="{FF2B5EF4-FFF2-40B4-BE49-F238E27FC236}">
                <a16:creationId xmlns:a16="http://schemas.microsoft.com/office/drawing/2014/main" id="{1A965B52-052C-595C-215C-6F5E3062DD1B}"/>
              </a:ext>
            </a:extLst>
          </p:cNvPr>
          <p:cNvSpPr>
            <a:spLocks noGrp="1"/>
          </p:cNvSpPr>
          <p:nvPr>
            <p:ph type="body" sz="quarter" idx="15"/>
          </p:nvPr>
        </p:nvSpPr>
        <p:spPr>
          <a:xfrm>
            <a:off x="8066316" y="5342538"/>
            <a:ext cx="3192234" cy="358866"/>
          </a:xfrm>
        </p:spPr>
        <p:txBody>
          <a:bodyPr anchor="ctr">
            <a:noAutofit/>
          </a:bodyPr>
          <a:lstStyle>
            <a:lvl1pPr marL="0" indent="0" algn="l">
              <a:lnSpc>
                <a:spcPts val="2000"/>
              </a:lnSpc>
              <a:buNone/>
              <a:defRPr sz="1400">
                <a:solidFill>
                  <a:schemeClr val="bg1"/>
                </a:solidFill>
                <a:latin typeface="Nunito ExtraBold" panose="00000900000000000000" pitchFamily="2"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6" name="Oval 15">
            <a:extLst>
              <a:ext uri="{FF2B5EF4-FFF2-40B4-BE49-F238E27FC236}">
                <a16:creationId xmlns:a16="http://schemas.microsoft.com/office/drawing/2014/main" id="{AE9CC5D7-C110-0CE8-197D-9C12D88B69C1}"/>
              </a:ext>
            </a:extLst>
          </p:cNvPr>
          <p:cNvSpPr/>
          <p:nvPr userDrawn="1"/>
        </p:nvSpPr>
        <p:spPr>
          <a:xfrm>
            <a:off x="6874330" y="807079"/>
            <a:ext cx="783771" cy="783771"/>
          </a:xfrm>
          <a:prstGeom prst="ellipse">
            <a:avLst/>
          </a:prstGeom>
          <a:solidFill>
            <a:srgbClr val="DEEE6A"/>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4FC95D6C-11B9-28E6-AC32-8F54472017BD}"/>
              </a:ext>
            </a:extLst>
          </p:cNvPr>
          <p:cNvSpPr/>
          <p:nvPr userDrawn="1"/>
        </p:nvSpPr>
        <p:spPr>
          <a:xfrm>
            <a:off x="6874329" y="1890213"/>
            <a:ext cx="783771" cy="783771"/>
          </a:xfrm>
          <a:prstGeom prst="ellipse">
            <a:avLst/>
          </a:prstGeom>
          <a:solidFill>
            <a:srgbClr val="DEEE6A"/>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84A91330-3952-FAD2-1185-406D61C7651E}"/>
              </a:ext>
            </a:extLst>
          </p:cNvPr>
          <p:cNvSpPr/>
          <p:nvPr userDrawn="1"/>
        </p:nvSpPr>
        <p:spPr>
          <a:xfrm>
            <a:off x="6874328" y="2973347"/>
            <a:ext cx="783771" cy="783771"/>
          </a:xfrm>
          <a:prstGeom prst="ellipse">
            <a:avLst/>
          </a:prstGeom>
          <a:solidFill>
            <a:srgbClr val="DEEE6A"/>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BD1E044F-1B4E-172E-4527-82630215E3F9}"/>
              </a:ext>
            </a:extLst>
          </p:cNvPr>
          <p:cNvSpPr/>
          <p:nvPr userDrawn="1"/>
        </p:nvSpPr>
        <p:spPr>
          <a:xfrm>
            <a:off x="6902906" y="4056481"/>
            <a:ext cx="783771" cy="783771"/>
          </a:xfrm>
          <a:prstGeom prst="ellipse">
            <a:avLst/>
          </a:prstGeom>
          <a:solidFill>
            <a:srgbClr val="DEEE6A"/>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A1513FAC-ECDA-C07B-041E-EBB572E696BA}"/>
              </a:ext>
            </a:extLst>
          </p:cNvPr>
          <p:cNvSpPr/>
          <p:nvPr userDrawn="1"/>
        </p:nvSpPr>
        <p:spPr>
          <a:xfrm>
            <a:off x="6902905" y="5139615"/>
            <a:ext cx="783771" cy="783771"/>
          </a:xfrm>
          <a:prstGeom prst="ellipse">
            <a:avLst/>
          </a:prstGeom>
          <a:solidFill>
            <a:srgbClr val="DEEE6A"/>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D274368D-60E8-8C33-838C-4BD90EEDBC3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3330643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Agenda 2">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6D0C8C37-B762-7B8E-855E-2413A446D08E}"/>
              </a:ext>
            </a:extLst>
          </p:cNvPr>
          <p:cNvSpPr/>
          <p:nvPr userDrawn="1"/>
        </p:nvSpPr>
        <p:spPr>
          <a:xfrm>
            <a:off x="7266214" y="0"/>
            <a:ext cx="4925786" cy="6858000"/>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1">
            <a:extLst>
              <a:ext uri="{FF2B5EF4-FFF2-40B4-BE49-F238E27FC236}">
                <a16:creationId xmlns:a16="http://schemas.microsoft.com/office/drawing/2014/main" id="{22EAE35D-1FFD-7A50-F667-EE16AAEADCD8}"/>
              </a:ext>
            </a:extLst>
          </p:cNvPr>
          <p:cNvSpPr>
            <a:spLocks noGrp="1"/>
          </p:cNvSpPr>
          <p:nvPr>
            <p:ph type="title"/>
          </p:nvPr>
        </p:nvSpPr>
        <p:spPr>
          <a:xfrm>
            <a:off x="1271792" y="2331085"/>
            <a:ext cx="4369729" cy="2195829"/>
          </a:xfrm>
        </p:spPr>
        <p:txBody>
          <a:bodyPr>
            <a:noAutofit/>
          </a:bodyPr>
          <a:lstStyle>
            <a:lvl1pPr>
              <a:defRPr sz="5400">
                <a:solidFill>
                  <a:srgbClr val="00833A"/>
                </a:solidFill>
              </a:defRPr>
            </a:lvl1pPr>
          </a:lstStyle>
          <a:p>
            <a:r>
              <a:rPr lang="en-US" dirty="0"/>
              <a:t>Click to edit Master title style</a:t>
            </a:r>
            <a:endParaRPr lang="en-GB" dirty="0"/>
          </a:p>
        </p:txBody>
      </p:sp>
      <p:sp>
        <p:nvSpPr>
          <p:cNvPr id="3" name="Text Placeholder 8">
            <a:extLst>
              <a:ext uri="{FF2B5EF4-FFF2-40B4-BE49-F238E27FC236}">
                <a16:creationId xmlns:a16="http://schemas.microsoft.com/office/drawing/2014/main" id="{6D305584-44FF-5AF8-2171-59EFF88C52E4}"/>
              </a:ext>
            </a:extLst>
          </p:cNvPr>
          <p:cNvSpPr>
            <a:spLocks noGrp="1"/>
          </p:cNvSpPr>
          <p:nvPr>
            <p:ph type="body" sz="quarter" idx="11"/>
          </p:nvPr>
        </p:nvSpPr>
        <p:spPr>
          <a:xfrm>
            <a:off x="8066315" y="1010001"/>
            <a:ext cx="3273807" cy="364099"/>
          </a:xfrm>
        </p:spPr>
        <p:txBody>
          <a:bodyPr anchor="ctr">
            <a:noAutofit/>
          </a:bodyPr>
          <a:lstStyle>
            <a:lvl1pPr marL="0" indent="0" algn="l">
              <a:lnSpc>
                <a:spcPts val="2000"/>
              </a:lnSpc>
              <a:buNone/>
              <a:defRPr sz="1400">
                <a:solidFill>
                  <a:schemeClr val="bg1"/>
                </a:solidFill>
                <a:latin typeface="Nunito ExtraBold" panose="00000900000000000000" pitchFamily="2"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2" name="Text Placeholder 8">
            <a:extLst>
              <a:ext uri="{FF2B5EF4-FFF2-40B4-BE49-F238E27FC236}">
                <a16:creationId xmlns:a16="http://schemas.microsoft.com/office/drawing/2014/main" id="{A268247B-0100-A6D7-0C84-DD67C2E09F04}"/>
              </a:ext>
            </a:extLst>
          </p:cNvPr>
          <p:cNvSpPr>
            <a:spLocks noGrp="1"/>
          </p:cNvSpPr>
          <p:nvPr>
            <p:ph type="body" sz="quarter" idx="12"/>
          </p:nvPr>
        </p:nvSpPr>
        <p:spPr>
          <a:xfrm>
            <a:off x="8066315" y="2093135"/>
            <a:ext cx="3273807" cy="364099"/>
          </a:xfrm>
        </p:spPr>
        <p:txBody>
          <a:bodyPr anchor="ctr">
            <a:noAutofit/>
          </a:bodyPr>
          <a:lstStyle>
            <a:lvl1pPr marL="0" indent="0" algn="l">
              <a:lnSpc>
                <a:spcPts val="2000"/>
              </a:lnSpc>
              <a:buNone/>
              <a:defRPr sz="1400">
                <a:solidFill>
                  <a:schemeClr val="bg1"/>
                </a:solidFill>
                <a:latin typeface="Nunito ExtraBold" panose="00000900000000000000" pitchFamily="2"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3" name="Text Placeholder 8">
            <a:extLst>
              <a:ext uri="{FF2B5EF4-FFF2-40B4-BE49-F238E27FC236}">
                <a16:creationId xmlns:a16="http://schemas.microsoft.com/office/drawing/2014/main" id="{859E6661-5587-B85D-DF2C-06D7116E957A}"/>
              </a:ext>
            </a:extLst>
          </p:cNvPr>
          <p:cNvSpPr>
            <a:spLocks noGrp="1"/>
          </p:cNvSpPr>
          <p:nvPr>
            <p:ph type="body" sz="quarter" idx="13"/>
          </p:nvPr>
        </p:nvSpPr>
        <p:spPr>
          <a:xfrm>
            <a:off x="8066315" y="3176269"/>
            <a:ext cx="3273807" cy="364099"/>
          </a:xfrm>
        </p:spPr>
        <p:txBody>
          <a:bodyPr anchor="ctr">
            <a:noAutofit/>
          </a:bodyPr>
          <a:lstStyle>
            <a:lvl1pPr marL="0" indent="0" algn="l">
              <a:lnSpc>
                <a:spcPts val="2000"/>
              </a:lnSpc>
              <a:buNone/>
              <a:defRPr sz="1400">
                <a:solidFill>
                  <a:schemeClr val="bg1"/>
                </a:solidFill>
                <a:latin typeface="Nunito ExtraBold" panose="00000900000000000000" pitchFamily="2"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4" name="Text Placeholder 8">
            <a:extLst>
              <a:ext uri="{FF2B5EF4-FFF2-40B4-BE49-F238E27FC236}">
                <a16:creationId xmlns:a16="http://schemas.microsoft.com/office/drawing/2014/main" id="{2B8CB319-324D-1F37-258D-B45598520315}"/>
              </a:ext>
            </a:extLst>
          </p:cNvPr>
          <p:cNvSpPr>
            <a:spLocks noGrp="1"/>
          </p:cNvSpPr>
          <p:nvPr>
            <p:ph type="body" sz="quarter" idx="14"/>
          </p:nvPr>
        </p:nvSpPr>
        <p:spPr>
          <a:xfrm>
            <a:off x="8066315" y="4259403"/>
            <a:ext cx="3273807" cy="364099"/>
          </a:xfrm>
        </p:spPr>
        <p:txBody>
          <a:bodyPr anchor="ctr">
            <a:noAutofit/>
          </a:bodyPr>
          <a:lstStyle>
            <a:lvl1pPr marL="0" indent="0" algn="l">
              <a:lnSpc>
                <a:spcPts val="2000"/>
              </a:lnSpc>
              <a:buNone/>
              <a:defRPr sz="1400">
                <a:solidFill>
                  <a:schemeClr val="bg1"/>
                </a:solidFill>
                <a:latin typeface="Nunito ExtraBold" panose="00000900000000000000" pitchFamily="2"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5" name="Text Placeholder 8">
            <a:extLst>
              <a:ext uri="{FF2B5EF4-FFF2-40B4-BE49-F238E27FC236}">
                <a16:creationId xmlns:a16="http://schemas.microsoft.com/office/drawing/2014/main" id="{1A965B52-052C-595C-215C-6F5E3062DD1B}"/>
              </a:ext>
            </a:extLst>
          </p:cNvPr>
          <p:cNvSpPr>
            <a:spLocks noGrp="1"/>
          </p:cNvSpPr>
          <p:nvPr>
            <p:ph type="body" sz="quarter" idx="15"/>
          </p:nvPr>
        </p:nvSpPr>
        <p:spPr>
          <a:xfrm>
            <a:off x="8066315" y="5342537"/>
            <a:ext cx="3273807" cy="364099"/>
          </a:xfrm>
        </p:spPr>
        <p:txBody>
          <a:bodyPr anchor="ctr">
            <a:noAutofit/>
          </a:bodyPr>
          <a:lstStyle>
            <a:lvl1pPr marL="0" indent="0" algn="l">
              <a:lnSpc>
                <a:spcPts val="2000"/>
              </a:lnSpc>
              <a:buNone/>
              <a:defRPr sz="1400">
                <a:solidFill>
                  <a:schemeClr val="bg1"/>
                </a:solidFill>
                <a:latin typeface="Nunito ExtraBold" panose="00000900000000000000" pitchFamily="2"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pic>
        <p:nvPicPr>
          <p:cNvPr id="4" name="Picture 3">
            <a:extLst>
              <a:ext uri="{FF2B5EF4-FFF2-40B4-BE49-F238E27FC236}">
                <a16:creationId xmlns:a16="http://schemas.microsoft.com/office/drawing/2014/main" id="{DEBA2813-CB29-7A3D-88FE-7680E12E98D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3759374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1 column) ">
    <p:spTree>
      <p:nvGrpSpPr>
        <p:cNvPr id="1" name=""/>
        <p:cNvGrpSpPr/>
        <p:nvPr/>
      </p:nvGrpSpPr>
      <p:grpSpPr>
        <a:xfrm>
          <a:off x="0" y="0"/>
          <a:ext cx="0" cy="0"/>
          <a:chOff x="0" y="0"/>
          <a:chExt cx="0" cy="0"/>
        </a:xfrm>
      </p:grpSpPr>
      <p:sp>
        <p:nvSpPr>
          <p:cNvPr id="3" name="Title 11">
            <a:extLst>
              <a:ext uri="{FF2B5EF4-FFF2-40B4-BE49-F238E27FC236}">
                <a16:creationId xmlns:a16="http://schemas.microsoft.com/office/drawing/2014/main" id="{5BCE01A4-4607-CFAE-EA5D-A9F384D34E70}"/>
              </a:ext>
            </a:extLst>
          </p:cNvPr>
          <p:cNvSpPr>
            <a:spLocks noGrp="1"/>
          </p:cNvSpPr>
          <p:nvPr>
            <p:ph type="title"/>
          </p:nvPr>
        </p:nvSpPr>
        <p:spPr>
          <a:xfrm>
            <a:off x="697823" y="637523"/>
            <a:ext cx="1057139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6" name="Text Placeholder 8">
            <a:extLst>
              <a:ext uri="{FF2B5EF4-FFF2-40B4-BE49-F238E27FC236}">
                <a16:creationId xmlns:a16="http://schemas.microsoft.com/office/drawing/2014/main" id="{3C42ECB0-E2E6-8B1F-39E5-F1910C850F99}"/>
              </a:ext>
            </a:extLst>
          </p:cNvPr>
          <p:cNvSpPr>
            <a:spLocks noGrp="1"/>
          </p:cNvSpPr>
          <p:nvPr>
            <p:ph type="body" sz="quarter" idx="11"/>
          </p:nvPr>
        </p:nvSpPr>
        <p:spPr>
          <a:xfrm>
            <a:off x="698416" y="3044952"/>
            <a:ext cx="10570803"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7" name="Text Placeholder 13">
            <a:extLst>
              <a:ext uri="{FF2B5EF4-FFF2-40B4-BE49-F238E27FC236}">
                <a16:creationId xmlns:a16="http://schemas.microsoft.com/office/drawing/2014/main" id="{5CD09013-D48A-A1B5-A88A-B03FDEF729DF}"/>
              </a:ext>
            </a:extLst>
          </p:cNvPr>
          <p:cNvSpPr>
            <a:spLocks noGrp="1"/>
          </p:cNvSpPr>
          <p:nvPr>
            <p:ph type="body" sz="quarter" idx="12"/>
          </p:nvPr>
        </p:nvSpPr>
        <p:spPr>
          <a:xfrm>
            <a:off x="698014" y="2138362"/>
            <a:ext cx="10570462"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pic>
        <p:nvPicPr>
          <p:cNvPr id="2" name="Picture 1">
            <a:extLst>
              <a:ext uri="{FF2B5EF4-FFF2-40B4-BE49-F238E27FC236}">
                <a16:creationId xmlns:a16="http://schemas.microsoft.com/office/drawing/2014/main" id="{952A5E0E-76D9-316E-DA0E-7C2CC5EDFD4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22248466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2 column) ">
    <p:spTree>
      <p:nvGrpSpPr>
        <p:cNvPr id="1" name=""/>
        <p:cNvGrpSpPr/>
        <p:nvPr/>
      </p:nvGrpSpPr>
      <p:grpSpPr>
        <a:xfrm>
          <a:off x="0" y="0"/>
          <a:ext cx="0" cy="0"/>
          <a:chOff x="0" y="0"/>
          <a:chExt cx="0" cy="0"/>
        </a:xfrm>
      </p:grpSpPr>
      <p:sp>
        <p:nvSpPr>
          <p:cNvPr id="3" name="Title 11">
            <a:extLst>
              <a:ext uri="{FF2B5EF4-FFF2-40B4-BE49-F238E27FC236}">
                <a16:creationId xmlns:a16="http://schemas.microsoft.com/office/drawing/2014/main" id="{5BCE01A4-4607-CFAE-EA5D-A9F384D34E70}"/>
              </a:ext>
            </a:extLst>
          </p:cNvPr>
          <p:cNvSpPr>
            <a:spLocks noGrp="1"/>
          </p:cNvSpPr>
          <p:nvPr>
            <p:ph type="title"/>
          </p:nvPr>
        </p:nvSpPr>
        <p:spPr>
          <a:xfrm>
            <a:off x="697823" y="637523"/>
            <a:ext cx="1057139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2" name="Text Placeholder 8">
            <a:extLst>
              <a:ext uri="{FF2B5EF4-FFF2-40B4-BE49-F238E27FC236}">
                <a16:creationId xmlns:a16="http://schemas.microsoft.com/office/drawing/2014/main" id="{C6CC3EF6-20CC-6594-816C-4A59F70BE205}"/>
              </a:ext>
            </a:extLst>
          </p:cNvPr>
          <p:cNvSpPr>
            <a:spLocks noGrp="1"/>
          </p:cNvSpPr>
          <p:nvPr>
            <p:ph type="body" sz="quarter" idx="11"/>
          </p:nvPr>
        </p:nvSpPr>
        <p:spPr>
          <a:xfrm>
            <a:off x="698417" y="3044952"/>
            <a:ext cx="5059988"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4" name="Text Placeholder 13">
            <a:extLst>
              <a:ext uri="{FF2B5EF4-FFF2-40B4-BE49-F238E27FC236}">
                <a16:creationId xmlns:a16="http://schemas.microsoft.com/office/drawing/2014/main" id="{17376BD7-D69B-01F3-7B19-BA8A3085FF9C}"/>
              </a:ext>
            </a:extLst>
          </p:cNvPr>
          <p:cNvSpPr>
            <a:spLocks noGrp="1"/>
          </p:cNvSpPr>
          <p:nvPr>
            <p:ph type="body" sz="quarter" idx="12"/>
          </p:nvPr>
        </p:nvSpPr>
        <p:spPr>
          <a:xfrm>
            <a:off x="698014" y="2138362"/>
            <a:ext cx="5059825"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sp>
        <p:nvSpPr>
          <p:cNvPr id="9" name="Text Placeholder 8">
            <a:extLst>
              <a:ext uri="{FF2B5EF4-FFF2-40B4-BE49-F238E27FC236}">
                <a16:creationId xmlns:a16="http://schemas.microsoft.com/office/drawing/2014/main" id="{A90AF5B0-E094-CD2C-86BA-14C210A01ABC}"/>
              </a:ext>
            </a:extLst>
          </p:cNvPr>
          <p:cNvSpPr>
            <a:spLocks noGrp="1"/>
          </p:cNvSpPr>
          <p:nvPr>
            <p:ph type="body" sz="quarter" idx="13"/>
          </p:nvPr>
        </p:nvSpPr>
        <p:spPr>
          <a:xfrm>
            <a:off x="6209798" y="3044952"/>
            <a:ext cx="5059988"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0" name="Text Placeholder 13">
            <a:extLst>
              <a:ext uri="{FF2B5EF4-FFF2-40B4-BE49-F238E27FC236}">
                <a16:creationId xmlns:a16="http://schemas.microsoft.com/office/drawing/2014/main" id="{C734443D-B466-F167-992B-D8B02340D949}"/>
              </a:ext>
            </a:extLst>
          </p:cNvPr>
          <p:cNvSpPr>
            <a:spLocks noGrp="1"/>
          </p:cNvSpPr>
          <p:nvPr>
            <p:ph type="body" sz="quarter" idx="14"/>
          </p:nvPr>
        </p:nvSpPr>
        <p:spPr>
          <a:xfrm>
            <a:off x="6209395" y="2138362"/>
            <a:ext cx="5059825"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pic>
        <p:nvPicPr>
          <p:cNvPr id="5" name="Picture 4">
            <a:extLst>
              <a:ext uri="{FF2B5EF4-FFF2-40B4-BE49-F238E27FC236}">
                <a16:creationId xmlns:a16="http://schemas.microsoft.com/office/drawing/2014/main" id="{2B2B20D8-504F-FB56-3C0C-B5C0402A221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18470308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xt (3 column) ">
    <p:spTree>
      <p:nvGrpSpPr>
        <p:cNvPr id="1" name=""/>
        <p:cNvGrpSpPr/>
        <p:nvPr/>
      </p:nvGrpSpPr>
      <p:grpSpPr>
        <a:xfrm>
          <a:off x="0" y="0"/>
          <a:ext cx="0" cy="0"/>
          <a:chOff x="0" y="0"/>
          <a:chExt cx="0" cy="0"/>
        </a:xfrm>
      </p:grpSpPr>
      <p:sp>
        <p:nvSpPr>
          <p:cNvPr id="3" name="Title 11">
            <a:extLst>
              <a:ext uri="{FF2B5EF4-FFF2-40B4-BE49-F238E27FC236}">
                <a16:creationId xmlns:a16="http://schemas.microsoft.com/office/drawing/2014/main" id="{5BCE01A4-4607-CFAE-EA5D-A9F384D34E70}"/>
              </a:ext>
            </a:extLst>
          </p:cNvPr>
          <p:cNvSpPr>
            <a:spLocks noGrp="1"/>
          </p:cNvSpPr>
          <p:nvPr>
            <p:ph type="title"/>
          </p:nvPr>
        </p:nvSpPr>
        <p:spPr>
          <a:xfrm>
            <a:off x="697823" y="637523"/>
            <a:ext cx="1057139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2" name="Text Placeholder 8">
            <a:extLst>
              <a:ext uri="{FF2B5EF4-FFF2-40B4-BE49-F238E27FC236}">
                <a16:creationId xmlns:a16="http://schemas.microsoft.com/office/drawing/2014/main" id="{C6CC3EF6-20CC-6594-816C-4A59F70BE205}"/>
              </a:ext>
            </a:extLst>
          </p:cNvPr>
          <p:cNvSpPr>
            <a:spLocks noGrp="1"/>
          </p:cNvSpPr>
          <p:nvPr>
            <p:ph type="body" sz="quarter" idx="11"/>
          </p:nvPr>
        </p:nvSpPr>
        <p:spPr>
          <a:xfrm>
            <a:off x="698417" y="3044952"/>
            <a:ext cx="3276273"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4" name="Text Placeholder 13">
            <a:extLst>
              <a:ext uri="{FF2B5EF4-FFF2-40B4-BE49-F238E27FC236}">
                <a16:creationId xmlns:a16="http://schemas.microsoft.com/office/drawing/2014/main" id="{17376BD7-D69B-01F3-7B19-BA8A3085FF9C}"/>
              </a:ext>
            </a:extLst>
          </p:cNvPr>
          <p:cNvSpPr>
            <a:spLocks noGrp="1"/>
          </p:cNvSpPr>
          <p:nvPr>
            <p:ph type="body" sz="quarter" idx="12"/>
          </p:nvPr>
        </p:nvSpPr>
        <p:spPr>
          <a:xfrm>
            <a:off x="698015" y="2138362"/>
            <a:ext cx="3276168"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sp>
        <p:nvSpPr>
          <p:cNvPr id="9" name="Text Placeholder 8">
            <a:extLst>
              <a:ext uri="{FF2B5EF4-FFF2-40B4-BE49-F238E27FC236}">
                <a16:creationId xmlns:a16="http://schemas.microsoft.com/office/drawing/2014/main" id="{A90AF5B0-E094-CD2C-86BA-14C210A01ABC}"/>
              </a:ext>
            </a:extLst>
          </p:cNvPr>
          <p:cNvSpPr>
            <a:spLocks noGrp="1"/>
          </p:cNvSpPr>
          <p:nvPr>
            <p:ph type="body" sz="quarter" idx="13"/>
          </p:nvPr>
        </p:nvSpPr>
        <p:spPr>
          <a:xfrm>
            <a:off x="4345376" y="3044952"/>
            <a:ext cx="3276273"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0" name="Text Placeholder 13">
            <a:extLst>
              <a:ext uri="{FF2B5EF4-FFF2-40B4-BE49-F238E27FC236}">
                <a16:creationId xmlns:a16="http://schemas.microsoft.com/office/drawing/2014/main" id="{C734443D-B466-F167-992B-D8B02340D949}"/>
              </a:ext>
            </a:extLst>
          </p:cNvPr>
          <p:cNvSpPr>
            <a:spLocks noGrp="1"/>
          </p:cNvSpPr>
          <p:nvPr>
            <p:ph type="body" sz="quarter" idx="14"/>
          </p:nvPr>
        </p:nvSpPr>
        <p:spPr>
          <a:xfrm>
            <a:off x="4344974" y="2138362"/>
            <a:ext cx="3276168"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sp>
        <p:nvSpPr>
          <p:cNvPr id="11" name="Text Placeholder 8">
            <a:extLst>
              <a:ext uri="{FF2B5EF4-FFF2-40B4-BE49-F238E27FC236}">
                <a16:creationId xmlns:a16="http://schemas.microsoft.com/office/drawing/2014/main" id="{7D0F2A77-7D56-0FE2-2E30-F938956A18D9}"/>
              </a:ext>
            </a:extLst>
          </p:cNvPr>
          <p:cNvSpPr>
            <a:spLocks noGrp="1"/>
          </p:cNvSpPr>
          <p:nvPr>
            <p:ph type="body" sz="quarter" idx="15"/>
          </p:nvPr>
        </p:nvSpPr>
        <p:spPr>
          <a:xfrm>
            <a:off x="7992947" y="3044952"/>
            <a:ext cx="3276273"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2" name="Text Placeholder 13">
            <a:extLst>
              <a:ext uri="{FF2B5EF4-FFF2-40B4-BE49-F238E27FC236}">
                <a16:creationId xmlns:a16="http://schemas.microsoft.com/office/drawing/2014/main" id="{4692AF0B-32CE-CE5E-194E-7AAC3008EB0D}"/>
              </a:ext>
            </a:extLst>
          </p:cNvPr>
          <p:cNvSpPr>
            <a:spLocks noGrp="1"/>
          </p:cNvSpPr>
          <p:nvPr>
            <p:ph type="body" sz="quarter" idx="16"/>
          </p:nvPr>
        </p:nvSpPr>
        <p:spPr>
          <a:xfrm>
            <a:off x="7992545" y="2138362"/>
            <a:ext cx="3276168"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pic>
        <p:nvPicPr>
          <p:cNvPr id="5" name="Picture 4">
            <a:extLst>
              <a:ext uri="{FF2B5EF4-FFF2-40B4-BE49-F238E27FC236}">
                <a16:creationId xmlns:a16="http://schemas.microsoft.com/office/drawing/2014/main" id="{0EBD87A6-44E6-14A7-E4D9-9CEDAE05674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3982358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Quote 1">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0AE81CA-9788-2416-7088-6C894B57D7FD}"/>
              </a:ext>
            </a:extLst>
          </p:cNvPr>
          <p:cNvSpPr/>
          <p:nvPr userDrawn="1"/>
        </p:nvSpPr>
        <p:spPr>
          <a:xfrm>
            <a:off x="7265987" y="0"/>
            <a:ext cx="4926013" cy="6858000"/>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Graphic 9">
            <a:extLst>
              <a:ext uri="{FF2B5EF4-FFF2-40B4-BE49-F238E27FC236}">
                <a16:creationId xmlns:a16="http://schemas.microsoft.com/office/drawing/2014/main" id="{C3D3FE52-D264-BA5B-6F33-FDA6E4CF0ADC}"/>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7766905" y="644556"/>
            <a:ext cx="3942463" cy="2635581"/>
          </a:xfrm>
          <a:prstGeom prst="rect">
            <a:avLst/>
          </a:prstGeom>
        </p:spPr>
      </p:pic>
      <p:sp>
        <p:nvSpPr>
          <p:cNvPr id="11" name="Title 11">
            <a:extLst>
              <a:ext uri="{FF2B5EF4-FFF2-40B4-BE49-F238E27FC236}">
                <a16:creationId xmlns:a16="http://schemas.microsoft.com/office/drawing/2014/main" id="{E49640CA-9B4C-BA12-BA23-49A9C89C8355}"/>
              </a:ext>
            </a:extLst>
          </p:cNvPr>
          <p:cNvSpPr>
            <a:spLocks noGrp="1"/>
          </p:cNvSpPr>
          <p:nvPr>
            <p:ph type="title"/>
          </p:nvPr>
        </p:nvSpPr>
        <p:spPr>
          <a:xfrm>
            <a:off x="697823" y="637523"/>
            <a:ext cx="584960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13" name="Text Placeholder 8">
            <a:extLst>
              <a:ext uri="{FF2B5EF4-FFF2-40B4-BE49-F238E27FC236}">
                <a16:creationId xmlns:a16="http://schemas.microsoft.com/office/drawing/2014/main" id="{06B43C0D-94C3-E2F3-F5B8-BD6DD42BA73C}"/>
              </a:ext>
            </a:extLst>
          </p:cNvPr>
          <p:cNvSpPr>
            <a:spLocks noGrp="1"/>
          </p:cNvSpPr>
          <p:nvPr>
            <p:ph type="body" sz="quarter" idx="11"/>
          </p:nvPr>
        </p:nvSpPr>
        <p:spPr>
          <a:xfrm>
            <a:off x="698416" y="3044952"/>
            <a:ext cx="5849279"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4" name="Text Placeholder 13">
            <a:extLst>
              <a:ext uri="{FF2B5EF4-FFF2-40B4-BE49-F238E27FC236}">
                <a16:creationId xmlns:a16="http://schemas.microsoft.com/office/drawing/2014/main" id="{013A711A-618D-3D22-2C0F-A1F0D0922109}"/>
              </a:ext>
            </a:extLst>
          </p:cNvPr>
          <p:cNvSpPr>
            <a:spLocks noGrp="1"/>
          </p:cNvSpPr>
          <p:nvPr>
            <p:ph type="body" sz="quarter" idx="12"/>
          </p:nvPr>
        </p:nvSpPr>
        <p:spPr>
          <a:xfrm>
            <a:off x="698014" y="2138362"/>
            <a:ext cx="5849090"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sp>
        <p:nvSpPr>
          <p:cNvPr id="3" name="Text Placeholder 13">
            <a:extLst>
              <a:ext uri="{FF2B5EF4-FFF2-40B4-BE49-F238E27FC236}">
                <a16:creationId xmlns:a16="http://schemas.microsoft.com/office/drawing/2014/main" id="{5C8162CF-6D59-2F6B-DB4A-75DBF7620F25}"/>
              </a:ext>
            </a:extLst>
          </p:cNvPr>
          <p:cNvSpPr>
            <a:spLocks noGrp="1"/>
          </p:cNvSpPr>
          <p:nvPr>
            <p:ph type="body" sz="quarter" idx="13"/>
          </p:nvPr>
        </p:nvSpPr>
        <p:spPr>
          <a:xfrm>
            <a:off x="8005348" y="877196"/>
            <a:ext cx="3488638" cy="1655692"/>
          </a:xfrm>
        </p:spPr>
        <p:txBody>
          <a:bodyPr anchor="t">
            <a:noAutofit/>
          </a:bodyPr>
          <a:lstStyle>
            <a:lvl1pPr marL="0" indent="0">
              <a:buNone/>
              <a:defRPr sz="1400" i="0">
                <a:solidFill>
                  <a:schemeClr val="bg1"/>
                </a:solidFill>
                <a:latin typeface="Nunito ExtraBold" pitchFamily="2" charset="0"/>
              </a:defRPr>
            </a:lvl1pPr>
          </a:lstStyle>
          <a:p>
            <a:pPr lvl="0"/>
            <a:r>
              <a:rPr lang="en-US" dirty="0"/>
              <a:t>Click to edit Master text styles</a:t>
            </a:r>
          </a:p>
        </p:txBody>
      </p:sp>
      <p:pic>
        <p:nvPicPr>
          <p:cNvPr id="12" name="Graphic 11">
            <a:extLst>
              <a:ext uri="{FF2B5EF4-FFF2-40B4-BE49-F238E27FC236}">
                <a16:creationId xmlns:a16="http://schemas.microsoft.com/office/drawing/2014/main" id="{1D224772-E510-8F5E-AC1D-68289D0475E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flipH="1">
            <a:off x="7766905" y="3548320"/>
            <a:ext cx="3942463" cy="2635581"/>
          </a:xfrm>
          <a:prstGeom prst="rect">
            <a:avLst/>
          </a:prstGeom>
        </p:spPr>
      </p:pic>
      <p:sp>
        <p:nvSpPr>
          <p:cNvPr id="16" name="Text Placeholder 13">
            <a:extLst>
              <a:ext uri="{FF2B5EF4-FFF2-40B4-BE49-F238E27FC236}">
                <a16:creationId xmlns:a16="http://schemas.microsoft.com/office/drawing/2014/main" id="{1595C402-1C8F-4DBC-3CE4-15C5A21C4D73}"/>
              </a:ext>
            </a:extLst>
          </p:cNvPr>
          <p:cNvSpPr>
            <a:spLocks noGrp="1"/>
          </p:cNvSpPr>
          <p:nvPr>
            <p:ph type="body" sz="quarter" idx="14"/>
          </p:nvPr>
        </p:nvSpPr>
        <p:spPr>
          <a:xfrm>
            <a:off x="8005350" y="3780960"/>
            <a:ext cx="3488638" cy="1705440"/>
          </a:xfrm>
        </p:spPr>
        <p:txBody>
          <a:bodyPr anchor="t">
            <a:noAutofit/>
          </a:bodyPr>
          <a:lstStyle>
            <a:lvl1pPr marL="0" indent="0">
              <a:buNone/>
              <a:defRPr sz="1400" i="0">
                <a:solidFill>
                  <a:srgbClr val="0E4738"/>
                </a:solidFill>
                <a:latin typeface="Nunito ExtraBold" pitchFamily="2" charset="0"/>
              </a:defRPr>
            </a:lvl1pPr>
          </a:lstStyle>
          <a:p>
            <a:pPr lvl="0"/>
            <a:r>
              <a:rPr lang="en-US" dirty="0"/>
              <a:t>Click to edit Master text styles</a:t>
            </a:r>
          </a:p>
        </p:txBody>
      </p:sp>
      <p:pic>
        <p:nvPicPr>
          <p:cNvPr id="4" name="Picture 3">
            <a:extLst>
              <a:ext uri="{FF2B5EF4-FFF2-40B4-BE49-F238E27FC236}">
                <a16:creationId xmlns:a16="http://schemas.microsoft.com/office/drawing/2014/main" id="{E54A54A3-BA1D-AFCF-9684-1C9086D1BA65}"/>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18625359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Quote 2">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0AE81CA-9788-2416-7088-6C894B57D7FD}"/>
              </a:ext>
            </a:extLst>
          </p:cNvPr>
          <p:cNvSpPr/>
          <p:nvPr userDrawn="1"/>
        </p:nvSpPr>
        <p:spPr>
          <a:xfrm>
            <a:off x="7265987" y="0"/>
            <a:ext cx="4926013" cy="6858000"/>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9" name="Graphic 18">
            <a:extLst>
              <a:ext uri="{FF2B5EF4-FFF2-40B4-BE49-F238E27FC236}">
                <a16:creationId xmlns:a16="http://schemas.microsoft.com/office/drawing/2014/main" id="{380074A4-63C4-5800-41E2-0FCA64A6F96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7904064" y="575758"/>
            <a:ext cx="3649857" cy="4810369"/>
          </a:xfrm>
          <a:prstGeom prst="rect">
            <a:avLst/>
          </a:prstGeom>
        </p:spPr>
      </p:pic>
      <p:sp>
        <p:nvSpPr>
          <p:cNvPr id="11" name="Title 11">
            <a:extLst>
              <a:ext uri="{FF2B5EF4-FFF2-40B4-BE49-F238E27FC236}">
                <a16:creationId xmlns:a16="http://schemas.microsoft.com/office/drawing/2014/main" id="{E49640CA-9B4C-BA12-BA23-49A9C89C8355}"/>
              </a:ext>
            </a:extLst>
          </p:cNvPr>
          <p:cNvSpPr>
            <a:spLocks noGrp="1"/>
          </p:cNvSpPr>
          <p:nvPr>
            <p:ph type="title"/>
          </p:nvPr>
        </p:nvSpPr>
        <p:spPr>
          <a:xfrm>
            <a:off x="697823" y="637523"/>
            <a:ext cx="584960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13" name="Text Placeholder 8">
            <a:extLst>
              <a:ext uri="{FF2B5EF4-FFF2-40B4-BE49-F238E27FC236}">
                <a16:creationId xmlns:a16="http://schemas.microsoft.com/office/drawing/2014/main" id="{06B43C0D-94C3-E2F3-F5B8-BD6DD42BA73C}"/>
              </a:ext>
            </a:extLst>
          </p:cNvPr>
          <p:cNvSpPr>
            <a:spLocks noGrp="1"/>
          </p:cNvSpPr>
          <p:nvPr>
            <p:ph type="body" sz="quarter" idx="11"/>
          </p:nvPr>
        </p:nvSpPr>
        <p:spPr>
          <a:xfrm>
            <a:off x="698416" y="3044952"/>
            <a:ext cx="5849279"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4" name="Text Placeholder 13">
            <a:extLst>
              <a:ext uri="{FF2B5EF4-FFF2-40B4-BE49-F238E27FC236}">
                <a16:creationId xmlns:a16="http://schemas.microsoft.com/office/drawing/2014/main" id="{013A711A-618D-3D22-2C0F-A1F0D0922109}"/>
              </a:ext>
            </a:extLst>
          </p:cNvPr>
          <p:cNvSpPr>
            <a:spLocks noGrp="1"/>
          </p:cNvSpPr>
          <p:nvPr>
            <p:ph type="body" sz="quarter" idx="12"/>
          </p:nvPr>
        </p:nvSpPr>
        <p:spPr>
          <a:xfrm>
            <a:off x="698014" y="2138362"/>
            <a:ext cx="5849090"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sp>
        <p:nvSpPr>
          <p:cNvPr id="3" name="Text Placeholder 13">
            <a:extLst>
              <a:ext uri="{FF2B5EF4-FFF2-40B4-BE49-F238E27FC236}">
                <a16:creationId xmlns:a16="http://schemas.microsoft.com/office/drawing/2014/main" id="{5C8162CF-6D59-2F6B-DB4A-75DBF7620F25}"/>
              </a:ext>
            </a:extLst>
          </p:cNvPr>
          <p:cNvSpPr>
            <a:spLocks noGrp="1"/>
          </p:cNvSpPr>
          <p:nvPr>
            <p:ph type="body" sz="quarter" idx="13"/>
          </p:nvPr>
        </p:nvSpPr>
        <p:spPr>
          <a:xfrm>
            <a:off x="8101360" y="805768"/>
            <a:ext cx="3255264" cy="3867832"/>
          </a:xfrm>
        </p:spPr>
        <p:txBody>
          <a:bodyPr anchor="t">
            <a:noAutofit/>
          </a:bodyPr>
          <a:lstStyle>
            <a:lvl1pPr marL="0" indent="0">
              <a:buNone/>
              <a:defRPr sz="1400" i="0">
                <a:solidFill>
                  <a:srgbClr val="0E4738"/>
                </a:solidFill>
                <a:latin typeface="Nunito ExtraBold" pitchFamily="2" charset="0"/>
              </a:defRPr>
            </a:lvl1pPr>
          </a:lstStyle>
          <a:p>
            <a:pPr lvl="0"/>
            <a:r>
              <a:rPr lang="en-US" dirty="0"/>
              <a:t>Click to edit Master text styles</a:t>
            </a:r>
          </a:p>
        </p:txBody>
      </p:sp>
      <p:sp>
        <p:nvSpPr>
          <p:cNvPr id="8" name="Oval 7">
            <a:extLst>
              <a:ext uri="{FF2B5EF4-FFF2-40B4-BE49-F238E27FC236}">
                <a16:creationId xmlns:a16="http://schemas.microsoft.com/office/drawing/2014/main" id="{66DF0323-13C1-31DB-6715-EFBB552DEEEB}"/>
              </a:ext>
            </a:extLst>
          </p:cNvPr>
          <p:cNvSpPr/>
          <p:nvPr userDrawn="1"/>
        </p:nvSpPr>
        <p:spPr>
          <a:xfrm>
            <a:off x="8259519" y="5411686"/>
            <a:ext cx="770849" cy="770849"/>
          </a:xfrm>
          <a:prstGeom prst="ellipse">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Picture Placeholder 8">
            <a:extLst>
              <a:ext uri="{FF2B5EF4-FFF2-40B4-BE49-F238E27FC236}">
                <a16:creationId xmlns:a16="http://schemas.microsoft.com/office/drawing/2014/main" id="{07BC37D7-1B1F-27B6-EC84-A153054B8161}"/>
              </a:ext>
            </a:extLst>
          </p:cNvPr>
          <p:cNvSpPr>
            <a:spLocks noGrp="1"/>
          </p:cNvSpPr>
          <p:nvPr>
            <p:ph type="pic" sz="quarter" idx="17"/>
          </p:nvPr>
        </p:nvSpPr>
        <p:spPr>
          <a:xfrm>
            <a:off x="8239603" y="5390612"/>
            <a:ext cx="810680" cy="810680"/>
          </a:xfrm>
          <a:custGeom>
            <a:avLst/>
            <a:gdLst>
              <a:gd name="csX0" fmla="*/ 1004876 w 2009752"/>
              <a:gd name="csY0" fmla="*/ 0 h 2009752"/>
              <a:gd name="csX1" fmla="*/ 2009752 w 2009752"/>
              <a:gd name="csY1" fmla="*/ 1004876 h 2009752"/>
              <a:gd name="csX2" fmla="*/ 1004876 w 2009752"/>
              <a:gd name="csY2" fmla="*/ 2009752 h 2009752"/>
              <a:gd name="csX3" fmla="*/ 0 w 2009752"/>
              <a:gd name="csY3" fmla="*/ 1004876 h 2009752"/>
              <a:gd name="csX4" fmla="*/ 1004876 w 2009752"/>
              <a:gd name="csY4" fmla="*/ 0 h 2009752"/>
            </a:gdLst>
            <a:ahLst/>
            <a:cxnLst>
              <a:cxn ang="0">
                <a:pos x="csX0" y="csY0"/>
              </a:cxn>
              <a:cxn ang="0">
                <a:pos x="csX1" y="csY1"/>
              </a:cxn>
              <a:cxn ang="0">
                <a:pos x="csX2" y="csY2"/>
              </a:cxn>
              <a:cxn ang="0">
                <a:pos x="csX3" y="csY3"/>
              </a:cxn>
              <a:cxn ang="0">
                <a:pos x="csX4" y="csY4"/>
              </a:cxn>
            </a:cxnLst>
            <a:rect l="l" t="t" r="r" b="b"/>
            <a:pathLst>
              <a:path w="2009752" h="2009752">
                <a:moveTo>
                  <a:pt x="1004876" y="0"/>
                </a:moveTo>
                <a:cubicBezTo>
                  <a:pt x="1559854" y="0"/>
                  <a:pt x="2009752" y="449898"/>
                  <a:pt x="2009752" y="1004876"/>
                </a:cubicBezTo>
                <a:cubicBezTo>
                  <a:pt x="2009752" y="1559854"/>
                  <a:pt x="1559854" y="2009752"/>
                  <a:pt x="1004876" y="2009752"/>
                </a:cubicBezTo>
                <a:cubicBezTo>
                  <a:pt x="449898" y="2009752"/>
                  <a:pt x="0" y="1559854"/>
                  <a:pt x="0" y="1004876"/>
                </a:cubicBezTo>
                <a:cubicBezTo>
                  <a:pt x="0" y="449898"/>
                  <a:pt x="449898" y="0"/>
                  <a:pt x="1004876" y="0"/>
                </a:cubicBezTo>
                <a:close/>
              </a:path>
            </a:pathLst>
          </a:custGeom>
        </p:spPr>
        <p:txBody>
          <a:bodyPr wrap="square">
            <a:noAutofit/>
          </a:bodyPr>
          <a:lstStyle/>
          <a:p>
            <a:endParaRPr lang="en-GB"/>
          </a:p>
        </p:txBody>
      </p:sp>
      <p:sp>
        <p:nvSpPr>
          <p:cNvPr id="17" name="Text Placeholder 13">
            <a:extLst>
              <a:ext uri="{FF2B5EF4-FFF2-40B4-BE49-F238E27FC236}">
                <a16:creationId xmlns:a16="http://schemas.microsoft.com/office/drawing/2014/main" id="{E170935B-30D0-F89B-3AD4-35708CB44FCC}"/>
              </a:ext>
            </a:extLst>
          </p:cNvPr>
          <p:cNvSpPr>
            <a:spLocks noGrp="1"/>
          </p:cNvSpPr>
          <p:nvPr>
            <p:ph type="body" sz="quarter" idx="18"/>
          </p:nvPr>
        </p:nvSpPr>
        <p:spPr>
          <a:xfrm>
            <a:off x="9229196" y="5386127"/>
            <a:ext cx="2127428" cy="796408"/>
          </a:xfrm>
        </p:spPr>
        <p:txBody>
          <a:bodyPr anchor="ctr">
            <a:noAutofit/>
          </a:bodyPr>
          <a:lstStyle>
            <a:lvl1pPr marL="0" indent="0">
              <a:buNone/>
              <a:defRPr sz="1200" i="0">
                <a:solidFill>
                  <a:schemeClr val="bg1"/>
                </a:solidFill>
                <a:latin typeface="Nunito ExtraBold" pitchFamily="2" charset="0"/>
              </a:defRPr>
            </a:lvl1pPr>
          </a:lstStyle>
          <a:p>
            <a:pPr lvl="0"/>
            <a:r>
              <a:rPr lang="en-US" dirty="0"/>
              <a:t>Click to edit Master text styles</a:t>
            </a:r>
          </a:p>
        </p:txBody>
      </p:sp>
      <p:pic>
        <p:nvPicPr>
          <p:cNvPr id="4" name="Picture 3">
            <a:extLst>
              <a:ext uri="{FF2B5EF4-FFF2-40B4-BE49-F238E27FC236}">
                <a16:creationId xmlns:a16="http://schemas.microsoft.com/office/drawing/2014/main" id="{9253F186-F20E-7BCD-4F7A-F0D8BD0F22E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28863070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mage (righ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0AE81CA-9788-2416-7088-6C894B57D7FD}"/>
              </a:ext>
            </a:extLst>
          </p:cNvPr>
          <p:cNvSpPr/>
          <p:nvPr userDrawn="1"/>
        </p:nvSpPr>
        <p:spPr>
          <a:xfrm>
            <a:off x="7265986" y="0"/>
            <a:ext cx="4926013" cy="6858000"/>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Picture Placeholder 6">
            <a:extLst>
              <a:ext uri="{FF2B5EF4-FFF2-40B4-BE49-F238E27FC236}">
                <a16:creationId xmlns:a16="http://schemas.microsoft.com/office/drawing/2014/main" id="{DB270C96-E155-BAD7-0801-5D5A904A2918}"/>
              </a:ext>
            </a:extLst>
          </p:cNvPr>
          <p:cNvSpPr>
            <a:spLocks noGrp="1"/>
          </p:cNvSpPr>
          <p:nvPr>
            <p:ph type="pic" sz="quarter" idx="10"/>
          </p:nvPr>
        </p:nvSpPr>
        <p:spPr>
          <a:xfrm>
            <a:off x="7244862" y="0"/>
            <a:ext cx="4947138" cy="6858000"/>
          </a:xfrm>
        </p:spPr>
        <p:txBody>
          <a:bodyPr/>
          <a:lstStyle/>
          <a:p>
            <a:endParaRPr lang="en-GB"/>
          </a:p>
        </p:txBody>
      </p:sp>
      <p:sp>
        <p:nvSpPr>
          <p:cNvPr id="11" name="Title 11">
            <a:extLst>
              <a:ext uri="{FF2B5EF4-FFF2-40B4-BE49-F238E27FC236}">
                <a16:creationId xmlns:a16="http://schemas.microsoft.com/office/drawing/2014/main" id="{E49640CA-9B4C-BA12-BA23-49A9C89C8355}"/>
              </a:ext>
            </a:extLst>
          </p:cNvPr>
          <p:cNvSpPr>
            <a:spLocks noGrp="1"/>
          </p:cNvSpPr>
          <p:nvPr>
            <p:ph type="title"/>
          </p:nvPr>
        </p:nvSpPr>
        <p:spPr>
          <a:xfrm>
            <a:off x="697823" y="637523"/>
            <a:ext cx="584960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13" name="Text Placeholder 8">
            <a:extLst>
              <a:ext uri="{FF2B5EF4-FFF2-40B4-BE49-F238E27FC236}">
                <a16:creationId xmlns:a16="http://schemas.microsoft.com/office/drawing/2014/main" id="{06B43C0D-94C3-E2F3-F5B8-BD6DD42BA73C}"/>
              </a:ext>
            </a:extLst>
          </p:cNvPr>
          <p:cNvSpPr>
            <a:spLocks noGrp="1"/>
          </p:cNvSpPr>
          <p:nvPr>
            <p:ph type="body" sz="quarter" idx="11"/>
          </p:nvPr>
        </p:nvSpPr>
        <p:spPr>
          <a:xfrm>
            <a:off x="698416" y="3044952"/>
            <a:ext cx="5849279"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4" name="Text Placeholder 13">
            <a:extLst>
              <a:ext uri="{FF2B5EF4-FFF2-40B4-BE49-F238E27FC236}">
                <a16:creationId xmlns:a16="http://schemas.microsoft.com/office/drawing/2014/main" id="{013A711A-618D-3D22-2C0F-A1F0D0922109}"/>
              </a:ext>
            </a:extLst>
          </p:cNvPr>
          <p:cNvSpPr>
            <a:spLocks noGrp="1"/>
          </p:cNvSpPr>
          <p:nvPr>
            <p:ph type="body" sz="quarter" idx="12"/>
          </p:nvPr>
        </p:nvSpPr>
        <p:spPr>
          <a:xfrm>
            <a:off x="698014" y="2138362"/>
            <a:ext cx="5849090"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pic>
        <p:nvPicPr>
          <p:cNvPr id="3" name="Picture 2">
            <a:extLst>
              <a:ext uri="{FF2B5EF4-FFF2-40B4-BE49-F238E27FC236}">
                <a16:creationId xmlns:a16="http://schemas.microsoft.com/office/drawing/2014/main" id="{FC01CABB-80D7-E893-051B-C4E170F392A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15048943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mage (lef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656A154-5650-FE5F-AD9D-0A27103F83EC}"/>
              </a:ext>
            </a:extLst>
          </p:cNvPr>
          <p:cNvSpPr/>
          <p:nvPr userDrawn="1"/>
        </p:nvSpPr>
        <p:spPr>
          <a:xfrm>
            <a:off x="0" y="0"/>
            <a:ext cx="4926013" cy="6858000"/>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Picture Placeholder 6">
            <a:extLst>
              <a:ext uri="{FF2B5EF4-FFF2-40B4-BE49-F238E27FC236}">
                <a16:creationId xmlns:a16="http://schemas.microsoft.com/office/drawing/2014/main" id="{26EEC811-5C56-3F70-FD8C-9B6A78362B17}"/>
              </a:ext>
            </a:extLst>
          </p:cNvPr>
          <p:cNvSpPr>
            <a:spLocks noGrp="1"/>
          </p:cNvSpPr>
          <p:nvPr>
            <p:ph type="pic" sz="quarter" idx="10"/>
          </p:nvPr>
        </p:nvSpPr>
        <p:spPr>
          <a:xfrm>
            <a:off x="5808" y="0"/>
            <a:ext cx="4947138" cy="6858000"/>
          </a:xfrm>
        </p:spPr>
        <p:txBody>
          <a:bodyPr/>
          <a:lstStyle/>
          <a:p>
            <a:endParaRPr lang="en-GB"/>
          </a:p>
        </p:txBody>
      </p:sp>
      <p:sp>
        <p:nvSpPr>
          <p:cNvPr id="6" name="Title 11">
            <a:extLst>
              <a:ext uri="{FF2B5EF4-FFF2-40B4-BE49-F238E27FC236}">
                <a16:creationId xmlns:a16="http://schemas.microsoft.com/office/drawing/2014/main" id="{DC51C1A2-FA97-B404-3B36-7C752D64B0C9}"/>
              </a:ext>
            </a:extLst>
          </p:cNvPr>
          <p:cNvSpPr>
            <a:spLocks noGrp="1"/>
          </p:cNvSpPr>
          <p:nvPr>
            <p:ph type="title"/>
          </p:nvPr>
        </p:nvSpPr>
        <p:spPr>
          <a:xfrm>
            <a:off x="5580719" y="637523"/>
            <a:ext cx="584960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10" name="Text Placeholder 8">
            <a:extLst>
              <a:ext uri="{FF2B5EF4-FFF2-40B4-BE49-F238E27FC236}">
                <a16:creationId xmlns:a16="http://schemas.microsoft.com/office/drawing/2014/main" id="{85C62F4B-B012-4D90-C6F4-E25F675FFA9D}"/>
              </a:ext>
            </a:extLst>
          </p:cNvPr>
          <p:cNvSpPr>
            <a:spLocks noGrp="1"/>
          </p:cNvSpPr>
          <p:nvPr>
            <p:ph type="body" sz="quarter" idx="11"/>
          </p:nvPr>
        </p:nvSpPr>
        <p:spPr>
          <a:xfrm>
            <a:off x="5581312" y="3044952"/>
            <a:ext cx="5849279"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1" name="Text Placeholder 13">
            <a:extLst>
              <a:ext uri="{FF2B5EF4-FFF2-40B4-BE49-F238E27FC236}">
                <a16:creationId xmlns:a16="http://schemas.microsoft.com/office/drawing/2014/main" id="{02613912-C5BF-3000-4826-08970E6C9988}"/>
              </a:ext>
            </a:extLst>
          </p:cNvPr>
          <p:cNvSpPr>
            <a:spLocks noGrp="1"/>
          </p:cNvSpPr>
          <p:nvPr>
            <p:ph type="body" sz="quarter" idx="12"/>
          </p:nvPr>
        </p:nvSpPr>
        <p:spPr>
          <a:xfrm>
            <a:off x="5580910" y="2138362"/>
            <a:ext cx="5849090"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spTree>
    <p:extLst>
      <p:ext uri="{BB962C8B-B14F-4D97-AF65-F5344CB8AC3E}">
        <p14:creationId xmlns:p14="http://schemas.microsoft.com/office/powerpoint/2010/main" val="33597681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mage (oval accent)">
    <p:spTree>
      <p:nvGrpSpPr>
        <p:cNvPr id="1" name=""/>
        <p:cNvGrpSpPr/>
        <p:nvPr/>
      </p:nvGrpSpPr>
      <p:grpSpPr>
        <a:xfrm>
          <a:off x="0" y="0"/>
          <a:ext cx="0" cy="0"/>
          <a:chOff x="0" y="0"/>
          <a:chExt cx="0" cy="0"/>
        </a:xfrm>
      </p:grpSpPr>
      <p:sp>
        <p:nvSpPr>
          <p:cNvPr id="30" name="Graphic 28">
            <a:extLst>
              <a:ext uri="{FF2B5EF4-FFF2-40B4-BE49-F238E27FC236}">
                <a16:creationId xmlns:a16="http://schemas.microsoft.com/office/drawing/2014/main" id="{019FFCC2-EBCC-C397-52A3-2C7B6CFED392}"/>
              </a:ext>
            </a:extLst>
          </p:cNvPr>
          <p:cNvSpPr/>
          <p:nvPr/>
        </p:nvSpPr>
        <p:spPr>
          <a:xfrm>
            <a:off x="6945899" y="-7257"/>
            <a:ext cx="5246101" cy="6857998"/>
          </a:xfrm>
          <a:custGeom>
            <a:avLst/>
            <a:gdLst>
              <a:gd name="csX0" fmla="*/ 1235393 w 3989641"/>
              <a:gd name="csY0" fmla="*/ 0 h 5259133"/>
              <a:gd name="csX1" fmla="*/ 1194911 w 3989641"/>
              <a:gd name="csY1" fmla="*/ 0 h 5259133"/>
              <a:gd name="csX2" fmla="*/ 0 w 3989641"/>
              <a:gd name="csY2" fmla="*/ 2817876 h 5259133"/>
              <a:gd name="csX3" fmla="*/ 849535 w 3989641"/>
              <a:gd name="csY3" fmla="*/ 5259134 h 5259133"/>
              <a:gd name="csX4" fmla="*/ 1235393 w 3989641"/>
              <a:gd name="csY4" fmla="*/ 5259134 h 5259133"/>
              <a:gd name="csX5" fmla="*/ 3989641 w 3989641"/>
              <a:gd name="csY5" fmla="*/ 5259134 h 5259133"/>
              <a:gd name="csX6" fmla="*/ 3989641 w 3989641"/>
              <a:gd name="csY6" fmla="*/ 0 h 5259133"/>
              <a:gd name="csX7" fmla="*/ 1235393 w 3989641"/>
              <a:gd name="csY7" fmla="*/ 0 h 525913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3989641" h="5259133">
                <a:moveTo>
                  <a:pt x="1235393" y="0"/>
                </a:moveTo>
                <a:lnTo>
                  <a:pt x="1194911" y="0"/>
                </a:lnTo>
                <a:cubicBezTo>
                  <a:pt x="460153" y="700659"/>
                  <a:pt x="0" y="1703737"/>
                  <a:pt x="0" y="2817876"/>
                </a:cubicBezTo>
                <a:cubicBezTo>
                  <a:pt x="0" y="3745421"/>
                  <a:pt x="318897" y="4596003"/>
                  <a:pt x="849535" y="5259134"/>
                </a:cubicBezTo>
                <a:lnTo>
                  <a:pt x="1235393" y="5259134"/>
                </a:lnTo>
                <a:cubicBezTo>
                  <a:pt x="1235393" y="5259134"/>
                  <a:pt x="3989641" y="5259134"/>
                  <a:pt x="3989641" y="5259134"/>
                </a:cubicBezTo>
                <a:lnTo>
                  <a:pt x="3989641" y="0"/>
                </a:lnTo>
                <a:lnTo>
                  <a:pt x="1235393" y="0"/>
                </a:lnTo>
                <a:close/>
              </a:path>
            </a:pathLst>
          </a:custGeom>
          <a:solidFill>
            <a:srgbClr val="00833A"/>
          </a:solidFill>
          <a:ln w="9525" cap="flat">
            <a:noFill/>
            <a:prstDash val="solid"/>
            <a:miter/>
          </a:ln>
        </p:spPr>
        <p:txBody>
          <a:bodyPr/>
          <a:lstStyle/>
          <a:p>
            <a:endParaRPr lang="en-GB"/>
          </a:p>
        </p:txBody>
      </p:sp>
      <p:pic>
        <p:nvPicPr>
          <p:cNvPr id="11" name="Picture 10">
            <a:extLst>
              <a:ext uri="{FF2B5EF4-FFF2-40B4-BE49-F238E27FC236}">
                <a16:creationId xmlns:a16="http://schemas.microsoft.com/office/drawing/2014/main" id="{24350F91-F3BC-0DC0-F4C4-14CCC6E27F56}"/>
              </a:ext>
            </a:extLst>
          </p:cNvPr>
          <p:cNvPicPr>
            <a:picLocks noChangeAspect="1"/>
          </p:cNvPicPr>
          <p:nvPr userDrawn="1"/>
        </p:nvPicPr>
        <p:blipFill>
          <a:blip r:embed="rId2">
            <a:extLst>
              <a:ext uri="{28A0092B-C50C-407E-A947-70E740481C1C}">
                <a14:useLocalDpi xmlns:a14="http://schemas.microsoft.com/office/drawing/2010/main" val="0"/>
              </a:ext>
            </a:extLst>
          </a:blip>
          <a:srcRect l="19585" r="1"/>
          <a:stretch>
            <a:fillRect/>
          </a:stretch>
        </p:blipFill>
        <p:spPr>
          <a:xfrm>
            <a:off x="7257" y="-1"/>
            <a:ext cx="8590004" cy="6858000"/>
          </a:xfrm>
          <a:prstGeom prst="rect">
            <a:avLst/>
          </a:prstGeom>
        </p:spPr>
      </p:pic>
      <p:sp>
        <p:nvSpPr>
          <p:cNvPr id="27" name="Picture Placeholder 26">
            <a:extLst>
              <a:ext uri="{FF2B5EF4-FFF2-40B4-BE49-F238E27FC236}">
                <a16:creationId xmlns:a16="http://schemas.microsoft.com/office/drawing/2014/main" id="{D3A29CA4-3D15-22B5-7C9E-3C49857BDCAA}"/>
              </a:ext>
            </a:extLst>
          </p:cNvPr>
          <p:cNvSpPr>
            <a:spLocks noGrp="1"/>
          </p:cNvSpPr>
          <p:nvPr>
            <p:ph type="pic" sz="quarter" idx="16"/>
          </p:nvPr>
        </p:nvSpPr>
        <p:spPr>
          <a:xfrm>
            <a:off x="6980864" y="-7257"/>
            <a:ext cx="5203879" cy="6858000"/>
          </a:xfrm>
          <a:custGeom>
            <a:avLst/>
            <a:gdLst>
              <a:gd name="csX0" fmla="*/ 1556846 w 5203879"/>
              <a:gd name="csY0" fmla="*/ 0 h 6858000"/>
              <a:gd name="csX1" fmla="*/ 5203879 w 5203879"/>
              <a:gd name="csY1" fmla="*/ 0 h 6858000"/>
              <a:gd name="csX2" fmla="*/ 5203879 w 5203879"/>
              <a:gd name="csY2" fmla="*/ 6858000 h 6858000"/>
              <a:gd name="csX3" fmla="*/ 5193574 w 5203879"/>
              <a:gd name="csY3" fmla="*/ 6858000 h 6858000"/>
              <a:gd name="csX4" fmla="*/ 5163535 w 5203879"/>
              <a:gd name="csY4" fmla="*/ 6858000 h 6858000"/>
              <a:gd name="csX5" fmla="*/ 5115076 w 5203879"/>
              <a:gd name="csY5" fmla="*/ 6858000 h 6858000"/>
              <a:gd name="csX6" fmla="*/ 5049515 w 5203879"/>
              <a:gd name="csY6" fmla="*/ 6858000 h 6858000"/>
              <a:gd name="csX7" fmla="*/ 4968166 w 5203879"/>
              <a:gd name="csY7" fmla="*/ 6858000 h 6858000"/>
              <a:gd name="csX8" fmla="*/ 4872346 w 5203879"/>
              <a:gd name="csY8" fmla="*/ 6858000 h 6858000"/>
              <a:gd name="csX9" fmla="*/ 4763369 w 5203879"/>
              <a:gd name="csY9" fmla="*/ 6858000 h 6858000"/>
              <a:gd name="csX10" fmla="*/ 4642552 w 5203879"/>
              <a:gd name="csY10" fmla="*/ 6858000 h 6858000"/>
              <a:gd name="csX11" fmla="*/ 4511210 w 5203879"/>
              <a:gd name="csY11" fmla="*/ 6858000 h 6858000"/>
              <a:gd name="csX12" fmla="*/ 4370659 w 5203879"/>
              <a:gd name="csY12" fmla="*/ 6858000 h 6858000"/>
              <a:gd name="csX13" fmla="*/ 4222214 w 5203879"/>
              <a:gd name="csY13" fmla="*/ 6858000 h 6858000"/>
              <a:gd name="csX14" fmla="*/ 4067191 w 5203879"/>
              <a:gd name="csY14" fmla="*/ 6858000 h 6858000"/>
              <a:gd name="csX15" fmla="*/ 3742673 w 5203879"/>
              <a:gd name="csY15" fmla="*/ 6858000 h 6858000"/>
              <a:gd name="csX16" fmla="*/ 3407631 w 5203879"/>
              <a:gd name="csY16" fmla="*/ 6858000 h 6858000"/>
              <a:gd name="csX17" fmla="*/ 3072588 w 5203879"/>
              <a:gd name="csY17" fmla="*/ 6858000 h 6858000"/>
              <a:gd name="csX18" fmla="*/ 2748070 w 5203879"/>
              <a:gd name="csY18" fmla="*/ 6858000 h 6858000"/>
              <a:gd name="csX19" fmla="*/ 2593047 w 5203879"/>
              <a:gd name="csY19" fmla="*/ 6858000 h 6858000"/>
              <a:gd name="csX20" fmla="*/ 2444602 w 5203879"/>
              <a:gd name="csY20" fmla="*/ 6858000 h 6858000"/>
              <a:gd name="csX21" fmla="*/ 2304051 w 5203879"/>
              <a:gd name="csY21" fmla="*/ 6858000 h 6858000"/>
              <a:gd name="csX22" fmla="*/ 2172709 w 5203879"/>
              <a:gd name="csY22" fmla="*/ 6858000 h 6858000"/>
              <a:gd name="csX23" fmla="*/ 2051892 w 5203879"/>
              <a:gd name="csY23" fmla="*/ 6858000 h 6858000"/>
              <a:gd name="csX24" fmla="*/ 1942915 w 5203879"/>
              <a:gd name="csY24" fmla="*/ 6858000 h 6858000"/>
              <a:gd name="csX25" fmla="*/ 1847095 w 5203879"/>
              <a:gd name="csY25" fmla="*/ 6858000 h 6858000"/>
              <a:gd name="csX26" fmla="*/ 1765746 w 5203879"/>
              <a:gd name="csY26" fmla="*/ 6858000 h 6858000"/>
              <a:gd name="csX27" fmla="*/ 1700185 w 5203879"/>
              <a:gd name="csY27" fmla="*/ 6858000 h 6858000"/>
              <a:gd name="csX28" fmla="*/ 1651727 w 5203879"/>
              <a:gd name="csY28" fmla="*/ 6858000 h 6858000"/>
              <a:gd name="csX29" fmla="*/ 1621687 w 5203879"/>
              <a:gd name="csY29" fmla="*/ 6858000 h 6858000"/>
              <a:gd name="csX30" fmla="*/ 1611381 w 5203879"/>
              <a:gd name="csY30" fmla="*/ 6858000 h 6858000"/>
              <a:gd name="csX31" fmla="*/ 1108089 w 5203879"/>
              <a:gd name="csY31" fmla="*/ 6858000 h 6858000"/>
              <a:gd name="csX32" fmla="*/ 0 w 5203879"/>
              <a:gd name="csY32" fmla="*/ 3673751 h 6858000"/>
              <a:gd name="csX33" fmla="*/ 1383140 w 5203879"/>
              <a:gd name="csY33" fmla="*/ 174180 h 6858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Lst>
            <a:rect l="l" t="t" r="r" b="b"/>
            <a:pathLst>
              <a:path w="5203879" h="6858000">
                <a:moveTo>
                  <a:pt x="1556846" y="0"/>
                </a:moveTo>
                <a:lnTo>
                  <a:pt x="5203879" y="0"/>
                </a:lnTo>
                <a:lnTo>
                  <a:pt x="5203879" y="6858000"/>
                </a:lnTo>
                <a:lnTo>
                  <a:pt x="5193574" y="6858000"/>
                </a:lnTo>
                <a:lnTo>
                  <a:pt x="5163535" y="6858000"/>
                </a:lnTo>
                <a:lnTo>
                  <a:pt x="5115076" y="6858000"/>
                </a:lnTo>
                <a:lnTo>
                  <a:pt x="5049515" y="6858000"/>
                </a:lnTo>
                <a:lnTo>
                  <a:pt x="4968166" y="6858000"/>
                </a:lnTo>
                <a:lnTo>
                  <a:pt x="4872346" y="6858000"/>
                </a:lnTo>
                <a:lnTo>
                  <a:pt x="4763369" y="6858000"/>
                </a:lnTo>
                <a:lnTo>
                  <a:pt x="4642552" y="6858000"/>
                </a:lnTo>
                <a:lnTo>
                  <a:pt x="4511210" y="6858000"/>
                </a:lnTo>
                <a:lnTo>
                  <a:pt x="4370659" y="6858000"/>
                </a:lnTo>
                <a:lnTo>
                  <a:pt x="4222214" y="6858000"/>
                </a:lnTo>
                <a:lnTo>
                  <a:pt x="4067191" y="6858000"/>
                </a:lnTo>
                <a:lnTo>
                  <a:pt x="3742673" y="6858000"/>
                </a:lnTo>
                <a:lnTo>
                  <a:pt x="3407631" y="6858000"/>
                </a:lnTo>
                <a:lnTo>
                  <a:pt x="3072588" y="6858000"/>
                </a:lnTo>
                <a:lnTo>
                  <a:pt x="2748070" y="6858000"/>
                </a:lnTo>
                <a:lnTo>
                  <a:pt x="2593047" y="6858000"/>
                </a:lnTo>
                <a:lnTo>
                  <a:pt x="2444602" y="6858000"/>
                </a:lnTo>
                <a:lnTo>
                  <a:pt x="2304051" y="6858000"/>
                </a:lnTo>
                <a:lnTo>
                  <a:pt x="2172709" y="6858000"/>
                </a:lnTo>
                <a:lnTo>
                  <a:pt x="2051892" y="6858000"/>
                </a:lnTo>
                <a:lnTo>
                  <a:pt x="1942915" y="6858000"/>
                </a:lnTo>
                <a:lnTo>
                  <a:pt x="1847095" y="6858000"/>
                </a:lnTo>
                <a:lnTo>
                  <a:pt x="1765746" y="6858000"/>
                </a:lnTo>
                <a:lnTo>
                  <a:pt x="1700185" y="6858000"/>
                </a:lnTo>
                <a:lnTo>
                  <a:pt x="1651727" y="6858000"/>
                </a:lnTo>
                <a:lnTo>
                  <a:pt x="1621687" y="6858000"/>
                </a:lnTo>
                <a:lnTo>
                  <a:pt x="1611381" y="6858000"/>
                </a:lnTo>
                <a:lnTo>
                  <a:pt x="1108089" y="6858000"/>
                </a:lnTo>
                <a:cubicBezTo>
                  <a:pt x="415953" y="5993047"/>
                  <a:pt x="0" y="4883592"/>
                  <a:pt x="0" y="3673751"/>
                </a:cubicBezTo>
                <a:cubicBezTo>
                  <a:pt x="0" y="2311353"/>
                  <a:pt x="527519" y="1076275"/>
                  <a:pt x="1383140" y="174180"/>
                </a:cubicBezTo>
                <a:close/>
              </a:path>
            </a:pathLst>
          </a:custGeom>
        </p:spPr>
        <p:txBody>
          <a:bodyPr wrap="square">
            <a:noAutofit/>
          </a:bodyPr>
          <a:lstStyle/>
          <a:p>
            <a:endParaRPr lang="en-GB"/>
          </a:p>
        </p:txBody>
      </p:sp>
      <p:sp>
        <p:nvSpPr>
          <p:cNvPr id="34" name="Title 11">
            <a:extLst>
              <a:ext uri="{FF2B5EF4-FFF2-40B4-BE49-F238E27FC236}">
                <a16:creationId xmlns:a16="http://schemas.microsoft.com/office/drawing/2014/main" id="{6B27CEA9-9859-FFD7-ADAF-3BE8244389A9}"/>
              </a:ext>
            </a:extLst>
          </p:cNvPr>
          <p:cNvSpPr>
            <a:spLocks noGrp="1"/>
          </p:cNvSpPr>
          <p:nvPr>
            <p:ph type="title"/>
          </p:nvPr>
        </p:nvSpPr>
        <p:spPr>
          <a:xfrm>
            <a:off x="697823" y="637523"/>
            <a:ext cx="584960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36" name="Text Placeholder 8">
            <a:extLst>
              <a:ext uri="{FF2B5EF4-FFF2-40B4-BE49-F238E27FC236}">
                <a16:creationId xmlns:a16="http://schemas.microsoft.com/office/drawing/2014/main" id="{F28C37C3-F6B2-CF43-3944-2539F2B9706A}"/>
              </a:ext>
            </a:extLst>
          </p:cNvPr>
          <p:cNvSpPr>
            <a:spLocks noGrp="1"/>
          </p:cNvSpPr>
          <p:nvPr>
            <p:ph type="body" sz="quarter" idx="11"/>
          </p:nvPr>
        </p:nvSpPr>
        <p:spPr>
          <a:xfrm>
            <a:off x="698416" y="3044952"/>
            <a:ext cx="5849279"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37" name="Text Placeholder 13">
            <a:extLst>
              <a:ext uri="{FF2B5EF4-FFF2-40B4-BE49-F238E27FC236}">
                <a16:creationId xmlns:a16="http://schemas.microsoft.com/office/drawing/2014/main" id="{8BEE21BB-C160-DADA-7C1E-AC2450E7495C}"/>
              </a:ext>
            </a:extLst>
          </p:cNvPr>
          <p:cNvSpPr>
            <a:spLocks noGrp="1"/>
          </p:cNvSpPr>
          <p:nvPr>
            <p:ph type="body" sz="quarter" idx="12"/>
          </p:nvPr>
        </p:nvSpPr>
        <p:spPr>
          <a:xfrm>
            <a:off x="698014" y="2138362"/>
            <a:ext cx="5849090"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pic>
        <p:nvPicPr>
          <p:cNvPr id="2" name="Picture 1">
            <a:extLst>
              <a:ext uri="{FF2B5EF4-FFF2-40B4-BE49-F238E27FC236}">
                <a16:creationId xmlns:a16="http://schemas.microsoft.com/office/drawing/2014/main" id="{E5A5138C-3E20-9849-30CC-96C2ADB1430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5814827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Image (oval)">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6080770-3A27-4E3E-B4C0-D10C99A90E71}"/>
              </a:ext>
            </a:extLst>
          </p:cNvPr>
          <p:cNvSpPr/>
          <p:nvPr userDrawn="1"/>
        </p:nvSpPr>
        <p:spPr>
          <a:xfrm>
            <a:off x="9116291" y="0"/>
            <a:ext cx="3075709" cy="6858000"/>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F157EA8C-EE3A-A537-E89F-4FE6A59A9320}"/>
              </a:ext>
            </a:extLst>
          </p:cNvPr>
          <p:cNvSpPr/>
          <p:nvPr userDrawn="1"/>
        </p:nvSpPr>
        <p:spPr>
          <a:xfrm>
            <a:off x="7127742" y="1056973"/>
            <a:ext cx="3966383" cy="4703999"/>
          </a:xfrm>
          <a:prstGeom prst="ellipse">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Picture Placeholder 13">
            <a:extLst>
              <a:ext uri="{FF2B5EF4-FFF2-40B4-BE49-F238E27FC236}">
                <a16:creationId xmlns:a16="http://schemas.microsoft.com/office/drawing/2014/main" id="{F66B6C44-9D6D-0C4C-E8D1-A7F3D023873C}"/>
              </a:ext>
            </a:extLst>
          </p:cNvPr>
          <p:cNvSpPr>
            <a:spLocks noGrp="1"/>
          </p:cNvSpPr>
          <p:nvPr>
            <p:ph type="pic" sz="quarter" idx="13"/>
          </p:nvPr>
        </p:nvSpPr>
        <p:spPr>
          <a:xfrm>
            <a:off x="7092164" y="1029443"/>
            <a:ext cx="4047068" cy="4799114"/>
          </a:xfrm>
          <a:prstGeom prst="ellipse">
            <a:avLst/>
          </a:prstGeom>
        </p:spPr>
        <p:txBody>
          <a:bodyPr/>
          <a:lstStyle/>
          <a:p>
            <a:endParaRPr lang="en-GB"/>
          </a:p>
        </p:txBody>
      </p:sp>
      <p:sp>
        <p:nvSpPr>
          <p:cNvPr id="9" name="Title 11">
            <a:extLst>
              <a:ext uri="{FF2B5EF4-FFF2-40B4-BE49-F238E27FC236}">
                <a16:creationId xmlns:a16="http://schemas.microsoft.com/office/drawing/2014/main" id="{76DC84FB-52B8-D14E-C0EB-7F539B266A6E}"/>
              </a:ext>
            </a:extLst>
          </p:cNvPr>
          <p:cNvSpPr>
            <a:spLocks noGrp="1"/>
          </p:cNvSpPr>
          <p:nvPr>
            <p:ph type="title"/>
          </p:nvPr>
        </p:nvSpPr>
        <p:spPr>
          <a:xfrm>
            <a:off x="697823" y="637523"/>
            <a:ext cx="584960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12" name="Text Placeholder 8">
            <a:extLst>
              <a:ext uri="{FF2B5EF4-FFF2-40B4-BE49-F238E27FC236}">
                <a16:creationId xmlns:a16="http://schemas.microsoft.com/office/drawing/2014/main" id="{56BA57ED-5297-0DE6-B966-62350BA3E06D}"/>
              </a:ext>
            </a:extLst>
          </p:cNvPr>
          <p:cNvSpPr>
            <a:spLocks noGrp="1"/>
          </p:cNvSpPr>
          <p:nvPr>
            <p:ph type="body" sz="quarter" idx="11"/>
          </p:nvPr>
        </p:nvSpPr>
        <p:spPr>
          <a:xfrm>
            <a:off x="698416" y="3044952"/>
            <a:ext cx="5849279"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3" name="Text Placeholder 13">
            <a:extLst>
              <a:ext uri="{FF2B5EF4-FFF2-40B4-BE49-F238E27FC236}">
                <a16:creationId xmlns:a16="http://schemas.microsoft.com/office/drawing/2014/main" id="{89F82D48-AFF5-4F2C-2C06-5A8CD2976E7F}"/>
              </a:ext>
            </a:extLst>
          </p:cNvPr>
          <p:cNvSpPr>
            <a:spLocks noGrp="1"/>
          </p:cNvSpPr>
          <p:nvPr>
            <p:ph type="body" sz="quarter" idx="12"/>
          </p:nvPr>
        </p:nvSpPr>
        <p:spPr>
          <a:xfrm>
            <a:off x="698014" y="2138362"/>
            <a:ext cx="5849090"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pic>
        <p:nvPicPr>
          <p:cNvPr id="2" name="Picture 1">
            <a:extLst>
              <a:ext uri="{FF2B5EF4-FFF2-40B4-BE49-F238E27FC236}">
                <a16:creationId xmlns:a16="http://schemas.microsoft.com/office/drawing/2014/main" id="{D8377088-35E6-7FBB-6878-2C4AFDB24C6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9715866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Image (rectangl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6080770-3A27-4E3E-B4C0-D10C99A90E71}"/>
              </a:ext>
            </a:extLst>
          </p:cNvPr>
          <p:cNvSpPr/>
          <p:nvPr userDrawn="1"/>
        </p:nvSpPr>
        <p:spPr>
          <a:xfrm>
            <a:off x="9116291" y="0"/>
            <a:ext cx="3075709" cy="6858000"/>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Rounded Corners 5">
            <a:extLst>
              <a:ext uri="{FF2B5EF4-FFF2-40B4-BE49-F238E27FC236}">
                <a16:creationId xmlns:a16="http://schemas.microsoft.com/office/drawing/2014/main" id="{4CDB4D1A-470C-DDDD-9E56-4252DF6DC4BB}"/>
              </a:ext>
            </a:extLst>
          </p:cNvPr>
          <p:cNvSpPr/>
          <p:nvPr userDrawn="1"/>
        </p:nvSpPr>
        <p:spPr>
          <a:xfrm>
            <a:off x="7170940" y="666413"/>
            <a:ext cx="3727050" cy="5492066"/>
          </a:xfrm>
          <a:prstGeom prst="roundRect">
            <a:avLst>
              <a:gd name="adj" fmla="val 1703"/>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itle 11">
            <a:extLst>
              <a:ext uri="{FF2B5EF4-FFF2-40B4-BE49-F238E27FC236}">
                <a16:creationId xmlns:a16="http://schemas.microsoft.com/office/drawing/2014/main" id="{EC1EED79-8942-EAE0-53E3-6C07737DE070}"/>
              </a:ext>
            </a:extLst>
          </p:cNvPr>
          <p:cNvSpPr>
            <a:spLocks noGrp="1"/>
          </p:cNvSpPr>
          <p:nvPr>
            <p:ph type="title"/>
          </p:nvPr>
        </p:nvSpPr>
        <p:spPr>
          <a:xfrm>
            <a:off x="697823" y="637523"/>
            <a:ext cx="584960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24" name="Text Placeholder 8">
            <a:extLst>
              <a:ext uri="{FF2B5EF4-FFF2-40B4-BE49-F238E27FC236}">
                <a16:creationId xmlns:a16="http://schemas.microsoft.com/office/drawing/2014/main" id="{0106ACD2-C844-DF3C-9F8B-F84487836B6A}"/>
              </a:ext>
            </a:extLst>
          </p:cNvPr>
          <p:cNvSpPr>
            <a:spLocks noGrp="1"/>
          </p:cNvSpPr>
          <p:nvPr>
            <p:ph type="body" sz="quarter" idx="11"/>
          </p:nvPr>
        </p:nvSpPr>
        <p:spPr>
          <a:xfrm>
            <a:off x="698416" y="3044952"/>
            <a:ext cx="5849279"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25" name="Text Placeholder 13">
            <a:extLst>
              <a:ext uri="{FF2B5EF4-FFF2-40B4-BE49-F238E27FC236}">
                <a16:creationId xmlns:a16="http://schemas.microsoft.com/office/drawing/2014/main" id="{1C8B84A4-B30F-E3B7-072D-5B63378B4ADE}"/>
              </a:ext>
            </a:extLst>
          </p:cNvPr>
          <p:cNvSpPr>
            <a:spLocks noGrp="1"/>
          </p:cNvSpPr>
          <p:nvPr>
            <p:ph type="body" sz="quarter" idx="12"/>
          </p:nvPr>
        </p:nvSpPr>
        <p:spPr>
          <a:xfrm>
            <a:off x="698014" y="2138362"/>
            <a:ext cx="5849090"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pic>
        <p:nvPicPr>
          <p:cNvPr id="2" name="Picture 1">
            <a:extLst>
              <a:ext uri="{FF2B5EF4-FFF2-40B4-BE49-F238E27FC236}">
                <a16:creationId xmlns:a16="http://schemas.microsoft.com/office/drawing/2014/main" id="{C6B59DEA-625E-DF5E-4062-4C3286361E7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
        <p:nvSpPr>
          <p:cNvPr id="5" name="Picture Placeholder 20">
            <a:extLst>
              <a:ext uri="{FF2B5EF4-FFF2-40B4-BE49-F238E27FC236}">
                <a16:creationId xmlns:a16="http://schemas.microsoft.com/office/drawing/2014/main" id="{702C8080-B771-68AF-2476-E4D2B7A72E39}"/>
              </a:ext>
            </a:extLst>
          </p:cNvPr>
          <p:cNvSpPr>
            <a:spLocks noGrp="1"/>
          </p:cNvSpPr>
          <p:nvPr>
            <p:ph type="pic" sz="quarter" idx="15"/>
          </p:nvPr>
        </p:nvSpPr>
        <p:spPr>
          <a:xfrm>
            <a:off x="7106194" y="637523"/>
            <a:ext cx="3853082" cy="5554064"/>
          </a:xfrm>
          <a:custGeom>
            <a:avLst/>
            <a:gdLst>
              <a:gd name="csX0" fmla="*/ 65559 w 3849624"/>
              <a:gd name="csY0" fmla="*/ 0 h 4718304"/>
              <a:gd name="csX1" fmla="*/ 3784065 w 3849624"/>
              <a:gd name="csY1" fmla="*/ 0 h 4718304"/>
              <a:gd name="csX2" fmla="*/ 3849624 w 3849624"/>
              <a:gd name="csY2" fmla="*/ 65559 h 4718304"/>
              <a:gd name="csX3" fmla="*/ 3849624 w 3849624"/>
              <a:gd name="csY3" fmla="*/ 4652745 h 4718304"/>
              <a:gd name="csX4" fmla="*/ 3784065 w 3849624"/>
              <a:gd name="csY4" fmla="*/ 4718304 h 4718304"/>
              <a:gd name="csX5" fmla="*/ 65559 w 3849624"/>
              <a:gd name="csY5" fmla="*/ 4718304 h 4718304"/>
              <a:gd name="csX6" fmla="*/ 0 w 3849624"/>
              <a:gd name="csY6" fmla="*/ 4652745 h 4718304"/>
              <a:gd name="csX7" fmla="*/ 0 w 3849624"/>
              <a:gd name="csY7" fmla="*/ 65559 h 4718304"/>
              <a:gd name="csX8" fmla="*/ 65559 w 3849624"/>
              <a:gd name="csY8" fmla="*/ 0 h 471830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3849624" h="4718304">
                <a:moveTo>
                  <a:pt x="65559" y="0"/>
                </a:moveTo>
                <a:lnTo>
                  <a:pt x="3784065" y="0"/>
                </a:lnTo>
                <a:cubicBezTo>
                  <a:pt x="3820272" y="0"/>
                  <a:pt x="3849624" y="29352"/>
                  <a:pt x="3849624" y="65559"/>
                </a:cubicBezTo>
                <a:lnTo>
                  <a:pt x="3849624" y="4652745"/>
                </a:lnTo>
                <a:cubicBezTo>
                  <a:pt x="3849624" y="4688952"/>
                  <a:pt x="3820272" y="4718304"/>
                  <a:pt x="3784065" y="4718304"/>
                </a:cubicBezTo>
                <a:lnTo>
                  <a:pt x="65559" y="4718304"/>
                </a:lnTo>
                <a:cubicBezTo>
                  <a:pt x="29352" y="4718304"/>
                  <a:pt x="0" y="4688952"/>
                  <a:pt x="0" y="4652745"/>
                </a:cubicBezTo>
                <a:lnTo>
                  <a:pt x="0" y="65559"/>
                </a:lnTo>
                <a:cubicBezTo>
                  <a:pt x="0" y="29352"/>
                  <a:pt x="29352" y="0"/>
                  <a:pt x="65559" y="0"/>
                </a:cubicBezTo>
                <a:close/>
              </a:path>
            </a:pathLst>
          </a:custGeom>
        </p:spPr>
        <p:txBody>
          <a:bodyPr wrap="square">
            <a:noAutofit/>
          </a:bodyPr>
          <a:lstStyle/>
          <a:p>
            <a:endParaRPr lang="en-GB"/>
          </a:p>
        </p:txBody>
      </p:sp>
    </p:spTree>
    <p:extLst>
      <p:ext uri="{BB962C8B-B14F-4D97-AF65-F5344CB8AC3E}">
        <p14:creationId xmlns:p14="http://schemas.microsoft.com/office/powerpoint/2010/main" val="14718521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Image (2 rectangl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6080770-3A27-4E3E-B4C0-D10C99A90E71}"/>
              </a:ext>
            </a:extLst>
          </p:cNvPr>
          <p:cNvSpPr/>
          <p:nvPr userDrawn="1"/>
        </p:nvSpPr>
        <p:spPr>
          <a:xfrm>
            <a:off x="9116291" y="0"/>
            <a:ext cx="3075709" cy="6858000"/>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Rounded Corners 17">
            <a:extLst>
              <a:ext uri="{FF2B5EF4-FFF2-40B4-BE49-F238E27FC236}">
                <a16:creationId xmlns:a16="http://schemas.microsoft.com/office/drawing/2014/main" id="{4CDB4D1A-470C-DDDD-9E56-4252DF6DC4BB}"/>
              </a:ext>
            </a:extLst>
          </p:cNvPr>
          <p:cNvSpPr/>
          <p:nvPr userDrawn="1"/>
        </p:nvSpPr>
        <p:spPr>
          <a:xfrm>
            <a:off x="7170940" y="666413"/>
            <a:ext cx="3727050" cy="2603910"/>
          </a:xfrm>
          <a:prstGeom prst="roundRect">
            <a:avLst>
              <a:gd name="adj" fmla="val 1703"/>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Picture Placeholder 20">
            <a:extLst>
              <a:ext uri="{FF2B5EF4-FFF2-40B4-BE49-F238E27FC236}">
                <a16:creationId xmlns:a16="http://schemas.microsoft.com/office/drawing/2014/main" id="{BC302594-009D-7A52-EAD4-161B3A2FF646}"/>
              </a:ext>
            </a:extLst>
          </p:cNvPr>
          <p:cNvSpPr>
            <a:spLocks noGrp="1"/>
          </p:cNvSpPr>
          <p:nvPr>
            <p:ph type="pic" sz="quarter" idx="13"/>
          </p:nvPr>
        </p:nvSpPr>
        <p:spPr>
          <a:xfrm>
            <a:off x="7109653" y="637523"/>
            <a:ext cx="3849624" cy="2665908"/>
          </a:xfrm>
          <a:custGeom>
            <a:avLst/>
            <a:gdLst>
              <a:gd name="csX0" fmla="*/ 65559 w 3849624"/>
              <a:gd name="csY0" fmla="*/ 0 h 4718304"/>
              <a:gd name="csX1" fmla="*/ 3784065 w 3849624"/>
              <a:gd name="csY1" fmla="*/ 0 h 4718304"/>
              <a:gd name="csX2" fmla="*/ 3849624 w 3849624"/>
              <a:gd name="csY2" fmla="*/ 65559 h 4718304"/>
              <a:gd name="csX3" fmla="*/ 3849624 w 3849624"/>
              <a:gd name="csY3" fmla="*/ 4652745 h 4718304"/>
              <a:gd name="csX4" fmla="*/ 3784065 w 3849624"/>
              <a:gd name="csY4" fmla="*/ 4718304 h 4718304"/>
              <a:gd name="csX5" fmla="*/ 65559 w 3849624"/>
              <a:gd name="csY5" fmla="*/ 4718304 h 4718304"/>
              <a:gd name="csX6" fmla="*/ 0 w 3849624"/>
              <a:gd name="csY6" fmla="*/ 4652745 h 4718304"/>
              <a:gd name="csX7" fmla="*/ 0 w 3849624"/>
              <a:gd name="csY7" fmla="*/ 65559 h 4718304"/>
              <a:gd name="csX8" fmla="*/ 65559 w 3849624"/>
              <a:gd name="csY8" fmla="*/ 0 h 471830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3849624" h="4718304">
                <a:moveTo>
                  <a:pt x="65559" y="0"/>
                </a:moveTo>
                <a:lnTo>
                  <a:pt x="3784065" y="0"/>
                </a:lnTo>
                <a:cubicBezTo>
                  <a:pt x="3820272" y="0"/>
                  <a:pt x="3849624" y="29352"/>
                  <a:pt x="3849624" y="65559"/>
                </a:cubicBezTo>
                <a:lnTo>
                  <a:pt x="3849624" y="4652745"/>
                </a:lnTo>
                <a:cubicBezTo>
                  <a:pt x="3849624" y="4688952"/>
                  <a:pt x="3820272" y="4718304"/>
                  <a:pt x="3784065" y="4718304"/>
                </a:cubicBezTo>
                <a:lnTo>
                  <a:pt x="65559" y="4718304"/>
                </a:lnTo>
                <a:cubicBezTo>
                  <a:pt x="29352" y="4718304"/>
                  <a:pt x="0" y="4688952"/>
                  <a:pt x="0" y="4652745"/>
                </a:cubicBezTo>
                <a:lnTo>
                  <a:pt x="0" y="65559"/>
                </a:lnTo>
                <a:cubicBezTo>
                  <a:pt x="0" y="29352"/>
                  <a:pt x="29352" y="0"/>
                  <a:pt x="65559" y="0"/>
                </a:cubicBezTo>
                <a:close/>
              </a:path>
            </a:pathLst>
          </a:custGeom>
        </p:spPr>
        <p:txBody>
          <a:bodyPr wrap="square">
            <a:noAutofit/>
          </a:bodyPr>
          <a:lstStyle/>
          <a:p>
            <a:endParaRPr lang="en-GB"/>
          </a:p>
        </p:txBody>
      </p:sp>
      <p:sp>
        <p:nvSpPr>
          <p:cNvPr id="22" name="Title 11">
            <a:extLst>
              <a:ext uri="{FF2B5EF4-FFF2-40B4-BE49-F238E27FC236}">
                <a16:creationId xmlns:a16="http://schemas.microsoft.com/office/drawing/2014/main" id="{EC1EED79-8942-EAE0-53E3-6C07737DE070}"/>
              </a:ext>
            </a:extLst>
          </p:cNvPr>
          <p:cNvSpPr>
            <a:spLocks noGrp="1"/>
          </p:cNvSpPr>
          <p:nvPr>
            <p:ph type="title"/>
          </p:nvPr>
        </p:nvSpPr>
        <p:spPr>
          <a:xfrm>
            <a:off x="697823" y="637523"/>
            <a:ext cx="584960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24" name="Text Placeholder 8">
            <a:extLst>
              <a:ext uri="{FF2B5EF4-FFF2-40B4-BE49-F238E27FC236}">
                <a16:creationId xmlns:a16="http://schemas.microsoft.com/office/drawing/2014/main" id="{0106ACD2-C844-DF3C-9F8B-F84487836B6A}"/>
              </a:ext>
            </a:extLst>
          </p:cNvPr>
          <p:cNvSpPr>
            <a:spLocks noGrp="1"/>
          </p:cNvSpPr>
          <p:nvPr>
            <p:ph type="body" sz="quarter" idx="11"/>
          </p:nvPr>
        </p:nvSpPr>
        <p:spPr>
          <a:xfrm>
            <a:off x="698416" y="3044952"/>
            <a:ext cx="5849279"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25" name="Text Placeholder 13">
            <a:extLst>
              <a:ext uri="{FF2B5EF4-FFF2-40B4-BE49-F238E27FC236}">
                <a16:creationId xmlns:a16="http://schemas.microsoft.com/office/drawing/2014/main" id="{1C8B84A4-B30F-E3B7-072D-5B63378B4ADE}"/>
              </a:ext>
            </a:extLst>
          </p:cNvPr>
          <p:cNvSpPr>
            <a:spLocks noGrp="1"/>
          </p:cNvSpPr>
          <p:nvPr>
            <p:ph type="body" sz="quarter" idx="12"/>
          </p:nvPr>
        </p:nvSpPr>
        <p:spPr>
          <a:xfrm>
            <a:off x="698014" y="2138362"/>
            <a:ext cx="5849090"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sp>
        <p:nvSpPr>
          <p:cNvPr id="4" name="Rectangle: Rounded Corners 3">
            <a:extLst>
              <a:ext uri="{FF2B5EF4-FFF2-40B4-BE49-F238E27FC236}">
                <a16:creationId xmlns:a16="http://schemas.microsoft.com/office/drawing/2014/main" id="{6DBCBB9A-FC41-4218-01C5-FFF244457BE7}"/>
              </a:ext>
            </a:extLst>
          </p:cNvPr>
          <p:cNvSpPr/>
          <p:nvPr userDrawn="1"/>
        </p:nvSpPr>
        <p:spPr>
          <a:xfrm>
            <a:off x="7170940" y="3554569"/>
            <a:ext cx="3727050" cy="2603910"/>
          </a:xfrm>
          <a:prstGeom prst="roundRect">
            <a:avLst>
              <a:gd name="adj" fmla="val 1703"/>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Picture Placeholder 20">
            <a:extLst>
              <a:ext uri="{FF2B5EF4-FFF2-40B4-BE49-F238E27FC236}">
                <a16:creationId xmlns:a16="http://schemas.microsoft.com/office/drawing/2014/main" id="{606EA9EF-E305-A9F8-0200-52B5698DCFF3}"/>
              </a:ext>
            </a:extLst>
          </p:cNvPr>
          <p:cNvSpPr>
            <a:spLocks noGrp="1"/>
          </p:cNvSpPr>
          <p:nvPr>
            <p:ph type="pic" sz="quarter" idx="14"/>
          </p:nvPr>
        </p:nvSpPr>
        <p:spPr>
          <a:xfrm>
            <a:off x="7109653" y="3525679"/>
            <a:ext cx="3849624" cy="2665908"/>
          </a:xfrm>
          <a:custGeom>
            <a:avLst/>
            <a:gdLst>
              <a:gd name="csX0" fmla="*/ 65559 w 3849624"/>
              <a:gd name="csY0" fmla="*/ 0 h 4718304"/>
              <a:gd name="csX1" fmla="*/ 3784065 w 3849624"/>
              <a:gd name="csY1" fmla="*/ 0 h 4718304"/>
              <a:gd name="csX2" fmla="*/ 3849624 w 3849624"/>
              <a:gd name="csY2" fmla="*/ 65559 h 4718304"/>
              <a:gd name="csX3" fmla="*/ 3849624 w 3849624"/>
              <a:gd name="csY3" fmla="*/ 4652745 h 4718304"/>
              <a:gd name="csX4" fmla="*/ 3784065 w 3849624"/>
              <a:gd name="csY4" fmla="*/ 4718304 h 4718304"/>
              <a:gd name="csX5" fmla="*/ 65559 w 3849624"/>
              <a:gd name="csY5" fmla="*/ 4718304 h 4718304"/>
              <a:gd name="csX6" fmla="*/ 0 w 3849624"/>
              <a:gd name="csY6" fmla="*/ 4652745 h 4718304"/>
              <a:gd name="csX7" fmla="*/ 0 w 3849624"/>
              <a:gd name="csY7" fmla="*/ 65559 h 4718304"/>
              <a:gd name="csX8" fmla="*/ 65559 w 3849624"/>
              <a:gd name="csY8" fmla="*/ 0 h 471830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3849624" h="4718304">
                <a:moveTo>
                  <a:pt x="65559" y="0"/>
                </a:moveTo>
                <a:lnTo>
                  <a:pt x="3784065" y="0"/>
                </a:lnTo>
                <a:cubicBezTo>
                  <a:pt x="3820272" y="0"/>
                  <a:pt x="3849624" y="29352"/>
                  <a:pt x="3849624" y="65559"/>
                </a:cubicBezTo>
                <a:lnTo>
                  <a:pt x="3849624" y="4652745"/>
                </a:lnTo>
                <a:cubicBezTo>
                  <a:pt x="3849624" y="4688952"/>
                  <a:pt x="3820272" y="4718304"/>
                  <a:pt x="3784065" y="4718304"/>
                </a:cubicBezTo>
                <a:lnTo>
                  <a:pt x="65559" y="4718304"/>
                </a:lnTo>
                <a:cubicBezTo>
                  <a:pt x="29352" y="4718304"/>
                  <a:pt x="0" y="4688952"/>
                  <a:pt x="0" y="4652745"/>
                </a:cubicBezTo>
                <a:lnTo>
                  <a:pt x="0" y="65559"/>
                </a:lnTo>
                <a:cubicBezTo>
                  <a:pt x="0" y="29352"/>
                  <a:pt x="29352" y="0"/>
                  <a:pt x="65559" y="0"/>
                </a:cubicBezTo>
                <a:close/>
              </a:path>
            </a:pathLst>
          </a:custGeom>
        </p:spPr>
        <p:txBody>
          <a:bodyPr wrap="square">
            <a:noAutofit/>
          </a:bodyPr>
          <a:lstStyle/>
          <a:p>
            <a:endParaRPr lang="en-GB"/>
          </a:p>
        </p:txBody>
      </p:sp>
      <p:pic>
        <p:nvPicPr>
          <p:cNvPr id="2" name="Picture 1">
            <a:extLst>
              <a:ext uri="{FF2B5EF4-FFF2-40B4-BE49-F238E27FC236}">
                <a16:creationId xmlns:a16="http://schemas.microsoft.com/office/drawing/2014/main" id="{2DE5FE76-FC19-BB6D-3552-21A836A7A0C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38303088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3 column (imag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FD90AE1-4EC0-69CB-0FB9-81F75369BF4E}"/>
              </a:ext>
            </a:extLst>
          </p:cNvPr>
          <p:cNvSpPr/>
          <p:nvPr userDrawn="1"/>
        </p:nvSpPr>
        <p:spPr>
          <a:xfrm>
            <a:off x="0" y="0"/>
            <a:ext cx="12192000" cy="2647433"/>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11">
            <a:extLst>
              <a:ext uri="{FF2B5EF4-FFF2-40B4-BE49-F238E27FC236}">
                <a16:creationId xmlns:a16="http://schemas.microsoft.com/office/drawing/2014/main" id="{625F923A-99A2-45A8-C490-7E1F53F6EEB2}"/>
              </a:ext>
            </a:extLst>
          </p:cNvPr>
          <p:cNvSpPr>
            <a:spLocks noGrp="1"/>
          </p:cNvSpPr>
          <p:nvPr>
            <p:ph type="title"/>
          </p:nvPr>
        </p:nvSpPr>
        <p:spPr>
          <a:xfrm>
            <a:off x="822030" y="506044"/>
            <a:ext cx="10547939" cy="786020"/>
          </a:xfrm>
        </p:spPr>
        <p:txBody>
          <a:bodyPr>
            <a:noAutofit/>
          </a:bodyPr>
          <a:lstStyle>
            <a:lvl1pPr algn="ctr">
              <a:defRPr sz="4400">
                <a:solidFill>
                  <a:schemeClr val="bg1"/>
                </a:solidFill>
              </a:defRPr>
            </a:lvl1pPr>
          </a:lstStyle>
          <a:p>
            <a:r>
              <a:rPr lang="en-US" dirty="0"/>
              <a:t>Click to edit Master title style</a:t>
            </a:r>
            <a:endParaRPr lang="en-GB" dirty="0"/>
          </a:p>
        </p:txBody>
      </p:sp>
      <p:sp>
        <p:nvSpPr>
          <p:cNvPr id="22" name="Text Placeholder 8">
            <a:extLst>
              <a:ext uri="{FF2B5EF4-FFF2-40B4-BE49-F238E27FC236}">
                <a16:creationId xmlns:a16="http://schemas.microsoft.com/office/drawing/2014/main" id="{0C8640EB-2882-1D69-FBCF-BB4B0CE80536}"/>
              </a:ext>
            </a:extLst>
          </p:cNvPr>
          <p:cNvSpPr>
            <a:spLocks noGrp="1"/>
          </p:cNvSpPr>
          <p:nvPr>
            <p:ph type="body" sz="quarter" idx="11"/>
          </p:nvPr>
        </p:nvSpPr>
        <p:spPr>
          <a:xfrm>
            <a:off x="697823" y="4656430"/>
            <a:ext cx="3210915" cy="1061022"/>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26" name="Text Placeholder 13">
            <a:extLst>
              <a:ext uri="{FF2B5EF4-FFF2-40B4-BE49-F238E27FC236}">
                <a16:creationId xmlns:a16="http://schemas.microsoft.com/office/drawing/2014/main" id="{7239458D-C640-9E90-9A9E-BE946B419FA1}"/>
              </a:ext>
            </a:extLst>
          </p:cNvPr>
          <p:cNvSpPr>
            <a:spLocks noGrp="1"/>
          </p:cNvSpPr>
          <p:nvPr>
            <p:ph type="body" sz="quarter" idx="12"/>
          </p:nvPr>
        </p:nvSpPr>
        <p:spPr>
          <a:xfrm>
            <a:off x="697926" y="4002522"/>
            <a:ext cx="3210812" cy="553322"/>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sp>
        <p:nvSpPr>
          <p:cNvPr id="27" name="Text Placeholder 8">
            <a:extLst>
              <a:ext uri="{FF2B5EF4-FFF2-40B4-BE49-F238E27FC236}">
                <a16:creationId xmlns:a16="http://schemas.microsoft.com/office/drawing/2014/main" id="{1A572C5B-B69A-E378-8AF3-D68FB40C6E1C}"/>
              </a:ext>
            </a:extLst>
          </p:cNvPr>
          <p:cNvSpPr>
            <a:spLocks noGrp="1"/>
          </p:cNvSpPr>
          <p:nvPr>
            <p:ph type="body" sz="quarter" idx="13"/>
          </p:nvPr>
        </p:nvSpPr>
        <p:spPr>
          <a:xfrm>
            <a:off x="4379032" y="4656428"/>
            <a:ext cx="3210915" cy="1061024"/>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28" name="Text Placeholder 13">
            <a:extLst>
              <a:ext uri="{FF2B5EF4-FFF2-40B4-BE49-F238E27FC236}">
                <a16:creationId xmlns:a16="http://schemas.microsoft.com/office/drawing/2014/main" id="{F26D7D29-0574-90B5-0999-16B79C3485EE}"/>
              </a:ext>
            </a:extLst>
          </p:cNvPr>
          <p:cNvSpPr>
            <a:spLocks noGrp="1"/>
          </p:cNvSpPr>
          <p:nvPr>
            <p:ph type="body" sz="quarter" idx="14"/>
          </p:nvPr>
        </p:nvSpPr>
        <p:spPr>
          <a:xfrm>
            <a:off x="4378648" y="4002520"/>
            <a:ext cx="3210812" cy="553322"/>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sp>
        <p:nvSpPr>
          <p:cNvPr id="29" name="Text Placeholder 8">
            <a:extLst>
              <a:ext uri="{FF2B5EF4-FFF2-40B4-BE49-F238E27FC236}">
                <a16:creationId xmlns:a16="http://schemas.microsoft.com/office/drawing/2014/main" id="{9D35BB3D-3D79-F74E-0566-B3704A93744D}"/>
              </a:ext>
            </a:extLst>
          </p:cNvPr>
          <p:cNvSpPr>
            <a:spLocks noGrp="1"/>
          </p:cNvSpPr>
          <p:nvPr>
            <p:ph type="body" sz="quarter" idx="15"/>
          </p:nvPr>
        </p:nvSpPr>
        <p:spPr>
          <a:xfrm>
            <a:off x="8066681" y="4659114"/>
            <a:ext cx="3210915" cy="1061024"/>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30" name="Text Placeholder 13">
            <a:extLst>
              <a:ext uri="{FF2B5EF4-FFF2-40B4-BE49-F238E27FC236}">
                <a16:creationId xmlns:a16="http://schemas.microsoft.com/office/drawing/2014/main" id="{D1C12956-D7A2-DF7A-7B33-B4EDD1048D29}"/>
              </a:ext>
            </a:extLst>
          </p:cNvPr>
          <p:cNvSpPr>
            <a:spLocks noGrp="1"/>
          </p:cNvSpPr>
          <p:nvPr>
            <p:ph type="body" sz="quarter" idx="16"/>
          </p:nvPr>
        </p:nvSpPr>
        <p:spPr>
          <a:xfrm>
            <a:off x="8066297" y="4002520"/>
            <a:ext cx="3210812" cy="553320"/>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sp>
        <p:nvSpPr>
          <p:cNvPr id="16" name="Oval 15">
            <a:extLst>
              <a:ext uri="{FF2B5EF4-FFF2-40B4-BE49-F238E27FC236}">
                <a16:creationId xmlns:a16="http://schemas.microsoft.com/office/drawing/2014/main" id="{8C691AC8-E15B-33F6-72C0-34BAEF40777A}"/>
              </a:ext>
            </a:extLst>
          </p:cNvPr>
          <p:cNvSpPr/>
          <p:nvPr userDrawn="1"/>
        </p:nvSpPr>
        <p:spPr>
          <a:xfrm>
            <a:off x="1349920" y="1798108"/>
            <a:ext cx="1911007" cy="1911007"/>
          </a:xfrm>
          <a:prstGeom prst="ellipse">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Picture Placeholder 16">
            <a:extLst>
              <a:ext uri="{FF2B5EF4-FFF2-40B4-BE49-F238E27FC236}">
                <a16:creationId xmlns:a16="http://schemas.microsoft.com/office/drawing/2014/main" id="{226E6BD5-536E-CE44-CDCE-2AA2563FA633}"/>
              </a:ext>
            </a:extLst>
          </p:cNvPr>
          <p:cNvSpPr>
            <a:spLocks noGrp="1"/>
          </p:cNvSpPr>
          <p:nvPr>
            <p:ph type="pic" sz="quarter" idx="17"/>
          </p:nvPr>
        </p:nvSpPr>
        <p:spPr>
          <a:xfrm>
            <a:off x="1298404" y="1743143"/>
            <a:ext cx="2009752" cy="2009752"/>
          </a:xfrm>
          <a:custGeom>
            <a:avLst/>
            <a:gdLst>
              <a:gd name="csX0" fmla="*/ 1004876 w 2009752"/>
              <a:gd name="csY0" fmla="*/ 0 h 2009752"/>
              <a:gd name="csX1" fmla="*/ 2009752 w 2009752"/>
              <a:gd name="csY1" fmla="*/ 1004876 h 2009752"/>
              <a:gd name="csX2" fmla="*/ 1004876 w 2009752"/>
              <a:gd name="csY2" fmla="*/ 2009752 h 2009752"/>
              <a:gd name="csX3" fmla="*/ 0 w 2009752"/>
              <a:gd name="csY3" fmla="*/ 1004876 h 2009752"/>
              <a:gd name="csX4" fmla="*/ 1004876 w 2009752"/>
              <a:gd name="csY4" fmla="*/ 0 h 2009752"/>
            </a:gdLst>
            <a:ahLst/>
            <a:cxnLst>
              <a:cxn ang="0">
                <a:pos x="csX0" y="csY0"/>
              </a:cxn>
              <a:cxn ang="0">
                <a:pos x="csX1" y="csY1"/>
              </a:cxn>
              <a:cxn ang="0">
                <a:pos x="csX2" y="csY2"/>
              </a:cxn>
              <a:cxn ang="0">
                <a:pos x="csX3" y="csY3"/>
              </a:cxn>
              <a:cxn ang="0">
                <a:pos x="csX4" y="csY4"/>
              </a:cxn>
            </a:cxnLst>
            <a:rect l="l" t="t" r="r" b="b"/>
            <a:pathLst>
              <a:path w="2009752" h="2009752">
                <a:moveTo>
                  <a:pt x="1004876" y="0"/>
                </a:moveTo>
                <a:cubicBezTo>
                  <a:pt x="1559854" y="0"/>
                  <a:pt x="2009752" y="449898"/>
                  <a:pt x="2009752" y="1004876"/>
                </a:cubicBezTo>
                <a:cubicBezTo>
                  <a:pt x="2009752" y="1559854"/>
                  <a:pt x="1559854" y="2009752"/>
                  <a:pt x="1004876" y="2009752"/>
                </a:cubicBezTo>
                <a:cubicBezTo>
                  <a:pt x="449898" y="2009752"/>
                  <a:pt x="0" y="1559854"/>
                  <a:pt x="0" y="1004876"/>
                </a:cubicBezTo>
                <a:cubicBezTo>
                  <a:pt x="0" y="449898"/>
                  <a:pt x="449898" y="0"/>
                  <a:pt x="1004876" y="0"/>
                </a:cubicBezTo>
                <a:close/>
              </a:path>
            </a:pathLst>
          </a:custGeom>
        </p:spPr>
        <p:txBody>
          <a:bodyPr wrap="square">
            <a:noAutofit/>
          </a:bodyPr>
          <a:lstStyle/>
          <a:p>
            <a:endParaRPr lang="en-GB"/>
          </a:p>
        </p:txBody>
      </p:sp>
      <p:sp>
        <p:nvSpPr>
          <p:cNvPr id="21" name="Oval 20">
            <a:extLst>
              <a:ext uri="{FF2B5EF4-FFF2-40B4-BE49-F238E27FC236}">
                <a16:creationId xmlns:a16="http://schemas.microsoft.com/office/drawing/2014/main" id="{90E5EF2C-50B4-68C4-A09F-983DD65A5A8A}"/>
              </a:ext>
            </a:extLst>
          </p:cNvPr>
          <p:cNvSpPr/>
          <p:nvPr userDrawn="1"/>
        </p:nvSpPr>
        <p:spPr>
          <a:xfrm>
            <a:off x="5056888" y="1817656"/>
            <a:ext cx="1911007" cy="1911007"/>
          </a:xfrm>
          <a:prstGeom prst="ellipse">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Picture Placeholder 22">
            <a:extLst>
              <a:ext uri="{FF2B5EF4-FFF2-40B4-BE49-F238E27FC236}">
                <a16:creationId xmlns:a16="http://schemas.microsoft.com/office/drawing/2014/main" id="{D8F86DC4-24BE-4538-137F-C15BC122F84B}"/>
              </a:ext>
            </a:extLst>
          </p:cNvPr>
          <p:cNvSpPr>
            <a:spLocks noGrp="1"/>
          </p:cNvSpPr>
          <p:nvPr>
            <p:ph type="pic" sz="quarter" idx="18"/>
          </p:nvPr>
        </p:nvSpPr>
        <p:spPr>
          <a:xfrm>
            <a:off x="5005372" y="1762691"/>
            <a:ext cx="2009752" cy="2009752"/>
          </a:xfrm>
          <a:custGeom>
            <a:avLst/>
            <a:gdLst>
              <a:gd name="csX0" fmla="*/ 1004876 w 2009752"/>
              <a:gd name="csY0" fmla="*/ 0 h 2009752"/>
              <a:gd name="csX1" fmla="*/ 2009752 w 2009752"/>
              <a:gd name="csY1" fmla="*/ 1004876 h 2009752"/>
              <a:gd name="csX2" fmla="*/ 1004876 w 2009752"/>
              <a:gd name="csY2" fmla="*/ 2009752 h 2009752"/>
              <a:gd name="csX3" fmla="*/ 0 w 2009752"/>
              <a:gd name="csY3" fmla="*/ 1004876 h 2009752"/>
              <a:gd name="csX4" fmla="*/ 1004876 w 2009752"/>
              <a:gd name="csY4" fmla="*/ 0 h 2009752"/>
            </a:gdLst>
            <a:ahLst/>
            <a:cxnLst>
              <a:cxn ang="0">
                <a:pos x="csX0" y="csY0"/>
              </a:cxn>
              <a:cxn ang="0">
                <a:pos x="csX1" y="csY1"/>
              </a:cxn>
              <a:cxn ang="0">
                <a:pos x="csX2" y="csY2"/>
              </a:cxn>
              <a:cxn ang="0">
                <a:pos x="csX3" y="csY3"/>
              </a:cxn>
              <a:cxn ang="0">
                <a:pos x="csX4" y="csY4"/>
              </a:cxn>
            </a:cxnLst>
            <a:rect l="l" t="t" r="r" b="b"/>
            <a:pathLst>
              <a:path w="2009752" h="2009752">
                <a:moveTo>
                  <a:pt x="1004876" y="0"/>
                </a:moveTo>
                <a:cubicBezTo>
                  <a:pt x="1559854" y="0"/>
                  <a:pt x="2009752" y="449898"/>
                  <a:pt x="2009752" y="1004876"/>
                </a:cubicBezTo>
                <a:cubicBezTo>
                  <a:pt x="2009752" y="1559854"/>
                  <a:pt x="1559854" y="2009752"/>
                  <a:pt x="1004876" y="2009752"/>
                </a:cubicBezTo>
                <a:cubicBezTo>
                  <a:pt x="449898" y="2009752"/>
                  <a:pt x="0" y="1559854"/>
                  <a:pt x="0" y="1004876"/>
                </a:cubicBezTo>
                <a:cubicBezTo>
                  <a:pt x="0" y="449898"/>
                  <a:pt x="449898" y="0"/>
                  <a:pt x="1004876" y="0"/>
                </a:cubicBezTo>
                <a:close/>
              </a:path>
            </a:pathLst>
          </a:custGeom>
        </p:spPr>
        <p:txBody>
          <a:bodyPr wrap="square">
            <a:noAutofit/>
          </a:bodyPr>
          <a:lstStyle/>
          <a:p>
            <a:endParaRPr lang="en-GB"/>
          </a:p>
        </p:txBody>
      </p:sp>
      <p:sp>
        <p:nvSpPr>
          <p:cNvPr id="24" name="Oval 23">
            <a:extLst>
              <a:ext uri="{FF2B5EF4-FFF2-40B4-BE49-F238E27FC236}">
                <a16:creationId xmlns:a16="http://schemas.microsoft.com/office/drawing/2014/main" id="{C337C9A8-5B88-03B9-8D91-13606C1E691A}"/>
              </a:ext>
            </a:extLst>
          </p:cNvPr>
          <p:cNvSpPr/>
          <p:nvPr userDrawn="1"/>
        </p:nvSpPr>
        <p:spPr>
          <a:xfrm>
            <a:off x="8685615" y="1801557"/>
            <a:ext cx="1911007" cy="1911007"/>
          </a:xfrm>
          <a:prstGeom prst="ellipse">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Picture Placeholder 24">
            <a:extLst>
              <a:ext uri="{FF2B5EF4-FFF2-40B4-BE49-F238E27FC236}">
                <a16:creationId xmlns:a16="http://schemas.microsoft.com/office/drawing/2014/main" id="{4EF5D33C-7305-DB2E-D12E-7A90D9B36186}"/>
              </a:ext>
            </a:extLst>
          </p:cNvPr>
          <p:cNvSpPr>
            <a:spLocks noGrp="1"/>
          </p:cNvSpPr>
          <p:nvPr>
            <p:ph type="pic" sz="quarter" idx="19"/>
          </p:nvPr>
        </p:nvSpPr>
        <p:spPr>
          <a:xfrm>
            <a:off x="8634099" y="1746592"/>
            <a:ext cx="2009752" cy="2009752"/>
          </a:xfrm>
          <a:custGeom>
            <a:avLst/>
            <a:gdLst>
              <a:gd name="csX0" fmla="*/ 1004876 w 2009752"/>
              <a:gd name="csY0" fmla="*/ 0 h 2009752"/>
              <a:gd name="csX1" fmla="*/ 2009752 w 2009752"/>
              <a:gd name="csY1" fmla="*/ 1004876 h 2009752"/>
              <a:gd name="csX2" fmla="*/ 1004876 w 2009752"/>
              <a:gd name="csY2" fmla="*/ 2009752 h 2009752"/>
              <a:gd name="csX3" fmla="*/ 0 w 2009752"/>
              <a:gd name="csY3" fmla="*/ 1004876 h 2009752"/>
              <a:gd name="csX4" fmla="*/ 1004876 w 2009752"/>
              <a:gd name="csY4" fmla="*/ 0 h 2009752"/>
            </a:gdLst>
            <a:ahLst/>
            <a:cxnLst>
              <a:cxn ang="0">
                <a:pos x="csX0" y="csY0"/>
              </a:cxn>
              <a:cxn ang="0">
                <a:pos x="csX1" y="csY1"/>
              </a:cxn>
              <a:cxn ang="0">
                <a:pos x="csX2" y="csY2"/>
              </a:cxn>
              <a:cxn ang="0">
                <a:pos x="csX3" y="csY3"/>
              </a:cxn>
              <a:cxn ang="0">
                <a:pos x="csX4" y="csY4"/>
              </a:cxn>
            </a:cxnLst>
            <a:rect l="l" t="t" r="r" b="b"/>
            <a:pathLst>
              <a:path w="2009752" h="2009752">
                <a:moveTo>
                  <a:pt x="1004876" y="0"/>
                </a:moveTo>
                <a:cubicBezTo>
                  <a:pt x="1559854" y="0"/>
                  <a:pt x="2009752" y="449898"/>
                  <a:pt x="2009752" y="1004876"/>
                </a:cubicBezTo>
                <a:cubicBezTo>
                  <a:pt x="2009752" y="1559854"/>
                  <a:pt x="1559854" y="2009752"/>
                  <a:pt x="1004876" y="2009752"/>
                </a:cubicBezTo>
                <a:cubicBezTo>
                  <a:pt x="449898" y="2009752"/>
                  <a:pt x="0" y="1559854"/>
                  <a:pt x="0" y="1004876"/>
                </a:cubicBezTo>
                <a:cubicBezTo>
                  <a:pt x="0" y="449898"/>
                  <a:pt x="449898" y="0"/>
                  <a:pt x="1004876" y="0"/>
                </a:cubicBezTo>
                <a:close/>
              </a:path>
            </a:pathLst>
          </a:custGeom>
        </p:spPr>
        <p:txBody>
          <a:bodyPr wrap="square">
            <a:noAutofit/>
          </a:bodyPr>
          <a:lstStyle/>
          <a:p>
            <a:endParaRPr lang="en-GB"/>
          </a:p>
        </p:txBody>
      </p:sp>
      <p:pic>
        <p:nvPicPr>
          <p:cNvPr id="2" name="Picture 1">
            <a:extLst>
              <a:ext uri="{FF2B5EF4-FFF2-40B4-BE49-F238E27FC236}">
                <a16:creationId xmlns:a16="http://schemas.microsoft.com/office/drawing/2014/main" id="{ACC91F13-C672-0F7C-53AF-690A86C90C6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40647017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 column 2 row (imag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0AE81CA-9788-2416-7088-6C894B57D7FD}"/>
              </a:ext>
            </a:extLst>
          </p:cNvPr>
          <p:cNvSpPr/>
          <p:nvPr userDrawn="1"/>
        </p:nvSpPr>
        <p:spPr>
          <a:xfrm>
            <a:off x="8842267" y="0"/>
            <a:ext cx="3349732" cy="6858000"/>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itle 11">
            <a:extLst>
              <a:ext uri="{FF2B5EF4-FFF2-40B4-BE49-F238E27FC236}">
                <a16:creationId xmlns:a16="http://schemas.microsoft.com/office/drawing/2014/main" id="{E49640CA-9B4C-BA12-BA23-49A9C89C8355}"/>
              </a:ext>
            </a:extLst>
          </p:cNvPr>
          <p:cNvSpPr>
            <a:spLocks noGrp="1"/>
          </p:cNvSpPr>
          <p:nvPr>
            <p:ph type="title"/>
          </p:nvPr>
        </p:nvSpPr>
        <p:spPr>
          <a:xfrm>
            <a:off x="697823" y="637523"/>
            <a:ext cx="7206484"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14" name="Text Placeholder 13">
            <a:extLst>
              <a:ext uri="{FF2B5EF4-FFF2-40B4-BE49-F238E27FC236}">
                <a16:creationId xmlns:a16="http://schemas.microsoft.com/office/drawing/2014/main" id="{013A711A-618D-3D22-2C0F-A1F0D0922109}"/>
              </a:ext>
            </a:extLst>
          </p:cNvPr>
          <p:cNvSpPr>
            <a:spLocks noGrp="1"/>
          </p:cNvSpPr>
          <p:nvPr>
            <p:ph type="body" sz="quarter" idx="12"/>
          </p:nvPr>
        </p:nvSpPr>
        <p:spPr>
          <a:xfrm>
            <a:off x="691131" y="3486953"/>
            <a:ext cx="2102578" cy="492617"/>
          </a:xfrm>
        </p:spPr>
        <p:txBody>
          <a:bodyPr anchor="ctr">
            <a:noAutofit/>
          </a:bodyPr>
          <a:lstStyle>
            <a:lvl1pPr marL="0" indent="0" algn="ctr">
              <a:buNone/>
              <a:defRPr sz="1400">
                <a:solidFill>
                  <a:srgbClr val="00833A"/>
                </a:solidFill>
                <a:latin typeface="Nunito ExtraBold" pitchFamily="2" charset="0"/>
              </a:defRPr>
            </a:lvl1pPr>
          </a:lstStyle>
          <a:p>
            <a:pPr lvl="0"/>
            <a:r>
              <a:rPr lang="en-US" dirty="0"/>
              <a:t>Click to edit Master text styles</a:t>
            </a:r>
          </a:p>
        </p:txBody>
      </p:sp>
      <p:sp>
        <p:nvSpPr>
          <p:cNvPr id="3" name="Oval 2">
            <a:extLst>
              <a:ext uri="{FF2B5EF4-FFF2-40B4-BE49-F238E27FC236}">
                <a16:creationId xmlns:a16="http://schemas.microsoft.com/office/drawing/2014/main" id="{E7979B8F-4502-DEDA-BA7C-9C5E7F862A43}"/>
              </a:ext>
            </a:extLst>
          </p:cNvPr>
          <p:cNvSpPr/>
          <p:nvPr userDrawn="1"/>
        </p:nvSpPr>
        <p:spPr>
          <a:xfrm>
            <a:off x="1209429" y="2207604"/>
            <a:ext cx="1076477" cy="1076477"/>
          </a:xfrm>
          <a:prstGeom prst="ellipse">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Picture Placeholder 3">
            <a:extLst>
              <a:ext uri="{FF2B5EF4-FFF2-40B4-BE49-F238E27FC236}">
                <a16:creationId xmlns:a16="http://schemas.microsoft.com/office/drawing/2014/main" id="{3EEED326-9415-F900-619C-172DFB415601}"/>
              </a:ext>
            </a:extLst>
          </p:cNvPr>
          <p:cNvSpPr>
            <a:spLocks noGrp="1"/>
          </p:cNvSpPr>
          <p:nvPr>
            <p:ph type="pic" sz="quarter" idx="19"/>
          </p:nvPr>
        </p:nvSpPr>
        <p:spPr>
          <a:xfrm>
            <a:off x="1176370" y="2174545"/>
            <a:ext cx="1132101" cy="1132101"/>
          </a:xfrm>
          <a:custGeom>
            <a:avLst/>
            <a:gdLst>
              <a:gd name="csX0" fmla="*/ 1004876 w 2009752"/>
              <a:gd name="csY0" fmla="*/ 0 h 2009752"/>
              <a:gd name="csX1" fmla="*/ 2009752 w 2009752"/>
              <a:gd name="csY1" fmla="*/ 1004876 h 2009752"/>
              <a:gd name="csX2" fmla="*/ 1004876 w 2009752"/>
              <a:gd name="csY2" fmla="*/ 2009752 h 2009752"/>
              <a:gd name="csX3" fmla="*/ 0 w 2009752"/>
              <a:gd name="csY3" fmla="*/ 1004876 h 2009752"/>
              <a:gd name="csX4" fmla="*/ 1004876 w 2009752"/>
              <a:gd name="csY4" fmla="*/ 0 h 2009752"/>
            </a:gdLst>
            <a:ahLst/>
            <a:cxnLst>
              <a:cxn ang="0">
                <a:pos x="csX0" y="csY0"/>
              </a:cxn>
              <a:cxn ang="0">
                <a:pos x="csX1" y="csY1"/>
              </a:cxn>
              <a:cxn ang="0">
                <a:pos x="csX2" y="csY2"/>
              </a:cxn>
              <a:cxn ang="0">
                <a:pos x="csX3" y="csY3"/>
              </a:cxn>
              <a:cxn ang="0">
                <a:pos x="csX4" y="csY4"/>
              </a:cxn>
            </a:cxnLst>
            <a:rect l="l" t="t" r="r" b="b"/>
            <a:pathLst>
              <a:path w="2009752" h="2009752">
                <a:moveTo>
                  <a:pt x="1004876" y="0"/>
                </a:moveTo>
                <a:cubicBezTo>
                  <a:pt x="1559854" y="0"/>
                  <a:pt x="2009752" y="449898"/>
                  <a:pt x="2009752" y="1004876"/>
                </a:cubicBezTo>
                <a:cubicBezTo>
                  <a:pt x="2009752" y="1559854"/>
                  <a:pt x="1559854" y="2009752"/>
                  <a:pt x="1004876" y="2009752"/>
                </a:cubicBezTo>
                <a:cubicBezTo>
                  <a:pt x="449898" y="2009752"/>
                  <a:pt x="0" y="1559854"/>
                  <a:pt x="0" y="1004876"/>
                </a:cubicBezTo>
                <a:cubicBezTo>
                  <a:pt x="0" y="449898"/>
                  <a:pt x="449898" y="0"/>
                  <a:pt x="1004876" y="0"/>
                </a:cubicBezTo>
                <a:close/>
              </a:path>
            </a:pathLst>
          </a:custGeom>
        </p:spPr>
        <p:txBody>
          <a:bodyPr wrap="square">
            <a:noAutofit/>
          </a:bodyPr>
          <a:lstStyle/>
          <a:p>
            <a:endParaRPr lang="en-GB"/>
          </a:p>
        </p:txBody>
      </p:sp>
      <p:sp>
        <p:nvSpPr>
          <p:cNvPr id="36" name="Text Placeholder 13">
            <a:extLst>
              <a:ext uri="{FF2B5EF4-FFF2-40B4-BE49-F238E27FC236}">
                <a16:creationId xmlns:a16="http://schemas.microsoft.com/office/drawing/2014/main" id="{45D486DE-11B5-1E7D-AC49-C46C62C8784F}"/>
              </a:ext>
            </a:extLst>
          </p:cNvPr>
          <p:cNvSpPr>
            <a:spLocks noGrp="1"/>
          </p:cNvSpPr>
          <p:nvPr>
            <p:ph type="body" sz="quarter" idx="20"/>
          </p:nvPr>
        </p:nvSpPr>
        <p:spPr>
          <a:xfrm>
            <a:off x="3246430" y="3486953"/>
            <a:ext cx="2102578" cy="492617"/>
          </a:xfrm>
        </p:spPr>
        <p:txBody>
          <a:bodyPr anchor="ctr">
            <a:noAutofit/>
          </a:bodyPr>
          <a:lstStyle>
            <a:lvl1pPr marL="0" indent="0" algn="ctr">
              <a:buNone/>
              <a:defRPr sz="1400">
                <a:solidFill>
                  <a:srgbClr val="00833A"/>
                </a:solidFill>
                <a:latin typeface="Nunito ExtraBold" pitchFamily="2" charset="0"/>
              </a:defRPr>
            </a:lvl1pPr>
          </a:lstStyle>
          <a:p>
            <a:pPr lvl="0"/>
            <a:r>
              <a:rPr lang="en-US" dirty="0"/>
              <a:t>Click to edit Master text styles</a:t>
            </a:r>
          </a:p>
        </p:txBody>
      </p:sp>
      <p:sp>
        <p:nvSpPr>
          <p:cNvPr id="37" name="Oval 36">
            <a:extLst>
              <a:ext uri="{FF2B5EF4-FFF2-40B4-BE49-F238E27FC236}">
                <a16:creationId xmlns:a16="http://schemas.microsoft.com/office/drawing/2014/main" id="{C8593FF6-50A4-DD7E-DB27-A49731D9F08A}"/>
              </a:ext>
            </a:extLst>
          </p:cNvPr>
          <p:cNvSpPr/>
          <p:nvPr userDrawn="1"/>
        </p:nvSpPr>
        <p:spPr>
          <a:xfrm>
            <a:off x="3764728" y="2207604"/>
            <a:ext cx="1076477" cy="1076477"/>
          </a:xfrm>
          <a:prstGeom prst="ellipse">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Picture Placeholder 37">
            <a:extLst>
              <a:ext uri="{FF2B5EF4-FFF2-40B4-BE49-F238E27FC236}">
                <a16:creationId xmlns:a16="http://schemas.microsoft.com/office/drawing/2014/main" id="{D37029A6-91D9-7BC5-F611-7AA6E4CEA163}"/>
              </a:ext>
            </a:extLst>
          </p:cNvPr>
          <p:cNvSpPr>
            <a:spLocks noGrp="1"/>
          </p:cNvSpPr>
          <p:nvPr>
            <p:ph type="pic" sz="quarter" idx="21"/>
          </p:nvPr>
        </p:nvSpPr>
        <p:spPr>
          <a:xfrm>
            <a:off x="3731669" y="2174545"/>
            <a:ext cx="1132101" cy="1132101"/>
          </a:xfrm>
          <a:custGeom>
            <a:avLst/>
            <a:gdLst>
              <a:gd name="csX0" fmla="*/ 1004876 w 2009752"/>
              <a:gd name="csY0" fmla="*/ 0 h 2009752"/>
              <a:gd name="csX1" fmla="*/ 2009752 w 2009752"/>
              <a:gd name="csY1" fmla="*/ 1004876 h 2009752"/>
              <a:gd name="csX2" fmla="*/ 1004876 w 2009752"/>
              <a:gd name="csY2" fmla="*/ 2009752 h 2009752"/>
              <a:gd name="csX3" fmla="*/ 0 w 2009752"/>
              <a:gd name="csY3" fmla="*/ 1004876 h 2009752"/>
              <a:gd name="csX4" fmla="*/ 1004876 w 2009752"/>
              <a:gd name="csY4" fmla="*/ 0 h 2009752"/>
            </a:gdLst>
            <a:ahLst/>
            <a:cxnLst>
              <a:cxn ang="0">
                <a:pos x="csX0" y="csY0"/>
              </a:cxn>
              <a:cxn ang="0">
                <a:pos x="csX1" y="csY1"/>
              </a:cxn>
              <a:cxn ang="0">
                <a:pos x="csX2" y="csY2"/>
              </a:cxn>
              <a:cxn ang="0">
                <a:pos x="csX3" y="csY3"/>
              </a:cxn>
              <a:cxn ang="0">
                <a:pos x="csX4" y="csY4"/>
              </a:cxn>
            </a:cxnLst>
            <a:rect l="l" t="t" r="r" b="b"/>
            <a:pathLst>
              <a:path w="2009752" h="2009752">
                <a:moveTo>
                  <a:pt x="1004876" y="0"/>
                </a:moveTo>
                <a:cubicBezTo>
                  <a:pt x="1559854" y="0"/>
                  <a:pt x="2009752" y="449898"/>
                  <a:pt x="2009752" y="1004876"/>
                </a:cubicBezTo>
                <a:cubicBezTo>
                  <a:pt x="2009752" y="1559854"/>
                  <a:pt x="1559854" y="2009752"/>
                  <a:pt x="1004876" y="2009752"/>
                </a:cubicBezTo>
                <a:cubicBezTo>
                  <a:pt x="449898" y="2009752"/>
                  <a:pt x="0" y="1559854"/>
                  <a:pt x="0" y="1004876"/>
                </a:cubicBezTo>
                <a:cubicBezTo>
                  <a:pt x="0" y="449898"/>
                  <a:pt x="449898" y="0"/>
                  <a:pt x="1004876" y="0"/>
                </a:cubicBezTo>
                <a:close/>
              </a:path>
            </a:pathLst>
          </a:custGeom>
        </p:spPr>
        <p:txBody>
          <a:bodyPr wrap="square">
            <a:noAutofit/>
          </a:bodyPr>
          <a:lstStyle/>
          <a:p>
            <a:endParaRPr lang="en-GB"/>
          </a:p>
        </p:txBody>
      </p:sp>
      <p:sp>
        <p:nvSpPr>
          <p:cNvPr id="39" name="Text Placeholder 13">
            <a:extLst>
              <a:ext uri="{FF2B5EF4-FFF2-40B4-BE49-F238E27FC236}">
                <a16:creationId xmlns:a16="http://schemas.microsoft.com/office/drawing/2014/main" id="{E76E5719-64C5-B759-D2CB-E7ECE84C1161}"/>
              </a:ext>
            </a:extLst>
          </p:cNvPr>
          <p:cNvSpPr>
            <a:spLocks noGrp="1"/>
          </p:cNvSpPr>
          <p:nvPr>
            <p:ph type="body" sz="quarter" idx="22"/>
          </p:nvPr>
        </p:nvSpPr>
        <p:spPr>
          <a:xfrm>
            <a:off x="5801729" y="3486953"/>
            <a:ext cx="2102578" cy="492617"/>
          </a:xfrm>
        </p:spPr>
        <p:txBody>
          <a:bodyPr anchor="ctr">
            <a:noAutofit/>
          </a:bodyPr>
          <a:lstStyle>
            <a:lvl1pPr marL="0" indent="0" algn="ctr">
              <a:buNone/>
              <a:defRPr sz="1400">
                <a:solidFill>
                  <a:srgbClr val="00833A"/>
                </a:solidFill>
                <a:latin typeface="Nunito ExtraBold" pitchFamily="2" charset="0"/>
              </a:defRPr>
            </a:lvl1pPr>
          </a:lstStyle>
          <a:p>
            <a:pPr lvl="0"/>
            <a:r>
              <a:rPr lang="en-US" dirty="0"/>
              <a:t>Click to edit Master text styles</a:t>
            </a:r>
          </a:p>
        </p:txBody>
      </p:sp>
      <p:sp>
        <p:nvSpPr>
          <p:cNvPr id="40" name="Oval 39">
            <a:extLst>
              <a:ext uri="{FF2B5EF4-FFF2-40B4-BE49-F238E27FC236}">
                <a16:creationId xmlns:a16="http://schemas.microsoft.com/office/drawing/2014/main" id="{0080BBD2-87EF-F801-F514-05636087D05C}"/>
              </a:ext>
            </a:extLst>
          </p:cNvPr>
          <p:cNvSpPr/>
          <p:nvPr userDrawn="1"/>
        </p:nvSpPr>
        <p:spPr>
          <a:xfrm>
            <a:off x="6320027" y="2207604"/>
            <a:ext cx="1076477" cy="1076477"/>
          </a:xfrm>
          <a:prstGeom prst="ellipse">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 name="Picture Placeholder 40">
            <a:extLst>
              <a:ext uri="{FF2B5EF4-FFF2-40B4-BE49-F238E27FC236}">
                <a16:creationId xmlns:a16="http://schemas.microsoft.com/office/drawing/2014/main" id="{4322549B-4EA6-47F5-4009-4C6314431E1C}"/>
              </a:ext>
            </a:extLst>
          </p:cNvPr>
          <p:cNvSpPr>
            <a:spLocks noGrp="1"/>
          </p:cNvSpPr>
          <p:nvPr>
            <p:ph type="pic" sz="quarter" idx="23"/>
          </p:nvPr>
        </p:nvSpPr>
        <p:spPr>
          <a:xfrm>
            <a:off x="6286968" y="2174545"/>
            <a:ext cx="1132101" cy="1132101"/>
          </a:xfrm>
          <a:custGeom>
            <a:avLst/>
            <a:gdLst>
              <a:gd name="csX0" fmla="*/ 1004876 w 2009752"/>
              <a:gd name="csY0" fmla="*/ 0 h 2009752"/>
              <a:gd name="csX1" fmla="*/ 2009752 w 2009752"/>
              <a:gd name="csY1" fmla="*/ 1004876 h 2009752"/>
              <a:gd name="csX2" fmla="*/ 1004876 w 2009752"/>
              <a:gd name="csY2" fmla="*/ 2009752 h 2009752"/>
              <a:gd name="csX3" fmla="*/ 0 w 2009752"/>
              <a:gd name="csY3" fmla="*/ 1004876 h 2009752"/>
              <a:gd name="csX4" fmla="*/ 1004876 w 2009752"/>
              <a:gd name="csY4" fmla="*/ 0 h 2009752"/>
            </a:gdLst>
            <a:ahLst/>
            <a:cxnLst>
              <a:cxn ang="0">
                <a:pos x="csX0" y="csY0"/>
              </a:cxn>
              <a:cxn ang="0">
                <a:pos x="csX1" y="csY1"/>
              </a:cxn>
              <a:cxn ang="0">
                <a:pos x="csX2" y="csY2"/>
              </a:cxn>
              <a:cxn ang="0">
                <a:pos x="csX3" y="csY3"/>
              </a:cxn>
              <a:cxn ang="0">
                <a:pos x="csX4" y="csY4"/>
              </a:cxn>
            </a:cxnLst>
            <a:rect l="l" t="t" r="r" b="b"/>
            <a:pathLst>
              <a:path w="2009752" h="2009752">
                <a:moveTo>
                  <a:pt x="1004876" y="0"/>
                </a:moveTo>
                <a:cubicBezTo>
                  <a:pt x="1559854" y="0"/>
                  <a:pt x="2009752" y="449898"/>
                  <a:pt x="2009752" y="1004876"/>
                </a:cubicBezTo>
                <a:cubicBezTo>
                  <a:pt x="2009752" y="1559854"/>
                  <a:pt x="1559854" y="2009752"/>
                  <a:pt x="1004876" y="2009752"/>
                </a:cubicBezTo>
                <a:cubicBezTo>
                  <a:pt x="449898" y="2009752"/>
                  <a:pt x="0" y="1559854"/>
                  <a:pt x="0" y="1004876"/>
                </a:cubicBezTo>
                <a:cubicBezTo>
                  <a:pt x="0" y="449898"/>
                  <a:pt x="449898" y="0"/>
                  <a:pt x="1004876" y="0"/>
                </a:cubicBezTo>
                <a:close/>
              </a:path>
            </a:pathLst>
          </a:custGeom>
        </p:spPr>
        <p:txBody>
          <a:bodyPr wrap="square">
            <a:noAutofit/>
          </a:bodyPr>
          <a:lstStyle/>
          <a:p>
            <a:endParaRPr lang="en-GB"/>
          </a:p>
        </p:txBody>
      </p:sp>
      <p:sp>
        <p:nvSpPr>
          <p:cNvPr id="42" name="Text Placeholder 13">
            <a:extLst>
              <a:ext uri="{FF2B5EF4-FFF2-40B4-BE49-F238E27FC236}">
                <a16:creationId xmlns:a16="http://schemas.microsoft.com/office/drawing/2014/main" id="{990B8DB1-A330-719B-9629-6596BE2E683A}"/>
              </a:ext>
            </a:extLst>
          </p:cNvPr>
          <p:cNvSpPr>
            <a:spLocks noGrp="1"/>
          </p:cNvSpPr>
          <p:nvPr>
            <p:ph type="body" sz="quarter" idx="24"/>
          </p:nvPr>
        </p:nvSpPr>
        <p:spPr>
          <a:xfrm>
            <a:off x="691131" y="5472285"/>
            <a:ext cx="2102578" cy="492617"/>
          </a:xfrm>
        </p:spPr>
        <p:txBody>
          <a:bodyPr anchor="ctr">
            <a:noAutofit/>
          </a:bodyPr>
          <a:lstStyle>
            <a:lvl1pPr marL="0" indent="0" algn="ctr">
              <a:buNone/>
              <a:defRPr sz="1400">
                <a:solidFill>
                  <a:srgbClr val="00833A"/>
                </a:solidFill>
                <a:latin typeface="Nunito ExtraBold" pitchFamily="2" charset="0"/>
              </a:defRPr>
            </a:lvl1pPr>
          </a:lstStyle>
          <a:p>
            <a:pPr lvl="0"/>
            <a:r>
              <a:rPr lang="en-US" dirty="0"/>
              <a:t>Click to edit Master text styles</a:t>
            </a:r>
          </a:p>
        </p:txBody>
      </p:sp>
      <p:sp>
        <p:nvSpPr>
          <p:cNvPr id="43" name="Oval 42">
            <a:extLst>
              <a:ext uri="{FF2B5EF4-FFF2-40B4-BE49-F238E27FC236}">
                <a16:creationId xmlns:a16="http://schemas.microsoft.com/office/drawing/2014/main" id="{E0181759-452F-D0B8-340F-7FFF1955E2A3}"/>
              </a:ext>
            </a:extLst>
          </p:cNvPr>
          <p:cNvSpPr/>
          <p:nvPr userDrawn="1"/>
        </p:nvSpPr>
        <p:spPr>
          <a:xfrm>
            <a:off x="1209429" y="4192936"/>
            <a:ext cx="1076477" cy="1076477"/>
          </a:xfrm>
          <a:prstGeom prst="ellipse">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4" name="Picture Placeholder 43">
            <a:extLst>
              <a:ext uri="{FF2B5EF4-FFF2-40B4-BE49-F238E27FC236}">
                <a16:creationId xmlns:a16="http://schemas.microsoft.com/office/drawing/2014/main" id="{716F8883-359D-AE7B-C7CD-4E743EDFDDFE}"/>
              </a:ext>
            </a:extLst>
          </p:cNvPr>
          <p:cNvSpPr>
            <a:spLocks noGrp="1"/>
          </p:cNvSpPr>
          <p:nvPr>
            <p:ph type="pic" sz="quarter" idx="25"/>
          </p:nvPr>
        </p:nvSpPr>
        <p:spPr>
          <a:xfrm>
            <a:off x="1176370" y="4159877"/>
            <a:ext cx="1132101" cy="1132101"/>
          </a:xfrm>
          <a:custGeom>
            <a:avLst/>
            <a:gdLst>
              <a:gd name="csX0" fmla="*/ 1004876 w 2009752"/>
              <a:gd name="csY0" fmla="*/ 0 h 2009752"/>
              <a:gd name="csX1" fmla="*/ 2009752 w 2009752"/>
              <a:gd name="csY1" fmla="*/ 1004876 h 2009752"/>
              <a:gd name="csX2" fmla="*/ 1004876 w 2009752"/>
              <a:gd name="csY2" fmla="*/ 2009752 h 2009752"/>
              <a:gd name="csX3" fmla="*/ 0 w 2009752"/>
              <a:gd name="csY3" fmla="*/ 1004876 h 2009752"/>
              <a:gd name="csX4" fmla="*/ 1004876 w 2009752"/>
              <a:gd name="csY4" fmla="*/ 0 h 2009752"/>
            </a:gdLst>
            <a:ahLst/>
            <a:cxnLst>
              <a:cxn ang="0">
                <a:pos x="csX0" y="csY0"/>
              </a:cxn>
              <a:cxn ang="0">
                <a:pos x="csX1" y="csY1"/>
              </a:cxn>
              <a:cxn ang="0">
                <a:pos x="csX2" y="csY2"/>
              </a:cxn>
              <a:cxn ang="0">
                <a:pos x="csX3" y="csY3"/>
              </a:cxn>
              <a:cxn ang="0">
                <a:pos x="csX4" y="csY4"/>
              </a:cxn>
            </a:cxnLst>
            <a:rect l="l" t="t" r="r" b="b"/>
            <a:pathLst>
              <a:path w="2009752" h="2009752">
                <a:moveTo>
                  <a:pt x="1004876" y="0"/>
                </a:moveTo>
                <a:cubicBezTo>
                  <a:pt x="1559854" y="0"/>
                  <a:pt x="2009752" y="449898"/>
                  <a:pt x="2009752" y="1004876"/>
                </a:cubicBezTo>
                <a:cubicBezTo>
                  <a:pt x="2009752" y="1559854"/>
                  <a:pt x="1559854" y="2009752"/>
                  <a:pt x="1004876" y="2009752"/>
                </a:cubicBezTo>
                <a:cubicBezTo>
                  <a:pt x="449898" y="2009752"/>
                  <a:pt x="0" y="1559854"/>
                  <a:pt x="0" y="1004876"/>
                </a:cubicBezTo>
                <a:cubicBezTo>
                  <a:pt x="0" y="449898"/>
                  <a:pt x="449898" y="0"/>
                  <a:pt x="1004876" y="0"/>
                </a:cubicBezTo>
                <a:close/>
              </a:path>
            </a:pathLst>
          </a:custGeom>
        </p:spPr>
        <p:txBody>
          <a:bodyPr wrap="square">
            <a:noAutofit/>
          </a:bodyPr>
          <a:lstStyle/>
          <a:p>
            <a:endParaRPr lang="en-GB"/>
          </a:p>
        </p:txBody>
      </p:sp>
      <p:sp>
        <p:nvSpPr>
          <p:cNvPr id="45" name="Text Placeholder 13">
            <a:extLst>
              <a:ext uri="{FF2B5EF4-FFF2-40B4-BE49-F238E27FC236}">
                <a16:creationId xmlns:a16="http://schemas.microsoft.com/office/drawing/2014/main" id="{C8EA6533-465F-8039-32B2-F675D46D8203}"/>
              </a:ext>
            </a:extLst>
          </p:cNvPr>
          <p:cNvSpPr>
            <a:spLocks noGrp="1"/>
          </p:cNvSpPr>
          <p:nvPr>
            <p:ph type="body" sz="quarter" idx="26"/>
          </p:nvPr>
        </p:nvSpPr>
        <p:spPr>
          <a:xfrm>
            <a:off x="3246430" y="5472285"/>
            <a:ext cx="2102578" cy="492617"/>
          </a:xfrm>
        </p:spPr>
        <p:txBody>
          <a:bodyPr anchor="ctr">
            <a:noAutofit/>
          </a:bodyPr>
          <a:lstStyle>
            <a:lvl1pPr marL="0" indent="0" algn="ctr">
              <a:buNone/>
              <a:defRPr sz="1400">
                <a:solidFill>
                  <a:srgbClr val="00833A"/>
                </a:solidFill>
                <a:latin typeface="Nunito ExtraBold" pitchFamily="2" charset="0"/>
              </a:defRPr>
            </a:lvl1pPr>
          </a:lstStyle>
          <a:p>
            <a:pPr lvl="0"/>
            <a:r>
              <a:rPr lang="en-US" dirty="0"/>
              <a:t>Click to edit Master text styles</a:t>
            </a:r>
          </a:p>
        </p:txBody>
      </p:sp>
      <p:sp>
        <p:nvSpPr>
          <p:cNvPr id="46" name="Oval 45">
            <a:extLst>
              <a:ext uri="{FF2B5EF4-FFF2-40B4-BE49-F238E27FC236}">
                <a16:creationId xmlns:a16="http://schemas.microsoft.com/office/drawing/2014/main" id="{0449BEAA-CE7A-8E7E-0FC3-2F2ED1A9C07C}"/>
              </a:ext>
            </a:extLst>
          </p:cNvPr>
          <p:cNvSpPr/>
          <p:nvPr userDrawn="1"/>
        </p:nvSpPr>
        <p:spPr>
          <a:xfrm>
            <a:off x="3764728" y="4192936"/>
            <a:ext cx="1076477" cy="1076477"/>
          </a:xfrm>
          <a:prstGeom prst="ellipse">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7" name="Picture Placeholder 46">
            <a:extLst>
              <a:ext uri="{FF2B5EF4-FFF2-40B4-BE49-F238E27FC236}">
                <a16:creationId xmlns:a16="http://schemas.microsoft.com/office/drawing/2014/main" id="{C303B636-DF8F-4445-BC60-99571607366B}"/>
              </a:ext>
            </a:extLst>
          </p:cNvPr>
          <p:cNvSpPr>
            <a:spLocks noGrp="1"/>
          </p:cNvSpPr>
          <p:nvPr>
            <p:ph type="pic" sz="quarter" idx="27"/>
          </p:nvPr>
        </p:nvSpPr>
        <p:spPr>
          <a:xfrm>
            <a:off x="3731669" y="4159877"/>
            <a:ext cx="1132101" cy="1132101"/>
          </a:xfrm>
          <a:custGeom>
            <a:avLst/>
            <a:gdLst>
              <a:gd name="csX0" fmla="*/ 1004876 w 2009752"/>
              <a:gd name="csY0" fmla="*/ 0 h 2009752"/>
              <a:gd name="csX1" fmla="*/ 2009752 w 2009752"/>
              <a:gd name="csY1" fmla="*/ 1004876 h 2009752"/>
              <a:gd name="csX2" fmla="*/ 1004876 w 2009752"/>
              <a:gd name="csY2" fmla="*/ 2009752 h 2009752"/>
              <a:gd name="csX3" fmla="*/ 0 w 2009752"/>
              <a:gd name="csY3" fmla="*/ 1004876 h 2009752"/>
              <a:gd name="csX4" fmla="*/ 1004876 w 2009752"/>
              <a:gd name="csY4" fmla="*/ 0 h 2009752"/>
            </a:gdLst>
            <a:ahLst/>
            <a:cxnLst>
              <a:cxn ang="0">
                <a:pos x="csX0" y="csY0"/>
              </a:cxn>
              <a:cxn ang="0">
                <a:pos x="csX1" y="csY1"/>
              </a:cxn>
              <a:cxn ang="0">
                <a:pos x="csX2" y="csY2"/>
              </a:cxn>
              <a:cxn ang="0">
                <a:pos x="csX3" y="csY3"/>
              </a:cxn>
              <a:cxn ang="0">
                <a:pos x="csX4" y="csY4"/>
              </a:cxn>
            </a:cxnLst>
            <a:rect l="l" t="t" r="r" b="b"/>
            <a:pathLst>
              <a:path w="2009752" h="2009752">
                <a:moveTo>
                  <a:pt x="1004876" y="0"/>
                </a:moveTo>
                <a:cubicBezTo>
                  <a:pt x="1559854" y="0"/>
                  <a:pt x="2009752" y="449898"/>
                  <a:pt x="2009752" y="1004876"/>
                </a:cubicBezTo>
                <a:cubicBezTo>
                  <a:pt x="2009752" y="1559854"/>
                  <a:pt x="1559854" y="2009752"/>
                  <a:pt x="1004876" y="2009752"/>
                </a:cubicBezTo>
                <a:cubicBezTo>
                  <a:pt x="449898" y="2009752"/>
                  <a:pt x="0" y="1559854"/>
                  <a:pt x="0" y="1004876"/>
                </a:cubicBezTo>
                <a:cubicBezTo>
                  <a:pt x="0" y="449898"/>
                  <a:pt x="449898" y="0"/>
                  <a:pt x="1004876" y="0"/>
                </a:cubicBezTo>
                <a:close/>
              </a:path>
            </a:pathLst>
          </a:custGeom>
        </p:spPr>
        <p:txBody>
          <a:bodyPr wrap="square">
            <a:noAutofit/>
          </a:bodyPr>
          <a:lstStyle/>
          <a:p>
            <a:endParaRPr lang="en-GB"/>
          </a:p>
        </p:txBody>
      </p:sp>
      <p:sp>
        <p:nvSpPr>
          <p:cNvPr id="48" name="Text Placeholder 13">
            <a:extLst>
              <a:ext uri="{FF2B5EF4-FFF2-40B4-BE49-F238E27FC236}">
                <a16:creationId xmlns:a16="http://schemas.microsoft.com/office/drawing/2014/main" id="{D495884E-1D70-93D8-629E-79777B1DE9C9}"/>
              </a:ext>
            </a:extLst>
          </p:cNvPr>
          <p:cNvSpPr>
            <a:spLocks noGrp="1"/>
          </p:cNvSpPr>
          <p:nvPr>
            <p:ph type="body" sz="quarter" idx="28"/>
          </p:nvPr>
        </p:nvSpPr>
        <p:spPr>
          <a:xfrm>
            <a:off x="5801729" y="5472285"/>
            <a:ext cx="2102578" cy="492617"/>
          </a:xfrm>
        </p:spPr>
        <p:txBody>
          <a:bodyPr anchor="ctr">
            <a:noAutofit/>
          </a:bodyPr>
          <a:lstStyle>
            <a:lvl1pPr marL="0" indent="0" algn="ctr">
              <a:buNone/>
              <a:defRPr sz="1400">
                <a:solidFill>
                  <a:srgbClr val="00833A"/>
                </a:solidFill>
                <a:latin typeface="Nunito ExtraBold" pitchFamily="2" charset="0"/>
              </a:defRPr>
            </a:lvl1pPr>
          </a:lstStyle>
          <a:p>
            <a:pPr lvl="0"/>
            <a:r>
              <a:rPr lang="en-US" dirty="0"/>
              <a:t>Click to edit Master text styles</a:t>
            </a:r>
          </a:p>
        </p:txBody>
      </p:sp>
      <p:sp>
        <p:nvSpPr>
          <p:cNvPr id="49" name="Oval 48">
            <a:extLst>
              <a:ext uri="{FF2B5EF4-FFF2-40B4-BE49-F238E27FC236}">
                <a16:creationId xmlns:a16="http://schemas.microsoft.com/office/drawing/2014/main" id="{29C4CED1-73BE-87B0-7FB2-56DC446428E2}"/>
              </a:ext>
            </a:extLst>
          </p:cNvPr>
          <p:cNvSpPr/>
          <p:nvPr userDrawn="1"/>
        </p:nvSpPr>
        <p:spPr>
          <a:xfrm>
            <a:off x="6320027" y="4192936"/>
            <a:ext cx="1076477" cy="1076477"/>
          </a:xfrm>
          <a:prstGeom prst="ellipse">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0" name="Picture Placeholder 49">
            <a:extLst>
              <a:ext uri="{FF2B5EF4-FFF2-40B4-BE49-F238E27FC236}">
                <a16:creationId xmlns:a16="http://schemas.microsoft.com/office/drawing/2014/main" id="{FE230A13-DB9D-36B6-8651-4530B9009E80}"/>
              </a:ext>
            </a:extLst>
          </p:cNvPr>
          <p:cNvSpPr>
            <a:spLocks noGrp="1"/>
          </p:cNvSpPr>
          <p:nvPr>
            <p:ph type="pic" sz="quarter" idx="29"/>
          </p:nvPr>
        </p:nvSpPr>
        <p:spPr>
          <a:xfrm>
            <a:off x="6286968" y="4159877"/>
            <a:ext cx="1132101" cy="1132101"/>
          </a:xfrm>
          <a:custGeom>
            <a:avLst/>
            <a:gdLst>
              <a:gd name="csX0" fmla="*/ 1004876 w 2009752"/>
              <a:gd name="csY0" fmla="*/ 0 h 2009752"/>
              <a:gd name="csX1" fmla="*/ 2009752 w 2009752"/>
              <a:gd name="csY1" fmla="*/ 1004876 h 2009752"/>
              <a:gd name="csX2" fmla="*/ 1004876 w 2009752"/>
              <a:gd name="csY2" fmla="*/ 2009752 h 2009752"/>
              <a:gd name="csX3" fmla="*/ 0 w 2009752"/>
              <a:gd name="csY3" fmla="*/ 1004876 h 2009752"/>
              <a:gd name="csX4" fmla="*/ 1004876 w 2009752"/>
              <a:gd name="csY4" fmla="*/ 0 h 2009752"/>
            </a:gdLst>
            <a:ahLst/>
            <a:cxnLst>
              <a:cxn ang="0">
                <a:pos x="csX0" y="csY0"/>
              </a:cxn>
              <a:cxn ang="0">
                <a:pos x="csX1" y="csY1"/>
              </a:cxn>
              <a:cxn ang="0">
                <a:pos x="csX2" y="csY2"/>
              </a:cxn>
              <a:cxn ang="0">
                <a:pos x="csX3" y="csY3"/>
              </a:cxn>
              <a:cxn ang="0">
                <a:pos x="csX4" y="csY4"/>
              </a:cxn>
            </a:cxnLst>
            <a:rect l="l" t="t" r="r" b="b"/>
            <a:pathLst>
              <a:path w="2009752" h="2009752">
                <a:moveTo>
                  <a:pt x="1004876" y="0"/>
                </a:moveTo>
                <a:cubicBezTo>
                  <a:pt x="1559854" y="0"/>
                  <a:pt x="2009752" y="449898"/>
                  <a:pt x="2009752" y="1004876"/>
                </a:cubicBezTo>
                <a:cubicBezTo>
                  <a:pt x="2009752" y="1559854"/>
                  <a:pt x="1559854" y="2009752"/>
                  <a:pt x="1004876" y="2009752"/>
                </a:cubicBezTo>
                <a:cubicBezTo>
                  <a:pt x="449898" y="2009752"/>
                  <a:pt x="0" y="1559854"/>
                  <a:pt x="0" y="1004876"/>
                </a:cubicBezTo>
                <a:cubicBezTo>
                  <a:pt x="0" y="449898"/>
                  <a:pt x="449898" y="0"/>
                  <a:pt x="1004876" y="0"/>
                </a:cubicBezTo>
                <a:close/>
              </a:path>
            </a:pathLst>
          </a:custGeom>
        </p:spPr>
        <p:txBody>
          <a:bodyPr wrap="square">
            <a:noAutofit/>
          </a:bodyPr>
          <a:lstStyle/>
          <a:p>
            <a:endParaRPr lang="en-GB"/>
          </a:p>
        </p:txBody>
      </p:sp>
      <p:pic>
        <p:nvPicPr>
          <p:cNvPr id="5" name="Picture 4">
            <a:extLst>
              <a:ext uri="{FF2B5EF4-FFF2-40B4-BE49-F238E27FC236}">
                <a16:creationId xmlns:a16="http://schemas.microsoft.com/office/drawing/2014/main" id="{A5FB68E0-74A9-DB57-0E62-F364107BF59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35974296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 column (icon)">
    <p:spTree>
      <p:nvGrpSpPr>
        <p:cNvPr id="1" name=""/>
        <p:cNvGrpSpPr/>
        <p:nvPr/>
      </p:nvGrpSpPr>
      <p:grpSpPr>
        <a:xfrm>
          <a:off x="0" y="0"/>
          <a:ext cx="0" cy="0"/>
          <a:chOff x="0" y="0"/>
          <a:chExt cx="0" cy="0"/>
        </a:xfrm>
      </p:grpSpPr>
      <p:sp>
        <p:nvSpPr>
          <p:cNvPr id="6" name="Title 11">
            <a:extLst>
              <a:ext uri="{FF2B5EF4-FFF2-40B4-BE49-F238E27FC236}">
                <a16:creationId xmlns:a16="http://schemas.microsoft.com/office/drawing/2014/main" id="{7AC40C94-E6EF-9FD8-2579-BACB27EB73C2}"/>
              </a:ext>
            </a:extLst>
          </p:cNvPr>
          <p:cNvSpPr>
            <a:spLocks noGrp="1"/>
          </p:cNvSpPr>
          <p:nvPr>
            <p:ph type="title"/>
          </p:nvPr>
        </p:nvSpPr>
        <p:spPr>
          <a:xfrm>
            <a:off x="697823" y="637523"/>
            <a:ext cx="10571397" cy="1325563"/>
          </a:xfrm>
        </p:spPr>
        <p:txBody>
          <a:bodyPr>
            <a:noAutofit/>
          </a:bodyPr>
          <a:lstStyle>
            <a:lvl1pPr>
              <a:defRPr sz="4400">
                <a:solidFill>
                  <a:srgbClr val="00833A"/>
                </a:solidFill>
              </a:defRPr>
            </a:lvl1pPr>
          </a:lstStyle>
          <a:p>
            <a:r>
              <a:rPr lang="en-US" dirty="0"/>
              <a:t>Click to edit Master title style</a:t>
            </a:r>
            <a:endParaRPr lang="en-GB" dirty="0"/>
          </a:p>
        </p:txBody>
      </p:sp>
      <p:sp>
        <p:nvSpPr>
          <p:cNvPr id="4" name="Text Placeholder 8">
            <a:extLst>
              <a:ext uri="{FF2B5EF4-FFF2-40B4-BE49-F238E27FC236}">
                <a16:creationId xmlns:a16="http://schemas.microsoft.com/office/drawing/2014/main" id="{E82F37C0-0A0E-EBA3-8E1A-1B38F1E40020}"/>
              </a:ext>
            </a:extLst>
          </p:cNvPr>
          <p:cNvSpPr>
            <a:spLocks noGrp="1"/>
          </p:cNvSpPr>
          <p:nvPr>
            <p:ph type="body" sz="quarter" idx="11"/>
          </p:nvPr>
        </p:nvSpPr>
        <p:spPr>
          <a:xfrm>
            <a:off x="697823" y="4217516"/>
            <a:ext cx="3210915" cy="1499935"/>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Text Placeholder 13">
            <a:extLst>
              <a:ext uri="{FF2B5EF4-FFF2-40B4-BE49-F238E27FC236}">
                <a16:creationId xmlns:a16="http://schemas.microsoft.com/office/drawing/2014/main" id="{4A95529B-6219-2AEC-D680-CDBCE21FC4F9}"/>
              </a:ext>
            </a:extLst>
          </p:cNvPr>
          <p:cNvSpPr>
            <a:spLocks noGrp="1"/>
          </p:cNvSpPr>
          <p:nvPr>
            <p:ph type="body" sz="quarter" idx="12"/>
          </p:nvPr>
        </p:nvSpPr>
        <p:spPr>
          <a:xfrm>
            <a:off x="697926" y="3563610"/>
            <a:ext cx="3210812" cy="553322"/>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sp>
        <p:nvSpPr>
          <p:cNvPr id="9" name="Text Placeholder 8">
            <a:extLst>
              <a:ext uri="{FF2B5EF4-FFF2-40B4-BE49-F238E27FC236}">
                <a16:creationId xmlns:a16="http://schemas.microsoft.com/office/drawing/2014/main" id="{189C2744-8806-2A4D-0860-D93BC8FC2D0E}"/>
              </a:ext>
            </a:extLst>
          </p:cNvPr>
          <p:cNvSpPr>
            <a:spLocks noGrp="1"/>
          </p:cNvSpPr>
          <p:nvPr>
            <p:ph type="body" sz="quarter" idx="13"/>
          </p:nvPr>
        </p:nvSpPr>
        <p:spPr>
          <a:xfrm>
            <a:off x="4379032" y="4217514"/>
            <a:ext cx="3210915" cy="1499937"/>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4" name="Text Placeholder 13">
            <a:extLst>
              <a:ext uri="{FF2B5EF4-FFF2-40B4-BE49-F238E27FC236}">
                <a16:creationId xmlns:a16="http://schemas.microsoft.com/office/drawing/2014/main" id="{1859268A-3DC0-43BB-6B3E-129D3CC6402B}"/>
              </a:ext>
            </a:extLst>
          </p:cNvPr>
          <p:cNvSpPr>
            <a:spLocks noGrp="1"/>
          </p:cNvSpPr>
          <p:nvPr>
            <p:ph type="body" sz="quarter" idx="14"/>
          </p:nvPr>
        </p:nvSpPr>
        <p:spPr>
          <a:xfrm>
            <a:off x="4378648" y="3563608"/>
            <a:ext cx="3210812" cy="553322"/>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sp>
        <p:nvSpPr>
          <p:cNvPr id="15" name="Text Placeholder 8">
            <a:extLst>
              <a:ext uri="{FF2B5EF4-FFF2-40B4-BE49-F238E27FC236}">
                <a16:creationId xmlns:a16="http://schemas.microsoft.com/office/drawing/2014/main" id="{34C18C9A-F12F-833B-64DD-EBC455085941}"/>
              </a:ext>
            </a:extLst>
          </p:cNvPr>
          <p:cNvSpPr>
            <a:spLocks noGrp="1"/>
          </p:cNvSpPr>
          <p:nvPr>
            <p:ph type="body" sz="quarter" idx="15"/>
          </p:nvPr>
        </p:nvSpPr>
        <p:spPr>
          <a:xfrm>
            <a:off x="8066681" y="4220200"/>
            <a:ext cx="3210915" cy="1499937"/>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6" name="Text Placeholder 13">
            <a:extLst>
              <a:ext uri="{FF2B5EF4-FFF2-40B4-BE49-F238E27FC236}">
                <a16:creationId xmlns:a16="http://schemas.microsoft.com/office/drawing/2014/main" id="{40840CF9-B2CF-8FCF-3EE6-2704599A14AD}"/>
              </a:ext>
            </a:extLst>
          </p:cNvPr>
          <p:cNvSpPr>
            <a:spLocks noGrp="1"/>
          </p:cNvSpPr>
          <p:nvPr>
            <p:ph type="body" sz="quarter" idx="16"/>
          </p:nvPr>
        </p:nvSpPr>
        <p:spPr>
          <a:xfrm>
            <a:off x="8066297" y="3563608"/>
            <a:ext cx="3210812" cy="553320"/>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pic>
        <p:nvPicPr>
          <p:cNvPr id="2" name="Picture 1">
            <a:extLst>
              <a:ext uri="{FF2B5EF4-FFF2-40B4-BE49-F238E27FC236}">
                <a16:creationId xmlns:a16="http://schemas.microsoft.com/office/drawing/2014/main" id="{9211789C-22C8-3766-29C3-A5967A78763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11725601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6 column (icon)">
    <p:spTree>
      <p:nvGrpSpPr>
        <p:cNvPr id="1" name=""/>
        <p:cNvGrpSpPr/>
        <p:nvPr/>
      </p:nvGrpSpPr>
      <p:grpSpPr>
        <a:xfrm>
          <a:off x="0" y="0"/>
          <a:ext cx="0" cy="0"/>
          <a:chOff x="0" y="0"/>
          <a:chExt cx="0" cy="0"/>
        </a:xfrm>
      </p:grpSpPr>
      <p:sp>
        <p:nvSpPr>
          <p:cNvPr id="4" name="Text Placeholder 8">
            <a:extLst>
              <a:ext uri="{FF2B5EF4-FFF2-40B4-BE49-F238E27FC236}">
                <a16:creationId xmlns:a16="http://schemas.microsoft.com/office/drawing/2014/main" id="{E82F37C0-0A0E-EBA3-8E1A-1B38F1E40020}"/>
              </a:ext>
            </a:extLst>
          </p:cNvPr>
          <p:cNvSpPr>
            <a:spLocks noGrp="1"/>
          </p:cNvSpPr>
          <p:nvPr>
            <p:ph type="body" sz="quarter" idx="11"/>
          </p:nvPr>
        </p:nvSpPr>
        <p:spPr>
          <a:xfrm>
            <a:off x="697823" y="5009566"/>
            <a:ext cx="3210915" cy="792367"/>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Text Placeholder 13">
            <a:extLst>
              <a:ext uri="{FF2B5EF4-FFF2-40B4-BE49-F238E27FC236}">
                <a16:creationId xmlns:a16="http://schemas.microsoft.com/office/drawing/2014/main" id="{4A95529B-6219-2AEC-D680-CDBCE21FC4F9}"/>
              </a:ext>
            </a:extLst>
          </p:cNvPr>
          <p:cNvSpPr>
            <a:spLocks noGrp="1"/>
          </p:cNvSpPr>
          <p:nvPr>
            <p:ph type="body" sz="quarter" idx="12"/>
          </p:nvPr>
        </p:nvSpPr>
        <p:spPr>
          <a:xfrm>
            <a:off x="697926" y="4355660"/>
            <a:ext cx="3210812" cy="553322"/>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sp>
        <p:nvSpPr>
          <p:cNvPr id="9" name="Text Placeholder 8">
            <a:extLst>
              <a:ext uri="{FF2B5EF4-FFF2-40B4-BE49-F238E27FC236}">
                <a16:creationId xmlns:a16="http://schemas.microsoft.com/office/drawing/2014/main" id="{189C2744-8806-2A4D-0860-D93BC8FC2D0E}"/>
              </a:ext>
            </a:extLst>
          </p:cNvPr>
          <p:cNvSpPr>
            <a:spLocks noGrp="1"/>
          </p:cNvSpPr>
          <p:nvPr>
            <p:ph type="body" sz="quarter" idx="13"/>
          </p:nvPr>
        </p:nvSpPr>
        <p:spPr>
          <a:xfrm>
            <a:off x="4379032" y="5009565"/>
            <a:ext cx="3210915" cy="792368"/>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4" name="Text Placeholder 13">
            <a:extLst>
              <a:ext uri="{FF2B5EF4-FFF2-40B4-BE49-F238E27FC236}">
                <a16:creationId xmlns:a16="http://schemas.microsoft.com/office/drawing/2014/main" id="{1859268A-3DC0-43BB-6B3E-129D3CC6402B}"/>
              </a:ext>
            </a:extLst>
          </p:cNvPr>
          <p:cNvSpPr>
            <a:spLocks noGrp="1"/>
          </p:cNvSpPr>
          <p:nvPr>
            <p:ph type="body" sz="quarter" idx="14"/>
          </p:nvPr>
        </p:nvSpPr>
        <p:spPr>
          <a:xfrm>
            <a:off x="4378648" y="4355658"/>
            <a:ext cx="3210812" cy="553322"/>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sp>
        <p:nvSpPr>
          <p:cNvPr id="15" name="Text Placeholder 8">
            <a:extLst>
              <a:ext uri="{FF2B5EF4-FFF2-40B4-BE49-F238E27FC236}">
                <a16:creationId xmlns:a16="http://schemas.microsoft.com/office/drawing/2014/main" id="{34C18C9A-F12F-833B-64DD-EBC455085941}"/>
              </a:ext>
            </a:extLst>
          </p:cNvPr>
          <p:cNvSpPr>
            <a:spLocks noGrp="1"/>
          </p:cNvSpPr>
          <p:nvPr>
            <p:ph type="body" sz="quarter" idx="15"/>
          </p:nvPr>
        </p:nvSpPr>
        <p:spPr>
          <a:xfrm>
            <a:off x="8066681" y="5012251"/>
            <a:ext cx="3210915" cy="792368"/>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6" name="Text Placeholder 13">
            <a:extLst>
              <a:ext uri="{FF2B5EF4-FFF2-40B4-BE49-F238E27FC236}">
                <a16:creationId xmlns:a16="http://schemas.microsoft.com/office/drawing/2014/main" id="{40840CF9-B2CF-8FCF-3EE6-2704599A14AD}"/>
              </a:ext>
            </a:extLst>
          </p:cNvPr>
          <p:cNvSpPr>
            <a:spLocks noGrp="1"/>
          </p:cNvSpPr>
          <p:nvPr>
            <p:ph type="body" sz="quarter" idx="16"/>
          </p:nvPr>
        </p:nvSpPr>
        <p:spPr>
          <a:xfrm>
            <a:off x="8066297" y="4355658"/>
            <a:ext cx="3210812" cy="553320"/>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sp>
        <p:nvSpPr>
          <p:cNvPr id="13" name="Text Placeholder 8">
            <a:extLst>
              <a:ext uri="{FF2B5EF4-FFF2-40B4-BE49-F238E27FC236}">
                <a16:creationId xmlns:a16="http://schemas.microsoft.com/office/drawing/2014/main" id="{C617DCC1-5A22-C27D-4EFA-C8798F6A22C5}"/>
              </a:ext>
            </a:extLst>
          </p:cNvPr>
          <p:cNvSpPr>
            <a:spLocks noGrp="1"/>
          </p:cNvSpPr>
          <p:nvPr>
            <p:ph type="body" sz="quarter" idx="17"/>
          </p:nvPr>
        </p:nvSpPr>
        <p:spPr>
          <a:xfrm>
            <a:off x="697336" y="2491628"/>
            <a:ext cx="3210915" cy="792367"/>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7" name="Text Placeholder 13">
            <a:extLst>
              <a:ext uri="{FF2B5EF4-FFF2-40B4-BE49-F238E27FC236}">
                <a16:creationId xmlns:a16="http://schemas.microsoft.com/office/drawing/2014/main" id="{6DF0171E-98CC-89A1-8F0B-06D2D0C7AC15}"/>
              </a:ext>
            </a:extLst>
          </p:cNvPr>
          <p:cNvSpPr>
            <a:spLocks noGrp="1"/>
          </p:cNvSpPr>
          <p:nvPr>
            <p:ph type="body" sz="quarter" idx="18"/>
          </p:nvPr>
        </p:nvSpPr>
        <p:spPr>
          <a:xfrm>
            <a:off x="697439" y="1837722"/>
            <a:ext cx="3210812" cy="553322"/>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sp>
        <p:nvSpPr>
          <p:cNvPr id="18" name="Text Placeholder 8">
            <a:extLst>
              <a:ext uri="{FF2B5EF4-FFF2-40B4-BE49-F238E27FC236}">
                <a16:creationId xmlns:a16="http://schemas.microsoft.com/office/drawing/2014/main" id="{EDA60755-F3DE-C0BC-E0D9-63C9200D326F}"/>
              </a:ext>
            </a:extLst>
          </p:cNvPr>
          <p:cNvSpPr>
            <a:spLocks noGrp="1"/>
          </p:cNvSpPr>
          <p:nvPr>
            <p:ph type="body" sz="quarter" idx="19"/>
          </p:nvPr>
        </p:nvSpPr>
        <p:spPr>
          <a:xfrm>
            <a:off x="4378545" y="2491627"/>
            <a:ext cx="3210915" cy="792368"/>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9" name="Text Placeholder 13">
            <a:extLst>
              <a:ext uri="{FF2B5EF4-FFF2-40B4-BE49-F238E27FC236}">
                <a16:creationId xmlns:a16="http://schemas.microsoft.com/office/drawing/2014/main" id="{AADE448B-EBAB-1AAA-155C-BC9D1F46FE03}"/>
              </a:ext>
            </a:extLst>
          </p:cNvPr>
          <p:cNvSpPr>
            <a:spLocks noGrp="1"/>
          </p:cNvSpPr>
          <p:nvPr>
            <p:ph type="body" sz="quarter" idx="20"/>
          </p:nvPr>
        </p:nvSpPr>
        <p:spPr>
          <a:xfrm>
            <a:off x="4378161" y="1837720"/>
            <a:ext cx="3210812" cy="553322"/>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sp>
        <p:nvSpPr>
          <p:cNvPr id="20" name="Text Placeholder 8">
            <a:extLst>
              <a:ext uri="{FF2B5EF4-FFF2-40B4-BE49-F238E27FC236}">
                <a16:creationId xmlns:a16="http://schemas.microsoft.com/office/drawing/2014/main" id="{27ED4F64-5369-40E0-DC9C-B6C9A774FCCB}"/>
              </a:ext>
            </a:extLst>
          </p:cNvPr>
          <p:cNvSpPr>
            <a:spLocks noGrp="1"/>
          </p:cNvSpPr>
          <p:nvPr>
            <p:ph type="body" sz="quarter" idx="21"/>
          </p:nvPr>
        </p:nvSpPr>
        <p:spPr>
          <a:xfrm>
            <a:off x="8066194" y="2494313"/>
            <a:ext cx="3210915" cy="792368"/>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21" name="Text Placeholder 13">
            <a:extLst>
              <a:ext uri="{FF2B5EF4-FFF2-40B4-BE49-F238E27FC236}">
                <a16:creationId xmlns:a16="http://schemas.microsoft.com/office/drawing/2014/main" id="{51328611-509F-5B14-E3B0-B109113E4F70}"/>
              </a:ext>
            </a:extLst>
          </p:cNvPr>
          <p:cNvSpPr>
            <a:spLocks noGrp="1"/>
          </p:cNvSpPr>
          <p:nvPr>
            <p:ph type="body" sz="quarter" idx="22"/>
          </p:nvPr>
        </p:nvSpPr>
        <p:spPr>
          <a:xfrm>
            <a:off x="8065810" y="1837720"/>
            <a:ext cx="3210812" cy="553320"/>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pic>
        <p:nvPicPr>
          <p:cNvPr id="2" name="Picture 1">
            <a:extLst>
              <a:ext uri="{FF2B5EF4-FFF2-40B4-BE49-F238E27FC236}">
                <a16:creationId xmlns:a16="http://schemas.microsoft.com/office/drawing/2014/main" id="{5D35914D-D69B-311E-5FEE-AA2C8CBE3FB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106576955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 row (icon)">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9608B42-A2C7-DF5D-3FC1-67412896A166}"/>
              </a:ext>
            </a:extLst>
          </p:cNvPr>
          <p:cNvSpPr/>
          <p:nvPr userDrawn="1"/>
        </p:nvSpPr>
        <p:spPr>
          <a:xfrm>
            <a:off x="10258023" y="0"/>
            <a:ext cx="1933977" cy="6858000"/>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1">
            <a:extLst>
              <a:ext uri="{FF2B5EF4-FFF2-40B4-BE49-F238E27FC236}">
                <a16:creationId xmlns:a16="http://schemas.microsoft.com/office/drawing/2014/main" id="{22EAE35D-1FFD-7A50-F667-EE16AAEADCD8}"/>
              </a:ext>
            </a:extLst>
          </p:cNvPr>
          <p:cNvSpPr>
            <a:spLocks noGrp="1"/>
          </p:cNvSpPr>
          <p:nvPr>
            <p:ph type="title"/>
          </p:nvPr>
        </p:nvSpPr>
        <p:spPr>
          <a:xfrm>
            <a:off x="697824" y="637523"/>
            <a:ext cx="9083680" cy="699419"/>
          </a:xfrm>
        </p:spPr>
        <p:txBody>
          <a:bodyPr>
            <a:normAutofit/>
          </a:bodyPr>
          <a:lstStyle>
            <a:lvl1pPr>
              <a:defRPr sz="4400">
                <a:solidFill>
                  <a:srgbClr val="00833A"/>
                </a:solidFill>
              </a:defRPr>
            </a:lvl1pPr>
          </a:lstStyle>
          <a:p>
            <a:r>
              <a:rPr lang="en-US" dirty="0"/>
              <a:t>Click to edit Master title style</a:t>
            </a:r>
            <a:endParaRPr lang="en-GB" dirty="0"/>
          </a:p>
        </p:txBody>
      </p:sp>
      <p:sp>
        <p:nvSpPr>
          <p:cNvPr id="3" name="Text Placeholder 8">
            <a:extLst>
              <a:ext uri="{FF2B5EF4-FFF2-40B4-BE49-F238E27FC236}">
                <a16:creationId xmlns:a16="http://schemas.microsoft.com/office/drawing/2014/main" id="{6D305584-44FF-5AF8-2171-59EFF88C52E4}"/>
              </a:ext>
            </a:extLst>
          </p:cNvPr>
          <p:cNvSpPr>
            <a:spLocks noGrp="1"/>
          </p:cNvSpPr>
          <p:nvPr>
            <p:ph type="body" sz="quarter" idx="11"/>
          </p:nvPr>
        </p:nvSpPr>
        <p:spPr>
          <a:xfrm>
            <a:off x="2013424" y="2030537"/>
            <a:ext cx="7768079" cy="699419"/>
          </a:xfrm>
        </p:spPr>
        <p:txBody>
          <a:bodyPr anchor="ctr">
            <a:noAutofit/>
          </a:bodyPr>
          <a:lstStyle>
            <a:lvl1pPr marL="0" indent="0" algn="l">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4" name="Text Placeholder 8">
            <a:extLst>
              <a:ext uri="{FF2B5EF4-FFF2-40B4-BE49-F238E27FC236}">
                <a16:creationId xmlns:a16="http://schemas.microsoft.com/office/drawing/2014/main" id="{20F737B0-867C-AF21-2638-C1EAF4958116}"/>
              </a:ext>
            </a:extLst>
          </p:cNvPr>
          <p:cNvSpPr>
            <a:spLocks noGrp="1"/>
          </p:cNvSpPr>
          <p:nvPr>
            <p:ph type="body" sz="quarter" idx="12"/>
          </p:nvPr>
        </p:nvSpPr>
        <p:spPr>
          <a:xfrm>
            <a:off x="2013425" y="3429000"/>
            <a:ext cx="7768079" cy="699419"/>
          </a:xfrm>
        </p:spPr>
        <p:txBody>
          <a:bodyPr anchor="ctr">
            <a:noAutofit/>
          </a:bodyPr>
          <a:lstStyle>
            <a:lvl1pPr marL="0" indent="0" algn="l">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Text Placeholder 8">
            <a:extLst>
              <a:ext uri="{FF2B5EF4-FFF2-40B4-BE49-F238E27FC236}">
                <a16:creationId xmlns:a16="http://schemas.microsoft.com/office/drawing/2014/main" id="{BBC0ED1B-072A-CBED-25CC-28E170E11721}"/>
              </a:ext>
            </a:extLst>
          </p:cNvPr>
          <p:cNvSpPr>
            <a:spLocks noGrp="1"/>
          </p:cNvSpPr>
          <p:nvPr>
            <p:ph type="body" sz="quarter" idx="13"/>
          </p:nvPr>
        </p:nvSpPr>
        <p:spPr>
          <a:xfrm>
            <a:off x="2013424" y="4832910"/>
            <a:ext cx="7768079" cy="699419"/>
          </a:xfrm>
        </p:spPr>
        <p:txBody>
          <a:bodyPr anchor="ctr">
            <a:noAutofit/>
          </a:bodyPr>
          <a:lstStyle>
            <a:lvl1pPr marL="0" indent="0" algn="l">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pic>
        <p:nvPicPr>
          <p:cNvPr id="7" name="Picture 6">
            <a:extLst>
              <a:ext uri="{FF2B5EF4-FFF2-40B4-BE49-F238E27FC236}">
                <a16:creationId xmlns:a16="http://schemas.microsoft.com/office/drawing/2014/main" id="{DA0473F6-66DC-F69B-5174-7F7CDB4540E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15450184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3" name="Title 11">
            <a:extLst>
              <a:ext uri="{FF2B5EF4-FFF2-40B4-BE49-F238E27FC236}">
                <a16:creationId xmlns:a16="http://schemas.microsoft.com/office/drawing/2014/main" id="{5BCE01A4-4607-CFAE-EA5D-A9F384D34E70}"/>
              </a:ext>
            </a:extLst>
          </p:cNvPr>
          <p:cNvSpPr>
            <a:spLocks noGrp="1"/>
          </p:cNvSpPr>
          <p:nvPr>
            <p:ph type="title"/>
          </p:nvPr>
        </p:nvSpPr>
        <p:spPr>
          <a:xfrm>
            <a:off x="697823" y="637523"/>
            <a:ext cx="1057139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pic>
        <p:nvPicPr>
          <p:cNvPr id="2" name="Picture 1">
            <a:extLst>
              <a:ext uri="{FF2B5EF4-FFF2-40B4-BE49-F238E27FC236}">
                <a16:creationId xmlns:a16="http://schemas.microsoft.com/office/drawing/2014/main" id="{952A5E0E-76D9-316E-DA0E-7C2CC5EDFD4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31000595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A374D4-32A6-439D-10AF-2F1930D7954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A4003E8-A69A-CD98-D26D-9A1CD45FB4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681B2C-547C-D86C-3643-E818F0BA15E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8E1D476-FB21-4F63-B02D-AAEB64D3A4DD}" type="datetimeFigureOut">
              <a:rPr lang="en-GB" smtClean="0"/>
              <a:t>31/07/2026</a:t>
            </a:fld>
            <a:endParaRPr lang="en-GB"/>
          </a:p>
        </p:txBody>
      </p:sp>
      <p:sp>
        <p:nvSpPr>
          <p:cNvPr id="5" name="Footer Placeholder 4">
            <a:extLst>
              <a:ext uri="{FF2B5EF4-FFF2-40B4-BE49-F238E27FC236}">
                <a16:creationId xmlns:a16="http://schemas.microsoft.com/office/drawing/2014/main" id="{1B4461B7-F353-DDD2-89E4-5A7A32C6879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C314AE6-4774-83C3-F4AC-8066EFF5183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E75BDCA-9E7C-4657-8809-8DE6E5989A49}" type="slidenum">
              <a:rPr lang="en-GB" smtClean="0"/>
              <a:t>‹#›</a:t>
            </a:fld>
            <a:endParaRPr lang="en-GB"/>
          </a:p>
        </p:txBody>
      </p:sp>
    </p:spTree>
    <p:extLst>
      <p:ext uri="{BB962C8B-B14F-4D97-AF65-F5344CB8AC3E}">
        <p14:creationId xmlns:p14="http://schemas.microsoft.com/office/powerpoint/2010/main" val="20189341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2" r:id="rId3"/>
    <p:sldLayoutId id="2147483663" r:id="rId4"/>
    <p:sldLayoutId id="2147483664" r:id="rId5"/>
    <p:sldLayoutId id="2147483671" r:id="rId6"/>
    <p:sldLayoutId id="2147483674" r:id="rId7"/>
    <p:sldLayoutId id="2147483657" r:id="rId8"/>
    <p:sldLayoutId id="2147483665" r:id="rId9"/>
    <p:sldLayoutId id="2147483667" r:id="rId10"/>
    <p:sldLayoutId id="2147483672" r:id="rId11"/>
    <p:sldLayoutId id="2147483673" r:id="rId12"/>
    <p:sldLayoutId id="2147483651" r:id="rId13"/>
    <p:sldLayoutId id="2147483659" r:id="rId14"/>
    <p:sldLayoutId id="2147483661" r:id="rId15"/>
    <p:sldLayoutId id="2147483652" r:id="rId16"/>
    <p:sldLayoutId id="2147483666" r:id="rId17"/>
    <p:sldLayoutId id="2147483669" r:id="rId18"/>
    <p:sldLayoutId id="2147483654" r:id="rId19"/>
    <p:sldLayoutId id="2147483670" r:id="rId20"/>
    <p:sldLayoutId id="2147483655" r:id="rId21"/>
    <p:sldLayoutId id="2147483668" r:id="rId22"/>
    <p:sldLayoutId id="2147483656" r:id="rId23"/>
    <p:sldLayoutId id="2147483675" r:id="rId2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http://www.eadmissions.org.uk/" TargetMode="Externa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hyperlink" Target="http://www.eadmissions.org.uk/" TargetMode="Externa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hyperlink" Target="mailto:mainroundadmissions@ealing.gov.uk" TargetMode="Externa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D4AB5-701F-94AB-1D2F-D443446DFA86}"/>
              </a:ext>
            </a:extLst>
          </p:cNvPr>
          <p:cNvSpPr>
            <a:spLocks noGrp="1"/>
          </p:cNvSpPr>
          <p:nvPr>
            <p:ph type="title"/>
          </p:nvPr>
        </p:nvSpPr>
        <p:spPr/>
        <p:txBody>
          <a:bodyPr/>
          <a:lstStyle/>
          <a:p>
            <a:r>
              <a:rPr lang="en-GB" dirty="0"/>
              <a:t>Applying for primary school</a:t>
            </a:r>
          </a:p>
        </p:txBody>
      </p:sp>
      <p:sp>
        <p:nvSpPr>
          <p:cNvPr id="3" name="Text Placeholder 2">
            <a:extLst>
              <a:ext uri="{FF2B5EF4-FFF2-40B4-BE49-F238E27FC236}">
                <a16:creationId xmlns:a16="http://schemas.microsoft.com/office/drawing/2014/main" id="{6A7C9A4B-AE24-11E9-ACB9-4C6F47CE03FD}"/>
              </a:ext>
            </a:extLst>
          </p:cNvPr>
          <p:cNvSpPr>
            <a:spLocks noGrp="1"/>
          </p:cNvSpPr>
          <p:nvPr>
            <p:ph type="body" sz="quarter" idx="12"/>
          </p:nvPr>
        </p:nvSpPr>
        <p:spPr/>
        <p:txBody>
          <a:bodyPr/>
          <a:lstStyle/>
          <a:p>
            <a:r>
              <a:rPr lang="en-GB" dirty="0"/>
              <a:t>Starting primary school in Reception September 2027</a:t>
            </a:r>
          </a:p>
        </p:txBody>
      </p:sp>
    </p:spTree>
    <p:extLst>
      <p:ext uri="{BB962C8B-B14F-4D97-AF65-F5344CB8AC3E}">
        <p14:creationId xmlns:p14="http://schemas.microsoft.com/office/powerpoint/2010/main" val="3634115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FC86D7-95F8-5D3A-D03E-EBB62E8875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E8744DA-184C-2CAA-6A7E-F9870C51E3E7}"/>
              </a:ext>
            </a:extLst>
          </p:cNvPr>
          <p:cNvSpPr>
            <a:spLocks noGrp="1"/>
          </p:cNvSpPr>
          <p:nvPr>
            <p:ph type="title"/>
          </p:nvPr>
        </p:nvSpPr>
        <p:spPr/>
        <p:txBody>
          <a:bodyPr/>
          <a:lstStyle/>
          <a:p>
            <a:r>
              <a:rPr lang="en-GB" dirty="0"/>
              <a:t>When to apply</a:t>
            </a:r>
          </a:p>
        </p:txBody>
      </p:sp>
      <p:sp>
        <p:nvSpPr>
          <p:cNvPr id="4" name="Text Placeholder 3">
            <a:extLst>
              <a:ext uri="{FF2B5EF4-FFF2-40B4-BE49-F238E27FC236}">
                <a16:creationId xmlns:a16="http://schemas.microsoft.com/office/drawing/2014/main" id="{805DE620-F0CF-03F2-D886-83F6E8E902BA}"/>
              </a:ext>
            </a:extLst>
          </p:cNvPr>
          <p:cNvSpPr>
            <a:spLocks noGrp="1"/>
          </p:cNvSpPr>
          <p:nvPr>
            <p:ph type="body" sz="quarter" idx="12"/>
          </p:nvPr>
        </p:nvSpPr>
        <p:spPr>
          <a:xfrm>
            <a:off x="698014" y="2138362"/>
            <a:ext cx="10026592" cy="3870552"/>
          </a:xfrm>
        </p:spPr>
        <p:txBody>
          <a:bodyPr/>
          <a:lstStyle/>
          <a:p>
            <a:r>
              <a:rPr lang="en-GB" sz="3200" dirty="0"/>
              <a:t>Applications for Reception in September 2027</a:t>
            </a:r>
          </a:p>
          <a:p>
            <a:r>
              <a:rPr lang="en-GB" sz="3200" dirty="0"/>
              <a:t>can be made online from 1 September 2026 at</a:t>
            </a:r>
          </a:p>
          <a:p>
            <a:r>
              <a:rPr lang="en-GB" sz="3200" dirty="0">
                <a:hlinkClick r:id="rId2">
                  <a:extLst>
                    <a:ext uri="{A12FA001-AC4F-418D-AE19-62706E023703}">
                      <ahyp:hlinkClr xmlns:ahyp="http://schemas.microsoft.com/office/drawing/2018/hyperlinkcolor" val="tx"/>
                    </a:ext>
                  </a:extLst>
                </a:hlinkClick>
              </a:rPr>
              <a:t>www.eadmissions.org.uk</a:t>
            </a:r>
            <a:endParaRPr lang="en-GB" sz="3200" dirty="0"/>
          </a:p>
          <a:p>
            <a:endParaRPr lang="en-GB" sz="3200" dirty="0"/>
          </a:p>
          <a:p>
            <a:r>
              <a:rPr lang="en-GB" sz="3200" dirty="0"/>
              <a:t>The deadline for on-time applications is </a:t>
            </a:r>
          </a:p>
          <a:p>
            <a:r>
              <a:rPr lang="en-GB" sz="3200" dirty="0"/>
              <a:t>15 January 2027.</a:t>
            </a:r>
          </a:p>
          <a:p>
            <a:endParaRPr lang="en-GB" dirty="0"/>
          </a:p>
          <a:p>
            <a:endParaRPr lang="en-GB" dirty="0"/>
          </a:p>
        </p:txBody>
      </p:sp>
    </p:spTree>
    <p:extLst>
      <p:ext uri="{BB962C8B-B14F-4D97-AF65-F5344CB8AC3E}">
        <p14:creationId xmlns:p14="http://schemas.microsoft.com/office/powerpoint/2010/main" val="39860603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2E8D3D-F00D-C47B-01C9-EBF4B122C3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E46CA30-C37F-6DE8-906C-ADD6B06398A9}"/>
              </a:ext>
            </a:extLst>
          </p:cNvPr>
          <p:cNvSpPr>
            <a:spLocks noGrp="1"/>
          </p:cNvSpPr>
          <p:nvPr>
            <p:ph type="title"/>
          </p:nvPr>
        </p:nvSpPr>
        <p:spPr/>
        <p:txBody>
          <a:bodyPr/>
          <a:lstStyle/>
          <a:p>
            <a:r>
              <a:rPr lang="en-GB" dirty="0"/>
              <a:t>How to apply</a:t>
            </a:r>
          </a:p>
        </p:txBody>
      </p:sp>
      <p:sp>
        <p:nvSpPr>
          <p:cNvPr id="4" name="Text Placeholder 3">
            <a:extLst>
              <a:ext uri="{FF2B5EF4-FFF2-40B4-BE49-F238E27FC236}">
                <a16:creationId xmlns:a16="http://schemas.microsoft.com/office/drawing/2014/main" id="{F49C2C18-D372-5E00-C116-44EC8F214EE4}"/>
              </a:ext>
            </a:extLst>
          </p:cNvPr>
          <p:cNvSpPr>
            <a:spLocks noGrp="1"/>
          </p:cNvSpPr>
          <p:nvPr>
            <p:ph type="body" sz="quarter" idx="12"/>
          </p:nvPr>
        </p:nvSpPr>
        <p:spPr>
          <a:xfrm>
            <a:off x="698014" y="1887583"/>
            <a:ext cx="10570462" cy="4101737"/>
          </a:xfrm>
        </p:spPr>
        <p:txBody>
          <a:bodyPr/>
          <a:lstStyle/>
          <a:p>
            <a:pPr marL="342900" indent="-342900">
              <a:lnSpc>
                <a:spcPct val="150000"/>
              </a:lnSpc>
              <a:buFont typeface="Arial" panose="020B0604020202020204" pitchFamily="34" charset="0"/>
              <a:buChar char="•"/>
            </a:pPr>
            <a:r>
              <a:rPr lang="en-GB" dirty="0"/>
              <a:t>Apply online at </a:t>
            </a:r>
            <a:r>
              <a:rPr lang="en-GB" dirty="0">
                <a:hlinkClick r:id="rId2">
                  <a:extLst>
                    <a:ext uri="{A12FA001-AC4F-418D-AE19-62706E023703}">
                      <ahyp:hlinkClr xmlns:ahyp="http://schemas.microsoft.com/office/drawing/2018/hyperlinkcolor" val="tx"/>
                    </a:ext>
                  </a:extLst>
                </a:hlinkClick>
              </a:rPr>
              <a:t>www.eadmissions.org.uk</a:t>
            </a:r>
            <a:endParaRPr lang="en-GB" dirty="0"/>
          </a:p>
          <a:p>
            <a:pPr marL="342900" indent="-342900">
              <a:lnSpc>
                <a:spcPct val="100000"/>
              </a:lnSpc>
              <a:buFont typeface="Arial" panose="020B0604020202020204" pitchFamily="34" charset="0"/>
              <a:buChar char="•"/>
            </a:pPr>
            <a:r>
              <a:rPr lang="en-GB" dirty="0"/>
              <a:t>You can apply for up to six state-funded primary schools in England </a:t>
            </a:r>
          </a:p>
          <a:p>
            <a:pPr marL="342900" indent="-342900">
              <a:lnSpc>
                <a:spcPct val="100000"/>
              </a:lnSpc>
              <a:buFont typeface="Arial" panose="020B0604020202020204" pitchFamily="34" charset="0"/>
              <a:buChar char="•"/>
            </a:pPr>
            <a:r>
              <a:rPr lang="en-GB" dirty="0"/>
              <a:t>You will receive an email confirming that your application has been submitted.</a:t>
            </a:r>
          </a:p>
          <a:p>
            <a:pPr marL="342900" indent="-342900">
              <a:lnSpc>
                <a:spcPct val="100000"/>
              </a:lnSpc>
              <a:buFont typeface="Arial" panose="020B0604020202020204" pitchFamily="34" charset="0"/>
              <a:buChar char="•"/>
            </a:pPr>
            <a:r>
              <a:rPr lang="en-GB" dirty="0"/>
              <a:t>National Offer Day is 16 April 2027.</a:t>
            </a:r>
          </a:p>
          <a:p>
            <a:pPr marL="342900" indent="-342900">
              <a:lnSpc>
                <a:spcPct val="100000"/>
              </a:lnSpc>
              <a:buFont typeface="Arial" panose="020B0604020202020204" pitchFamily="34" charset="0"/>
              <a:buChar char="•"/>
            </a:pPr>
            <a:r>
              <a:rPr lang="en-GB" dirty="0"/>
              <a:t>You will receive your outcome by email.</a:t>
            </a:r>
          </a:p>
          <a:p>
            <a:pPr marL="342900" indent="-342900">
              <a:lnSpc>
                <a:spcPct val="100000"/>
              </a:lnSpc>
              <a:buFont typeface="Arial" panose="020B0604020202020204" pitchFamily="34" charset="0"/>
              <a:buChar char="•"/>
            </a:pPr>
            <a:r>
              <a:rPr lang="en-GB" dirty="0"/>
              <a:t>You can also log in to eAdmissions to view your offer.</a:t>
            </a:r>
          </a:p>
          <a:p>
            <a:endParaRPr lang="en-GB" dirty="0"/>
          </a:p>
        </p:txBody>
      </p:sp>
    </p:spTree>
    <p:extLst>
      <p:ext uri="{BB962C8B-B14F-4D97-AF65-F5344CB8AC3E}">
        <p14:creationId xmlns:p14="http://schemas.microsoft.com/office/powerpoint/2010/main" val="7322681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8E3571-D2F3-F7C8-2704-CEBED0634B28}"/>
              </a:ext>
            </a:extLst>
          </p:cNvPr>
          <p:cNvSpPr>
            <a:spLocks noGrp="1"/>
          </p:cNvSpPr>
          <p:nvPr>
            <p:ph type="title"/>
          </p:nvPr>
        </p:nvSpPr>
        <p:spPr>
          <a:xfrm>
            <a:off x="435769" y="508818"/>
            <a:ext cx="6631237" cy="1417954"/>
          </a:xfrm>
        </p:spPr>
        <p:txBody>
          <a:bodyPr/>
          <a:lstStyle/>
          <a:p>
            <a:r>
              <a:rPr lang="en-GB" dirty="0"/>
              <a:t>Types of schools</a:t>
            </a:r>
          </a:p>
        </p:txBody>
      </p:sp>
      <p:sp>
        <p:nvSpPr>
          <p:cNvPr id="3" name="Text Placeholder 2">
            <a:extLst>
              <a:ext uri="{FF2B5EF4-FFF2-40B4-BE49-F238E27FC236}">
                <a16:creationId xmlns:a16="http://schemas.microsoft.com/office/drawing/2014/main" id="{1BA46107-2A76-86BB-BC69-76350208CD8B}"/>
              </a:ext>
            </a:extLst>
          </p:cNvPr>
          <p:cNvSpPr>
            <a:spLocks noGrp="1"/>
          </p:cNvSpPr>
          <p:nvPr>
            <p:ph type="body" sz="quarter" idx="11"/>
          </p:nvPr>
        </p:nvSpPr>
        <p:spPr>
          <a:xfrm>
            <a:off x="477579" y="1983182"/>
            <a:ext cx="6693929" cy="4254331"/>
          </a:xfrm>
        </p:spPr>
        <p:txBody>
          <a:bodyPr/>
          <a:lstStyle/>
          <a:p>
            <a:pPr>
              <a:lnSpc>
                <a:spcPct val="100000"/>
              </a:lnSpc>
              <a:spcBef>
                <a:spcPts val="0"/>
              </a:spcBef>
            </a:pPr>
            <a:r>
              <a:rPr lang="en-GB" sz="2400" dirty="0">
                <a:solidFill>
                  <a:srgbClr val="00833A"/>
                </a:solidFill>
              </a:rPr>
              <a:t>Schools to include on your application</a:t>
            </a:r>
          </a:p>
          <a:p>
            <a:pPr marL="285750" indent="-285750">
              <a:buFont typeface="Arial" panose="020B0604020202020204" pitchFamily="34" charset="0"/>
              <a:buChar char="•"/>
            </a:pPr>
            <a:r>
              <a:rPr lang="en-GB" sz="2400" dirty="0">
                <a:solidFill>
                  <a:schemeClr val="tx1"/>
                </a:solidFill>
              </a:rPr>
              <a:t>State-funded schools</a:t>
            </a:r>
          </a:p>
          <a:p>
            <a:endParaRPr lang="en-GB" sz="2200" dirty="0">
              <a:solidFill>
                <a:schemeClr val="tx1"/>
              </a:solidFill>
            </a:endParaRPr>
          </a:p>
          <a:p>
            <a:r>
              <a:rPr lang="en-GB" sz="2400" dirty="0">
                <a:solidFill>
                  <a:srgbClr val="00833A"/>
                </a:solidFill>
              </a:rPr>
              <a:t>Schools not to include on your application</a:t>
            </a:r>
          </a:p>
          <a:p>
            <a:pPr marL="285750" indent="-285750">
              <a:buFont typeface="Arial" panose="020B0604020202020204" pitchFamily="34" charset="0"/>
              <a:buChar char="•"/>
            </a:pPr>
            <a:r>
              <a:rPr lang="en-GB" sz="2400" dirty="0">
                <a:solidFill>
                  <a:schemeClr val="tx1"/>
                </a:solidFill>
              </a:rPr>
              <a:t>Independent (fee paying) schools</a:t>
            </a:r>
          </a:p>
          <a:p>
            <a:pPr marL="285750" indent="-285750">
              <a:buFont typeface="Arial" panose="020B0604020202020204" pitchFamily="34" charset="0"/>
              <a:buChar char="•"/>
            </a:pPr>
            <a:r>
              <a:rPr lang="en-GB" sz="2400" dirty="0">
                <a:solidFill>
                  <a:schemeClr val="tx1"/>
                </a:solidFill>
              </a:rPr>
              <a:t>Proposed schools that have not yet opened</a:t>
            </a:r>
          </a:p>
          <a:p>
            <a:endParaRPr lang="en-GB" sz="2200" dirty="0">
              <a:solidFill>
                <a:schemeClr val="tx1"/>
              </a:solidFill>
            </a:endParaRPr>
          </a:p>
          <a:p>
            <a:pPr>
              <a:lnSpc>
                <a:spcPct val="100000"/>
              </a:lnSpc>
              <a:spcBef>
                <a:spcPts val="0"/>
              </a:spcBef>
            </a:pPr>
            <a:endParaRPr lang="en-GB" sz="2200" dirty="0">
              <a:solidFill>
                <a:srgbClr val="00833A"/>
              </a:solidFill>
            </a:endParaRPr>
          </a:p>
        </p:txBody>
      </p:sp>
      <p:sp>
        <p:nvSpPr>
          <p:cNvPr id="9" name="TextBox 8">
            <a:extLst>
              <a:ext uri="{FF2B5EF4-FFF2-40B4-BE49-F238E27FC236}">
                <a16:creationId xmlns:a16="http://schemas.microsoft.com/office/drawing/2014/main" id="{7E3CE00A-96BC-7891-94EC-71641A80AE09}"/>
              </a:ext>
            </a:extLst>
          </p:cNvPr>
          <p:cNvSpPr txBox="1"/>
          <p:nvPr/>
        </p:nvSpPr>
        <p:spPr>
          <a:xfrm>
            <a:off x="7731578" y="1646507"/>
            <a:ext cx="6097088" cy="3631763"/>
          </a:xfrm>
          <a:prstGeom prst="rect">
            <a:avLst/>
          </a:prstGeom>
          <a:noFill/>
        </p:spPr>
        <p:txBody>
          <a:bodyPr wrap="square">
            <a:spAutoFit/>
          </a:bodyPr>
          <a:lstStyle/>
          <a:p>
            <a:r>
              <a:rPr lang="en-GB" sz="2800" dirty="0">
                <a:solidFill>
                  <a:schemeClr val="bg1"/>
                </a:solidFill>
                <a:latin typeface="Nunito ExtraBold" panose="00000900000000000000" pitchFamily="2" charset="0"/>
              </a:rPr>
              <a:t>State-funded schools</a:t>
            </a:r>
          </a:p>
          <a:p>
            <a:pPr marL="342900" indent="-342900">
              <a:buFont typeface="Arial" panose="020B0604020202020204" pitchFamily="34" charset="0"/>
              <a:buChar char="•"/>
            </a:pPr>
            <a:endParaRPr lang="en-GB" sz="2200" dirty="0">
              <a:solidFill>
                <a:schemeClr val="bg1"/>
              </a:solidFill>
              <a:latin typeface="Nunito ExtraBold" panose="00000900000000000000" pitchFamily="2" charset="0"/>
            </a:endParaRPr>
          </a:p>
          <a:p>
            <a:pPr marL="342900" indent="-342900">
              <a:buFont typeface="Arial" panose="020B0604020202020204" pitchFamily="34" charset="0"/>
              <a:buChar char="•"/>
            </a:pPr>
            <a:r>
              <a:rPr lang="en-GB" sz="2200" dirty="0">
                <a:solidFill>
                  <a:schemeClr val="bg1"/>
                </a:solidFill>
                <a:latin typeface="Nunito ExtraBold" panose="00000900000000000000" pitchFamily="2" charset="0"/>
              </a:rPr>
              <a:t>Community schools</a:t>
            </a:r>
          </a:p>
          <a:p>
            <a:pPr marL="342900" indent="-342900">
              <a:buFont typeface="Arial" panose="020B0604020202020204" pitchFamily="34" charset="0"/>
              <a:buChar char="•"/>
            </a:pPr>
            <a:r>
              <a:rPr lang="en-GB" sz="2200" dirty="0">
                <a:solidFill>
                  <a:schemeClr val="bg1"/>
                </a:solidFill>
                <a:latin typeface="Nunito ExtraBold" panose="00000900000000000000" pitchFamily="2" charset="0"/>
              </a:rPr>
              <a:t>Academies</a:t>
            </a:r>
          </a:p>
          <a:p>
            <a:pPr marL="342900" indent="-342900">
              <a:buFont typeface="Arial" panose="020B0604020202020204" pitchFamily="34" charset="0"/>
              <a:buChar char="•"/>
            </a:pPr>
            <a:r>
              <a:rPr lang="en-GB" sz="2200" dirty="0">
                <a:solidFill>
                  <a:schemeClr val="bg1"/>
                </a:solidFill>
                <a:latin typeface="Nunito ExtraBold" panose="00000900000000000000" pitchFamily="2" charset="0"/>
              </a:rPr>
              <a:t>Free schools</a:t>
            </a:r>
          </a:p>
          <a:p>
            <a:pPr marL="342900" indent="-342900">
              <a:buFont typeface="Arial" panose="020B0604020202020204" pitchFamily="34" charset="0"/>
              <a:buChar char="•"/>
            </a:pPr>
            <a:r>
              <a:rPr lang="en-GB" sz="2200" dirty="0">
                <a:solidFill>
                  <a:schemeClr val="bg1"/>
                </a:solidFill>
                <a:latin typeface="Nunito ExtraBold" panose="00000900000000000000" pitchFamily="2" charset="0"/>
              </a:rPr>
              <a:t>Foundation schools</a:t>
            </a:r>
          </a:p>
          <a:p>
            <a:pPr marL="342900" indent="-342900">
              <a:buFont typeface="Arial" panose="020B0604020202020204" pitchFamily="34" charset="0"/>
              <a:buChar char="•"/>
            </a:pPr>
            <a:r>
              <a:rPr lang="en-GB" sz="2200" dirty="0">
                <a:solidFill>
                  <a:schemeClr val="bg1"/>
                </a:solidFill>
                <a:latin typeface="Nunito ExtraBold" panose="00000900000000000000" pitchFamily="2" charset="0"/>
              </a:rPr>
              <a:t>Voluntary aided schools</a:t>
            </a:r>
          </a:p>
          <a:p>
            <a:pPr marL="342900" indent="-342900">
              <a:buFont typeface="Arial" panose="020B0604020202020204" pitchFamily="34" charset="0"/>
              <a:buChar char="•"/>
            </a:pPr>
            <a:r>
              <a:rPr lang="en-GB" sz="2200" dirty="0">
                <a:solidFill>
                  <a:schemeClr val="bg1"/>
                </a:solidFill>
                <a:latin typeface="Nunito ExtraBold" panose="00000900000000000000" pitchFamily="2" charset="0"/>
              </a:rPr>
              <a:t>Voluntary controlled schools</a:t>
            </a:r>
          </a:p>
          <a:p>
            <a:endParaRPr lang="en-GB" sz="2400" dirty="0">
              <a:solidFill>
                <a:schemeClr val="bg1"/>
              </a:solidFill>
              <a:latin typeface="Nunito ExtraBold" panose="00000900000000000000" pitchFamily="2" charset="0"/>
            </a:endParaRPr>
          </a:p>
          <a:p>
            <a:endParaRPr lang="en-GB" sz="2400" dirty="0">
              <a:solidFill>
                <a:schemeClr val="bg1"/>
              </a:solidFill>
              <a:latin typeface="Nunito ExtraBold" panose="00000900000000000000" pitchFamily="2" charset="0"/>
            </a:endParaRPr>
          </a:p>
        </p:txBody>
      </p:sp>
    </p:spTree>
    <p:extLst>
      <p:ext uri="{BB962C8B-B14F-4D97-AF65-F5344CB8AC3E}">
        <p14:creationId xmlns:p14="http://schemas.microsoft.com/office/powerpoint/2010/main" val="2952573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6D8292-A56F-EA1C-005D-87C199B19E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83D42A-7E73-B4BB-02B1-04E87E8BC79F}"/>
              </a:ext>
            </a:extLst>
          </p:cNvPr>
          <p:cNvSpPr>
            <a:spLocks noGrp="1"/>
          </p:cNvSpPr>
          <p:nvPr>
            <p:ph type="title"/>
          </p:nvPr>
        </p:nvSpPr>
        <p:spPr/>
        <p:txBody>
          <a:bodyPr/>
          <a:lstStyle/>
          <a:p>
            <a:r>
              <a:rPr lang="en-GB" dirty="0"/>
              <a:t>Researching schools</a:t>
            </a:r>
          </a:p>
        </p:txBody>
      </p:sp>
      <p:sp>
        <p:nvSpPr>
          <p:cNvPr id="4" name="Text Placeholder 3">
            <a:extLst>
              <a:ext uri="{FF2B5EF4-FFF2-40B4-BE49-F238E27FC236}">
                <a16:creationId xmlns:a16="http://schemas.microsoft.com/office/drawing/2014/main" id="{F3B9A913-2346-5B5F-B727-25638C90EA92}"/>
              </a:ext>
            </a:extLst>
          </p:cNvPr>
          <p:cNvSpPr>
            <a:spLocks noGrp="1"/>
          </p:cNvSpPr>
          <p:nvPr>
            <p:ph type="body" sz="quarter" idx="12"/>
          </p:nvPr>
        </p:nvSpPr>
        <p:spPr>
          <a:xfrm>
            <a:off x="698012" y="1685764"/>
            <a:ext cx="11267565" cy="4316619"/>
          </a:xfrm>
        </p:spPr>
        <p:txBody>
          <a:bodyPr/>
          <a:lstStyle/>
          <a:p>
            <a:pPr marL="342900" indent="-342900">
              <a:lnSpc>
                <a:spcPct val="100000"/>
              </a:lnSpc>
              <a:spcBef>
                <a:spcPts val="0"/>
              </a:spcBef>
              <a:buFont typeface="Arial" panose="020B0604020202020204" pitchFamily="34" charset="0"/>
              <a:buChar char="•"/>
            </a:pPr>
            <a:r>
              <a:rPr lang="en-GB" dirty="0"/>
              <a:t>Read the admission arrangements for each school you are considering. </a:t>
            </a:r>
          </a:p>
          <a:p>
            <a:pPr>
              <a:lnSpc>
                <a:spcPct val="100000"/>
              </a:lnSpc>
              <a:spcBef>
                <a:spcPts val="0"/>
              </a:spcBef>
            </a:pPr>
            <a:endParaRPr lang="en-GB" sz="600" dirty="0"/>
          </a:p>
          <a:p>
            <a:pPr marL="342900" indent="-342900">
              <a:lnSpc>
                <a:spcPct val="100000"/>
              </a:lnSpc>
              <a:spcBef>
                <a:spcPts val="0"/>
              </a:spcBef>
              <a:buFont typeface="Arial" panose="020B0604020202020204" pitchFamily="34" charset="0"/>
              <a:buChar char="•"/>
            </a:pPr>
            <a:r>
              <a:rPr lang="en-GB" dirty="0"/>
              <a:t>Check how places were offered in the previous year.</a:t>
            </a:r>
          </a:p>
          <a:p>
            <a:pPr>
              <a:lnSpc>
                <a:spcPct val="100000"/>
              </a:lnSpc>
              <a:spcBef>
                <a:spcPts val="0"/>
              </a:spcBef>
            </a:pPr>
            <a:endParaRPr lang="en-GB" sz="600" dirty="0"/>
          </a:p>
          <a:p>
            <a:pPr marL="342900" indent="-342900">
              <a:lnSpc>
                <a:spcPct val="100000"/>
              </a:lnSpc>
              <a:spcBef>
                <a:spcPts val="0"/>
              </a:spcBef>
              <a:buFont typeface="Arial" panose="020B0604020202020204" pitchFamily="34" charset="0"/>
              <a:buChar char="•"/>
            </a:pPr>
            <a:r>
              <a:rPr lang="en-GB" dirty="0"/>
              <a:t>For Ealing schools, refer to ‘Starting Primary School 2027’, which includes each school's admission arrangements and information about how places were offered for September 2026 entry.</a:t>
            </a:r>
          </a:p>
          <a:p>
            <a:pPr>
              <a:lnSpc>
                <a:spcPct val="100000"/>
              </a:lnSpc>
              <a:spcBef>
                <a:spcPts val="0"/>
              </a:spcBef>
            </a:pPr>
            <a:endParaRPr lang="en-GB" sz="600" dirty="0"/>
          </a:p>
          <a:p>
            <a:pPr marL="342900" indent="-342900">
              <a:lnSpc>
                <a:spcPct val="100000"/>
              </a:lnSpc>
              <a:spcBef>
                <a:spcPts val="0"/>
              </a:spcBef>
              <a:buFont typeface="Arial" panose="020B0604020202020204" pitchFamily="34" charset="0"/>
              <a:buChar char="•"/>
            </a:pPr>
            <a:r>
              <a:rPr lang="en-GB" dirty="0"/>
              <a:t>Consider how your child's circumstances compare with the admission criteria for each school.</a:t>
            </a:r>
          </a:p>
          <a:p>
            <a:pPr>
              <a:lnSpc>
                <a:spcPct val="100000"/>
              </a:lnSpc>
              <a:spcBef>
                <a:spcPts val="0"/>
              </a:spcBef>
            </a:pPr>
            <a:endParaRPr lang="en-GB" sz="600" dirty="0"/>
          </a:p>
          <a:p>
            <a:pPr marL="342900" indent="-342900">
              <a:lnSpc>
                <a:spcPct val="100000"/>
              </a:lnSpc>
              <a:spcBef>
                <a:spcPts val="0"/>
              </a:spcBef>
              <a:buFont typeface="Arial" panose="020B0604020202020204" pitchFamily="34" charset="0"/>
              <a:buChar char="•"/>
            </a:pPr>
            <a:r>
              <a:rPr lang="en-GB" dirty="0"/>
              <a:t>Use all six preferences and include schools where your child is likely to meet the admission criteria.</a:t>
            </a:r>
          </a:p>
          <a:p>
            <a:pPr marL="342900" indent="-342900">
              <a:lnSpc>
                <a:spcPct val="100000"/>
              </a:lnSpc>
              <a:spcBef>
                <a:spcPts val="0"/>
              </a:spcBef>
              <a:buFont typeface="Arial" panose="020B0604020202020204" pitchFamily="34" charset="0"/>
              <a:buChar char="•"/>
            </a:pPr>
            <a:endParaRPr lang="en-GB" sz="600" dirty="0"/>
          </a:p>
          <a:p>
            <a:pPr marL="342900" indent="-342900">
              <a:lnSpc>
                <a:spcPct val="100000"/>
              </a:lnSpc>
              <a:spcBef>
                <a:spcPts val="0"/>
              </a:spcBef>
              <a:buFont typeface="Arial" panose="020B0604020202020204" pitchFamily="34" charset="0"/>
              <a:buChar char="•"/>
            </a:pPr>
            <a:r>
              <a:rPr lang="en-GB" dirty="0"/>
              <a:t>Attend the primary school open day events held in the autumn term.</a:t>
            </a:r>
          </a:p>
        </p:txBody>
      </p:sp>
    </p:spTree>
    <p:extLst>
      <p:ext uri="{BB962C8B-B14F-4D97-AF65-F5344CB8AC3E}">
        <p14:creationId xmlns:p14="http://schemas.microsoft.com/office/powerpoint/2010/main" val="36651355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9CC6AD-2B14-E068-C775-4AA7F6BBE3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3EF128-CC02-B634-6BD8-D698888AB3D2}"/>
              </a:ext>
            </a:extLst>
          </p:cNvPr>
          <p:cNvSpPr>
            <a:spLocks noGrp="1"/>
          </p:cNvSpPr>
          <p:nvPr>
            <p:ph type="title"/>
          </p:nvPr>
        </p:nvSpPr>
        <p:spPr/>
        <p:txBody>
          <a:bodyPr/>
          <a:lstStyle/>
          <a:p>
            <a:r>
              <a:rPr lang="en-GB" dirty="0"/>
              <a:t>Supplementary Information Forms</a:t>
            </a:r>
          </a:p>
        </p:txBody>
      </p:sp>
      <p:sp>
        <p:nvSpPr>
          <p:cNvPr id="4" name="Text Placeholder 3">
            <a:extLst>
              <a:ext uri="{FF2B5EF4-FFF2-40B4-BE49-F238E27FC236}">
                <a16:creationId xmlns:a16="http://schemas.microsoft.com/office/drawing/2014/main" id="{DD28F091-84AB-9B23-1494-D0869AFDD49F}"/>
              </a:ext>
            </a:extLst>
          </p:cNvPr>
          <p:cNvSpPr>
            <a:spLocks noGrp="1"/>
          </p:cNvSpPr>
          <p:nvPr>
            <p:ph type="body" sz="quarter" idx="11"/>
          </p:nvPr>
        </p:nvSpPr>
        <p:spPr>
          <a:xfrm>
            <a:off x="555171" y="2987000"/>
            <a:ext cx="5675812" cy="1820130"/>
          </a:xfrm>
        </p:spPr>
        <p:txBody>
          <a:bodyPr/>
          <a:lstStyle/>
          <a:p>
            <a:pPr marL="342900" indent="-144000">
              <a:lnSpc>
                <a:spcPct val="100000"/>
              </a:lnSpc>
              <a:spcBef>
                <a:spcPts val="0"/>
              </a:spcBef>
              <a:buFont typeface="Arial" panose="020B0604020202020204" pitchFamily="34" charset="0"/>
              <a:buChar char="•"/>
            </a:pPr>
            <a:r>
              <a:rPr lang="en-GB" sz="1800" dirty="0"/>
              <a:t>Christ the Saviour CE Primary School</a:t>
            </a:r>
          </a:p>
          <a:p>
            <a:pPr marL="342900" indent="-144000">
              <a:lnSpc>
                <a:spcPct val="100000"/>
              </a:lnSpc>
              <a:spcBef>
                <a:spcPts val="0"/>
              </a:spcBef>
              <a:buFont typeface="Arial" panose="020B0604020202020204" pitchFamily="34" charset="0"/>
              <a:buChar char="•"/>
            </a:pPr>
            <a:r>
              <a:rPr lang="en-GB" sz="1800" dirty="0"/>
              <a:t>Holy Family Catholic Primary School</a:t>
            </a:r>
          </a:p>
          <a:p>
            <a:pPr marL="342900" indent="-144000">
              <a:lnSpc>
                <a:spcPct val="100000"/>
              </a:lnSpc>
              <a:spcBef>
                <a:spcPts val="0"/>
              </a:spcBef>
              <a:buFont typeface="Arial" panose="020B0604020202020204" pitchFamily="34" charset="0"/>
              <a:buChar char="•"/>
            </a:pPr>
            <a:r>
              <a:rPr lang="en-GB" sz="1800" dirty="0"/>
              <a:t>Khalsa Primary School</a:t>
            </a:r>
          </a:p>
          <a:p>
            <a:pPr marL="342900" indent="-144000">
              <a:lnSpc>
                <a:spcPct val="100000"/>
              </a:lnSpc>
              <a:spcBef>
                <a:spcPts val="0"/>
              </a:spcBef>
              <a:buFont typeface="Arial" panose="020B0604020202020204" pitchFamily="34" charset="0"/>
              <a:buChar char="•"/>
            </a:pPr>
            <a:r>
              <a:rPr lang="en-GB" sz="1800" dirty="0"/>
              <a:t>Mount Carmel Catholic Primary School</a:t>
            </a:r>
          </a:p>
          <a:p>
            <a:pPr marL="342900" indent="-144000">
              <a:lnSpc>
                <a:spcPct val="100000"/>
              </a:lnSpc>
              <a:spcBef>
                <a:spcPts val="0"/>
              </a:spcBef>
              <a:buFont typeface="Arial" panose="020B0604020202020204" pitchFamily="34" charset="0"/>
              <a:buChar char="•"/>
            </a:pPr>
            <a:r>
              <a:rPr lang="en-GB" sz="1800" dirty="0"/>
              <a:t>Our Lady of the Visitation Catholic Primary School</a:t>
            </a:r>
          </a:p>
          <a:p>
            <a:pPr marL="342900" indent="-144000">
              <a:lnSpc>
                <a:spcPct val="100000"/>
              </a:lnSpc>
              <a:spcBef>
                <a:spcPts val="0"/>
              </a:spcBef>
              <a:buFont typeface="Arial" panose="020B0604020202020204" pitchFamily="34" charset="0"/>
              <a:buChar char="•"/>
            </a:pPr>
            <a:r>
              <a:rPr lang="en-GB" sz="1800" dirty="0"/>
              <a:t>St Anselm’s Catholic Primary School</a:t>
            </a:r>
          </a:p>
          <a:p>
            <a:pPr marL="342900" indent="-144000">
              <a:lnSpc>
                <a:spcPct val="100000"/>
              </a:lnSpc>
              <a:spcBef>
                <a:spcPts val="0"/>
              </a:spcBef>
              <a:buFont typeface="Arial" panose="020B0604020202020204" pitchFamily="34" charset="0"/>
              <a:buChar char="•"/>
            </a:pPr>
            <a:r>
              <a:rPr lang="en-GB" sz="1800" dirty="0"/>
              <a:t>St Gregory’s Catholic Primary School</a:t>
            </a:r>
          </a:p>
        </p:txBody>
      </p:sp>
      <p:sp>
        <p:nvSpPr>
          <p:cNvPr id="3" name="Text Placeholder 2">
            <a:extLst>
              <a:ext uri="{FF2B5EF4-FFF2-40B4-BE49-F238E27FC236}">
                <a16:creationId xmlns:a16="http://schemas.microsoft.com/office/drawing/2014/main" id="{B90DBDE2-5577-64D3-1788-B2146977A1A9}"/>
              </a:ext>
            </a:extLst>
          </p:cNvPr>
          <p:cNvSpPr>
            <a:spLocks noGrp="1"/>
          </p:cNvSpPr>
          <p:nvPr>
            <p:ph type="body" sz="quarter" idx="12"/>
          </p:nvPr>
        </p:nvSpPr>
        <p:spPr>
          <a:xfrm>
            <a:off x="755614" y="1661437"/>
            <a:ext cx="10426191" cy="1669592"/>
          </a:xfrm>
        </p:spPr>
        <p:txBody>
          <a:bodyPr/>
          <a:lstStyle/>
          <a:p>
            <a:r>
              <a:rPr lang="en-GB" dirty="0"/>
              <a:t>Some schools require a supplementary information form (SIF) to be completed in addition to the main application. </a:t>
            </a:r>
          </a:p>
          <a:p>
            <a:r>
              <a:rPr lang="en-GB" sz="2000" dirty="0">
                <a:solidFill>
                  <a:schemeClr val="tx1"/>
                </a:solidFill>
                <a:latin typeface="+mn-lt"/>
              </a:rPr>
              <a:t>The following schools in Ealing require a SIF to apply their faith criteria:</a:t>
            </a:r>
          </a:p>
          <a:p>
            <a:endParaRPr lang="en-GB" dirty="0"/>
          </a:p>
        </p:txBody>
      </p:sp>
      <p:sp>
        <p:nvSpPr>
          <p:cNvPr id="7" name="Text Placeholder 6">
            <a:extLst>
              <a:ext uri="{FF2B5EF4-FFF2-40B4-BE49-F238E27FC236}">
                <a16:creationId xmlns:a16="http://schemas.microsoft.com/office/drawing/2014/main" id="{957BE6D6-EE98-BFF4-54B9-ECDC517FD419}"/>
              </a:ext>
            </a:extLst>
          </p:cNvPr>
          <p:cNvSpPr>
            <a:spLocks noGrp="1"/>
          </p:cNvSpPr>
          <p:nvPr>
            <p:ph type="body" sz="quarter" idx="15"/>
          </p:nvPr>
        </p:nvSpPr>
        <p:spPr>
          <a:xfrm>
            <a:off x="6230982" y="2987000"/>
            <a:ext cx="5038237" cy="1532749"/>
          </a:xfrm>
        </p:spPr>
        <p:txBody>
          <a:bodyPr/>
          <a:lstStyle/>
          <a:p>
            <a:pPr marL="342900" indent="-144000">
              <a:lnSpc>
                <a:spcPct val="100000"/>
              </a:lnSpc>
              <a:spcBef>
                <a:spcPts val="0"/>
              </a:spcBef>
              <a:buFont typeface="Arial" panose="020B0604020202020204" pitchFamily="34" charset="0"/>
              <a:buChar char="•"/>
            </a:pPr>
            <a:r>
              <a:rPr lang="en-GB" sz="1800" dirty="0"/>
              <a:t>St John Fisher Catholic Primary School</a:t>
            </a:r>
          </a:p>
          <a:p>
            <a:pPr marL="342900" indent="-144000">
              <a:lnSpc>
                <a:spcPct val="100000"/>
              </a:lnSpc>
              <a:spcBef>
                <a:spcPts val="0"/>
              </a:spcBef>
              <a:buFont typeface="Arial" panose="020B0604020202020204" pitchFamily="34" charset="0"/>
              <a:buChar char="•"/>
            </a:pPr>
            <a:r>
              <a:rPr lang="en-GB" sz="1800" dirty="0"/>
              <a:t>St Joseph’s Catholic Primary School</a:t>
            </a:r>
          </a:p>
          <a:p>
            <a:pPr marL="342900" indent="-144000">
              <a:lnSpc>
                <a:spcPct val="100000"/>
              </a:lnSpc>
              <a:spcBef>
                <a:spcPts val="0"/>
              </a:spcBef>
              <a:buFont typeface="Arial" panose="020B0604020202020204" pitchFamily="34" charset="0"/>
              <a:buChar char="•"/>
            </a:pPr>
            <a:r>
              <a:rPr lang="en-GB" sz="1800" dirty="0"/>
              <a:t>St Mary’s CE Primary School</a:t>
            </a:r>
          </a:p>
          <a:p>
            <a:pPr marL="342900" indent="-144000">
              <a:lnSpc>
                <a:spcPct val="100000"/>
              </a:lnSpc>
              <a:spcBef>
                <a:spcPts val="0"/>
              </a:spcBef>
              <a:buFont typeface="Arial" panose="020B0604020202020204" pitchFamily="34" charset="0"/>
              <a:buChar char="•"/>
            </a:pPr>
            <a:r>
              <a:rPr lang="en-GB" sz="1800" dirty="0"/>
              <a:t>St Raphael’s Catholic Primary School</a:t>
            </a:r>
          </a:p>
          <a:p>
            <a:pPr marL="342900" indent="-144000">
              <a:lnSpc>
                <a:spcPct val="100000"/>
              </a:lnSpc>
              <a:spcBef>
                <a:spcPts val="0"/>
              </a:spcBef>
              <a:buFont typeface="Arial" panose="020B0604020202020204" pitchFamily="34" charset="0"/>
              <a:buChar char="•"/>
            </a:pPr>
            <a:r>
              <a:rPr lang="en-GB" sz="1800" dirty="0"/>
              <a:t>St Vincent’s Catholic Primary School</a:t>
            </a:r>
          </a:p>
          <a:p>
            <a:pPr marL="342900" indent="-144000">
              <a:lnSpc>
                <a:spcPct val="100000"/>
              </a:lnSpc>
              <a:spcBef>
                <a:spcPts val="0"/>
              </a:spcBef>
              <a:buFont typeface="Arial" panose="020B0604020202020204" pitchFamily="34" charset="0"/>
              <a:buChar char="•"/>
            </a:pPr>
            <a:r>
              <a:rPr lang="en-GB" sz="1800" dirty="0"/>
              <a:t>The Edward Betham CE Primary School</a:t>
            </a:r>
          </a:p>
          <a:p>
            <a:endParaRPr lang="en-GB" dirty="0"/>
          </a:p>
        </p:txBody>
      </p:sp>
      <p:sp>
        <p:nvSpPr>
          <p:cNvPr id="9" name="Text Placeholder 2">
            <a:extLst>
              <a:ext uri="{FF2B5EF4-FFF2-40B4-BE49-F238E27FC236}">
                <a16:creationId xmlns:a16="http://schemas.microsoft.com/office/drawing/2014/main" id="{7D53A8ED-0AB9-8210-FD4A-294520F5AF17}"/>
              </a:ext>
            </a:extLst>
          </p:cNvPr>
          <p:cNvSpPr txBox="1">
            <a:spLocks/>
          </p:cNvSpPr>
          <p:nvPr/>
        </p:nvSpPr>
        <p:spPr>
          <a:xfrm>
            <a:off x="755614" y="4648477"/>
            <a:ext cx="10426191" cy="1669592"/>
          </a:xfrm>
          <a:prstGeom prst="rect">
            <a:avLst/>
          </a:prstGeom>
        </p:spPr>
        <p:txBody>
          <a:bodyPr vert="horz" lIns="91440" tIns="45720" rIns="9144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rgbClr val="00833A"/>
                </a:solidFill>
                <a:latin typeface="Nunito ExtraBold"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dirty="0">
                <a:solidFill>
                  <a:schemeClr val="tx1"/>
                </a:solidFill>
                <a:latin typeface="+mn-lt"/>
              </a:rPr>
              <a:t>Important: </a:t>
            </a:r>
            <a:r>
              <a:rPr lang="en-GB" sz="2000" dirty="0">
                <a:solidFill>
                  <a:schemeClr val="tx1"/>
                </a:solidFill>
                <a:latin typeface="+mn-lt"/>
              </a:rPr>
              <a:t>Completing a SIF does not replace the main application. The school must also be listed on your application.</a:t>
            </a:r>
          </a:p>
        </p:txBody>
      </p:sp>
    </p:spTree>
    <p:extLst>
      <p:ext uri="{BB962C8B-B14F-4D97-AF65-F5344CB8AC3E}">
        <p14:creationId xmlns:p14="http://schemas.microsoft.com/office/powerpoint/2010/main" val="31258270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6174F0-7987-4F8A-F6B0-FB54C1B7CD7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15465A-C60A-BA04-378C-ADCC1AE30A4C}"/>
              </a:ext>
            </a:extLst>
          </p:cNvPr>
          <p:cNvSpPr>
            <a:spLocks noGrp="1"/>
          </p:cNvSpPr>
          <p:nvPr>
            <p:ph type="title"/>
          </p:nvPr>
        </p:nvSpPr>
        <p:spPr/>
        <p:txBody>
          <a:bodyPr/>
          <a:lstStyle/>
          <a:p>
            <a:r>
              <a:rPr lang="en-GB" dirty="0"/>
              <a:t>Preference order</a:t>
            </a:r>
          </a:p>
        </p:txBody>
      </p:sp>
      <p:sp>
        <p:nvSpPr>
          <p:cNvPr id="4" name="Text Placeholder 3">
            <a:extLst>
              <a:ext uri="{FF2B5EF4-FFF2-40B4-BE49-F238E27FC236}">
                <a16:creationId xmlns:a16="http://schemas.microsoft.com/office/drawing/2014/main" id="{E42CE5BA-AB6A-1072-E740-C381AE44403A}"/>
              </a:ext>
            </a:extLst>
          </p:cNvPr>
          <p:cNvSpPr>
            <a:spLocks noGrp="1"/>
          </p:cNvSpPr>
          <p:nvPr>
            <p:ph type="body" sz="quarter" idx="12"/>
          </p:nvPr>
        </p:nvSpPr>
        <p:spPr>
          <a:xfrm>
            <a:off x="698014" y="1482634"/>
            <a:ext cx="10570462" cy="4737843"/>
          </a:xfrm>
        </p:spPr>
        <p:txBody>
          <a:bodyPr/>
          <a:lstStyle/>
          <a:p>
            <a:pPr marL="342900" indent="-342900">
              <a:lnSpc>
                <a:spcPct val="150000"/>
              </a:lnSpc>
              <a:buFont typeface="Arial" panose="020B0604020202020204" pitchFamily="34" charset="0"/>
              <a:buChar char="•"/>
            </a:pPr>
            <a:r>
              <a:rPr lang="en-GB" dirty="0"/>
              <a:t>Listing a school first does not increase your priority for admission.</a:t>
            </a:r>
          </a:p>
          <a:p>
            <a:pPr marL="342900" indent="-342900">
              <a:lnSpc>
                <a:spcPct val="100000"/>
              </a:lnSpc>
              <a:buFont typeface="Arial" panose="020B0604020202020204" pitchFamily="34" charset="0"/>
              <a:buChar char="•"/>
            </a:pPr>
            <a:r>
              <a:rPr lang="en-GB" dirty="0"/>
              <a:t>Schools cannot see where they have been ranked on your application.</a:t>
            </a:r>
          </a:p>
          <a:p>
            <a:pPr marL="342900" indent="-342900">
              <a:lnSpc>
                <a:spcPct val="100000"/>
              </a:lnSpc>
              <a:buFont typeface="Arial" panose="020B0604020202020204" pitchFamily="34" charset="0"/>
              <a:buChar char="•"/>
            </a:pPr>
            <a:r>
              <a:rPr lang="en-GB" dirty="0"/>
              <a:t>If your child meets the admission criteria for more than one school, they will be offered a place at the highest preference school.</a:t>
            </a:r>
          </a:p>
          <a:p>
            <a:pPr marL="342900" indent="-342900">
              <a:lnSpc>
                <a:spcPct val="100000"/>
              </a:lnSpc>
              <a:buFont typeface="Arial" panose="020B0604020202020204" pitchFamily="34" charset="0"/>
              <a:buChar char="•"/>
            </a:pPr>
            <a:r>
              <a:rPr lang="en-GB" dirty="0"/>
              <a:t>Lower preference schools will be withdrawn.</a:t>
            </a:r>
          </a:p>
          <a:p>
            <a:pPr marL="342900" indent="-342900">
              <a:lnSpc>
                <a:spcPct val="100000"/>
              </a:lnSpc>
              <a:buFont typeface="Arial" panose="020B0604020202020204" pitchFamily="34" charset="0"/>
              <a:buChar char="•"/>
            </a:pPr>
            <a:r>
              <a:rPr lang="en-GB" dirty="0"/>
              <a:t>Your child will be put on the waiting list for any higher preference schools that could not be offered.</a:t>
            </a:r>
          </a:p>
          <a:p>
            <a:pPr marL="342900" indent="-342900">
              <a:lnSpc>
                <a:spcPct val="100000"/>
              </a:lnSpc>
              <a:buFont typeface="Arial" panose="020B0604020202020204" pitchFamily="34" charset="0"/>
              <a:buChar char="•"/>
            </a:pPr>
            <a:r>
              <a:rPr lang="en-GB" dirty="0"/>
              <a:t>If your child does not meet the criteria to be offered a place at any of your preference schools, they will be allocated a place at the nearest school with a vacancy after all applicants have been offered.</a:t>
            </a:r>
          </a:p>
        </p:txBody>
      </p:sp>
    </p:spTree>
    <p:extLst>
      <p:ext uri="{BB962C8B-B14F-4D97-AF65-F5344CB8AC3E}">
        <p14:creationId xmlns:p14="http://schemas.microsoft.com/office/powerpoint/2010/main" val="34188392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FBDBE-C4BE-0DD6-B83F-CBDC22F415A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1C8556B-DC39-C9AE-998D-EDD9A16FAC95}"/>
              </a:ext>
            </a:extLst>
          </p:cNvPr>
          <p:cNvSpPr>
            <a:spLocks noGrp="1"/>
          </p:cNvSpPr>
          <p:nvPr>
            <p:ph type="title"/>
          </p:nvPr>
        </p:nvSpPr>
        <p:spPr/>
        <p:txBody>
          <a:bodyPr/>
          <a:lstStyle/>
          <a:p>
            <a:r>
              <a:rPr lang="en-GB" dirty="0"/>
              <a:t>Preference order example</a:t>
            </a:r>
          </a:p>
        </p:txBody>
      </p:sp>
      <p:graphicFrame>
        <p:nvGraphicFramePr>
          <p:cNvPr id="3" name="Table 2">
            <a:extLst>
              <a:ext uri="{FF2B5EF4-FFF2-40B4-BE49-F238E27FC236}">
                <a16:creationId xmlns:a16="http://schemas.microsoft.com/office/drawing/2014/main" id="{20E44374-E77D-2D2F-9B22-C7C12F1B7B64}"/>
              </a:ext>
            </a:extLst>
          </p:cNvPr>
          <p:cNvGraphicFramePr>
            <a:graphicFrameLocks noGrp="1"/>
          </p:cNvGraphicFramePr>
          <p:nvPr>
            <p:extLst>
              <p:ext uri="{D42A27DB-BD31-4B8C-83A1-F6EECF244321}">
                <p14:modId xmlns:p14="http://schemas.microsoft.com/office/powerpoint/2010/main" val="2313545705"/>
              </p:ext>
            </p:extLst>
          </p:nvPr>
        </p:nvGraphicFramePr>
        <p:xfrm>
          <a:off x="697270" y="1963086"/>
          <a:ext cx="10401798" cy="3596915"/>
        </p:xfrm>
        <a:graphic>
          <a:graphicData uri="http://schemas.openxmlformats.org/drawingml/2006/table">
            <a:tbl>
              <a:tblPr firstRow="1" bandRow="1">
                <a:tableStyleId>{5C22544A-7EE6-4342-B048-85BDC9FD1C3A}</a:tableStyleId>
              </a:tblPr>
              <a:tblGrid>
                <a:gridCol w="3299964">
                  <a:extLst>
                    <a:ext uri="{9D8B030D-6E8A-4147-A177-3AD203B41FA5}">
                      <a16:colId xmlns:a16="http://schemas.microsoft.com/office/drawing/2014/main" val="3914236065"/>
                    </a:ext>
                  </a:extLst>
                </a:gridCol>
                <a:gridCol w="3634568">
                  <a:extLst>
                    <a:ext uri="{9D8B030D-6E8A-4147-A177-3AD203B41FA5}">
                      <a16:colId xmlns:a16="http://schemas.microsoft.com/office/drawing/2014/main" val="3219337751"/>
                    </a:ext>
                  </a:extLst>
                </a:gridCol>
                <a:gridCol w="3467266">
                  <a:extLst>
                    <a:ext uri="{9D8B030D-6E8A-4147-A177-3AD203B41FA5}">
                      <a16:colId xmlns:a16="http://schemas.microsoft.com/office/drawing/2014/main" val="4227647551"/>
                    </a:ext>
                  </a:extLst>
                </a:gridCol>
              </a:tblGrid>
              <a:tr h="513845">
                <a:tc>
                  <a:txBody>
                    <a:bodyPr/>
                    <a:lstStyle/>
                    <a:p>
                      <a:r>
                        <a:rPr lang="en-GB" sz="2200" dirty="0">
                          <a:solidFill>
                            <a:schemeClr val="bg1"/>
                          </a:solidFill>
                          <a:latin typeface="Nunito ExtraBold" panose="00000900000000000000" pitchFamily="2" charset="0"/>
                        </a:rPr>
                        <a:t>Preference</a:t>
                      </a:r>
                    </a:p>
                  </a:txBody>
                  <a:tcPr>
                    <a:solidFill>
                      <a:srgbClr val="00833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200" dirty="0">
                          <a:solidFill>
                            <a:schemeClr val="bg1"/>
                          </a:solidFill>
                          <a:latin typeface="Nunito ExtraBold" panose="00000900000000000000" pitchFamily="2" charset="0"/>
                        </a:rPr>
                        <a:t>Meets admission criteria?</a:t>
                      </a:r>
                    </a:p>
                  </a:txBody>
                  <a:tcPr>
                    <a:solidFill>
                      <a:srgbClr val="00833A"/>
                    </a:solidFill>
                  </a:tcPr>
                </a:tc>
                <a:tc>
                  <a:txBody>
                    <a:bodyPr/>
                    <a:lstStyle/>
                    <a:p>
                      <a:r>
                        <a:rPr lang="en-GB" sz="2200" dirty="0">
                          <a:latin typeface="Nunito ExtraBold" panose="00000900000000000000" pitchFamily="2" charset="0"/>
                        </a:rPr>
                        <a:t>Outcome</a:t>
                      </a:r>
                    </a:p>
                  </a:txBody>
                  <a:tcPr>
                    <a:solidFill>
                      <a:srgbClr val="00833A"/>
                    </a:solidFill>
                  </a:tcPr>
                </a:tc>
                <a:extLst>
                  <a:ext uri="{0D108BD9-81ED-4DB2-BD59-A6C34878D82A}">
                    <a16:rowId xmlns:a16="http://schemas.microsoft.com/office/drawing/2014/main" val="2195120284"/>
                  </a:ext>
                </a:extLst>
              </a:tr>
              <a:tr h="513845">
                <a:tc>
                  <a:txBody>
                    <a:bodyPr/>
                    <a:lstStyle/>
                    <a:p>
                      <a:r>
                        <a:rPr lang="en-GB" sz="2200" dirty="0">
                          <a:latin typeface="Nunito ExtraBold" panose="00000900000000000000" pitchFamily="2" charset="0"/>
                        </a:rPr>
                        <a:t>1</a:t>
                      </a:r>
                      <a:r>
                        <a:rPr lang="en-GB" sz="2200" baseline="30000" dirty="0">
                          <a:latin typeface="Nunito ExtraBold" panose="00000900000000000000" pitchFamily="2" charset="0"/>
                        </a:rPr>
                        <a:t>st</a:t>
                      </a:r>
                      <a:r>
                        <a:rPr lang="en-GB" sz="2200" dirty="0">
                          <a:latin typeface="Nunito ExtraBold" panose="00000900000000000000" pitchFamily="2" charset="0"/>
                        </a:rPr>
                        <a:t> preference school</a:t>
                      </a:r>
                    </a:p>
                  </a:txBody>
                  <a:tcPr>
                    <a:solidFill>
                      <a:schemeClr val="bg1">
                        <a:lumMod val="95000"/>
                      </a:schemeClr>
                    </a:solidFill>
                  </a:tcPr>
                </a:tc>
                <a:tc>
                  <a:txBody>
                    <a:bodyPr/>
                    <a:lstStyle/>
                    <a:p>
                      <a:pPr algn="ctr"/>
                      <a:r>
                        <a:rPr lang="en-GB" sz="2200" dirty="0">
                          <a:latin typeface="Nunito ExtraBold" panose="00000900000000000000" pitchFamily="2" charset="0"/>
                        </a:rPr>
                        <a:t>No</a:t>
                      </a:r>
                    </a:p>
                  </a:txBody>
                  <a:tcPr>
                    <a:solidFill>
                      <a:schemeClr val="bg1">
                        <a:lumMod val="95000"/>
                      </a:schemeClr>
                    </a:solidFill>
                  </a:tcPr>
                </a:tc>
                <a:tc>
                  <a:txBody>
                    <a:bodyPr/>
                    <a:lstStyle/>
                    <a:p>
                      <a:r>
                        <a:rPr lang="en-GB" sz="2200" dirty="0">
                          <a:latin typeface="Nunito ExtraBold" panose="00000900000000000000" pitchFamily="2" charset="0"/>
                        </a:rPr>
                        <a:t>Waiting list</a:t>
                      </a:r>
                    </a:p>
                  </a:txBody>
                  <a:tcPr>
                    <a:solidFill>
                      <a:schemeClr val="bg1">
                        <a:lumMod val="95000"/>
                      </a:schemeClr>
                    </a:solidFill>
                  </a:tcPr>
                </a:tc>
                <a:extLst>
                  <a:ext uri="{0D108BD9-81ED-4DB2-BD59-A6C34878D82A}">
                    <a16:rowId xmlns:a16="http://schemas.microsoft.com/office/drawing/2014/main" val="2293355617"/>
                  </a:ext>
                </a:extLst>
              </a:tr>
              <a:tr h="513845">
                <a:tc>
                  <a:txBody>
                    <a:bodyPr/>
                    <a:lstStyle/>
                    <a:p>
                      <a:r>
                        <a:rPr lang="en-GB" sz="2200" dirty="0">
                          <a:latin typeface="Nunito ExtraBold" panose="00000900000000000000" pitchFamily="2" charset="0"/>
                        </a:rPr>
                        <a:t>2</a:t>
                      </a:r>
                      <a:r>
                        <a:rPr lang="en-GB" sz="2200" baseline="30000" dirty="0">
                          <a:latin typeface="Nunito ExtraBold" panose="00000900000000000000" pitchFamily="2" charset="0"/>
                        </a:rPr>
                        <a:t>nd</a:t>
                      </a:r>
                      <a:r>
                        <a:rPr lang="en-GB" sz="2200" dirty="0">
                          <a:latin typeface="Nunito ExtraBold" panose="00000900000000000000" pitchFamily="2" charset="0"/>
                        </a:rPr>
                        <a:t> preference school</a:t>
                      </a:r>
                    </a:p>
                  </a:txBody>
                  <a:tcPr/>
                </a:tc>
                <a:tc>
                  <a:txBody>
                    <a:bodyPr/>
                    <a:lstStyle/>
                    <a:p>
                      <a:pPr algn="ctr"/>
                      <a:r>
                        <a:rPr lang="en-GB" sz="2200" dirty="0">
                          <a:latin typeface="Nunito ExtraBold" panose="00000900000000000000" pitchFamily="2" charset="0"/>
                        </a:rPr>
                        <a:t>Yes</a:t>
                      </a:r>
                    </a:p>
                  </a:txBody>
                  <a:tcPr/>
                </a:tc>
                <a:tc>
                  <a:txBody>
                    <a:bodyPr/>
                    <a:lstStyle/>
                    <a:p>
                      <a:r>
                        <a:rPr lang="en-GB" sz="2200" dirty="0">
                          <a:latin typeface="Nunito ExtraBold" panose="00000900000000000000" pitchFamily="2" charset="0"/>
                        </a:rPr>
                        <a:t>Place offered</a:t>
                      </a:r>
                    </a:p>
                  </a:txBody>
                  <a:tcPr/>
                </a:tc>
                <a:extLst>
                  <a:ext uri="{0D108BD9-81ED-4DB2-BD59-A6C34878D82A}">
                    <a16:rowId xmlns:a16="http://schemas.microsoft.com/office/drawing/2014/main" val="2202685818"/>
                  </a:ext>
                </a:extLst>
              </a:tr>
              <a:tr h="513845">
                <a:tc>
                  <a:txBody>
                    <a:bodyPr/>
                    <a:lstStyle/>
                    <a:p>
                      <a:r>
                        <a:rPr lang="en-GB" sz="2200" dirty="0">
                          <a:latin typeface="Nunito ExtraBold" panose="00000900000000000000" pitchFamily="2" charset="0"/>
                        </a:rPr>
                        <a:t>3</a:t>
                      </a:r>
                      <a:r>
                        <a:rPr lang="en-GB" sz="2200" baseline="30000" dirty="0">
                          <a:latin typeface="Nunito ExtraBold" panose="00000900000000000000" pitchFamily="2" charset="0"/>
                        </a:rPr>
                        <a:t>rd</a:t>
                      </a:r>
                      <a:r>
                        <a:rPr lang="en-GB" sz="2200" dirty="0">
                          <a:latin typeface="Nunito ExtraBold" panose="00000900000000000000" pitchFamily="2" charset="0"/>
                        </a:rPr>
                        <a:t> preference school</a:t>
                      </a:r>
                    </a:p>
                  </a:txBody>
                  <a:tcPr>
                    <a:solidFill>
                      <a:schemeClr val="bg1">
                        <a:lumMod val="95000"/>
                      </a:schemeClr>
                    </a:solidFill>
                  </a:tcPr>
                </a:tc>
                <a:tc>
                  <a:txBody>
                    <a:bodyPr/>
                    <a:lstStyle/>
                    <a:p>
                      <a:pPr algn="ctr"/>
                      <a:r>
                        <a:rPr lang="en-GB" sz="2200" dirty="0">
                          <a:latin typeface="Nunito ExtraBold" panose="00000900000000000000" pitchFamily="2" charset="0"/>
                        </a:rPr>
                        <a:t>No</a:t>
                      </a:r>
                    </a:p>
                  </a:txBody>
                  <a:tcPr>
                    <a:solidFill>
                      <a:schemeClr val="bg1">
                        <a:lumMod val="95000"/>
                      </a:schemeClr>
                    </a:solidFill>
                  </a:tcPr>
                </a:tc>
                <a:tc>
                  <a:txBody>
                    <a:bodyPr/>
                    <a:lstStyle/>
                    <a:p>
                      <a:r>
                        <a:rPr lang="en-GB" sz="2200" dirty="0">
                          <a:latin typeface="Nunito ExtraBold" panose="00000900000000000000" pitchFamily="2" charset="0"/>
                        </a:rPr>
                        <a:t>Withdrawn</a:t>
                      </a:r>
                    </a:p>
                  </a:txBody>
                  <a:tcPr>
                    <a:solidFill>
                      <a:schemeClr val="bg1">
                        <a:lumMod val="95000"/>
                      </a:schemeClr>
                    </a:solidFill>
                  </a:tcPr>
                </a:tc>
                <a:extLst>
                  <a:ext uri="{0D108BD9-81ED-4DB2-BD59-A6C34878D82A}">
                    <a16:rowId xmlns:a16="http://schemas.microsoft.com/office/drawing/2014/main" val="311293063"/>
                  </a:ext>
                </a:extLst>
              </a:tr>
              <a:tr h="513845">
                <a:tc>
                  <a:txBody>
                    <a:bodyPr/>
                    <a:lstStyle/>
                    <a:p>
                      <a:r>
                        <a:rPr lang="en-GB" sz="2200" dirty="0">
                          <a:latin typeface="Nunito ExtraBold" panose="00000900000000000000" pitchFamily="2" charset="0"/>
                        </a:rPr>
                        <a:t>4</a:t>
                      </a:r>
                      <a:r>
                        <a:rPr lang="en-GB" sz="2200" baseline="30000" dirty="0">
                          <a:latin typeface="Nunito ExtraBold" panose="00000900000000000000" pitchFamily="2" charset="0"/>
                        </a:rPr>
                        <a:t>th</a:t>
                      </a:r>
                      <a:r>
                        <a:rPr lang="en-GB" sz="2200" dirty="0">
                          <a:latin typeface="Nunito ExtraBold" panose="00000900000000000000" pitchFamily="2" charset="0"/>
                        </a:rPr>
                        <a:t> preference school</a:t>
                      </a:r>
                    </a:p>
                  </a:txBody>
                  <a:tcPr/>
                </a:tc>
                <a:tc>
                  <a:txBody>
                    <a:bodyPr/>
                    <a:lstStyle/>
                    <a:p>
                      <a:pPr algn="ctr"/>
                      <a:r>
                        <a:rPr lang="en-GB" sz="2200" dirty="0">
                          <a:latin typeface="Nunito ExtraBold" panose="00000900000000000000" pitchFamily="2" charset="0"/>
                        </a:rPr>
                        <a:t>Yes</a:t>
                      </a:r>
                    </a:p>
                  </a:txBody>
                  <a:tcPr/>
                </a:tc>
                <a:tc>
                  <a:txBody>
                    <a:bodyPr/>
                    <a:lstStyle/>
                    <a:p>
                      <a:r>
                        <a:rPr lang="en-GB" sz="2200" dirty="0">
                          <a:latin typeface="Nunito ExtraBold" panose="00000900000000000000" pitchFamily="2" charset="0"/>
                        </a:rPr>
                        <a:t>Withdrawn</a:t>
                      </a:r>
                    </a:p>
                  </a:txBody>
                  <a:tcPr/>
                </a:tc>
                <a:extLst>
                  <a:ext uri="{0D108BD9-81ED-4DB2-BD59-A6C34878D82A}">
                    <a16:rowId xmlns:a16="http://schemas.microsoft.com/office/drawing/2014/main" val="1582600740"/>
                  </a:ext>
                </a:extLst>
              </a:tr>
              <a:tr h="513845">
                <a:tc>
                  <a:txBody>
                    <a:bodyPr/>
                    <a:lstStyle/>
                    <a:p>
                      <a:r>
                        <a:rPr lang="en-GB" sz="2200" dirty="0">
                          <a:latin typeface="Nunito ExtraBold" panose="00000900000000000000" pitchFamily="2" charset="0"/>
                        </a:rPr>
                        <a:t>5</a:t>
                      </a:r>
                      <a:r>
                        <a:rPr lang="en-GB" sz="2200" baseline="30000" dirty="0">
                          <a:latin typeface="Nunito ExtraBold" panose="00000900000000000000" pitchFamily="2" charset="0"/>
                        </a:rPr>
                        <a:t>th</a:t>
                      </a:r>
                      <a:r>
                        <a:rPr lang="en-GB" sz="2200" dirty="0">
                          <a:latin typeface="Nunito ExtraBold" panose="00000900000000000000" pitchFamily="2" charset="0"/>
                        </a:rPr>
                        <a:t> preference school</a:t>
                      </a:r>
                    </a:p>
                  </a:txBody>
                  <a:tcPr>
                    <a:solidFill>
                      <a:schemeClr val="bg1">
                        <a:lumMod val="95000"/>
                      </a:schemeClr>
                    </a:solidFill>
                  </a:tcPr>
                </a:tc>
                <a:tc>
                  <a:txBody>
                    <a:bodyPr/>
                    <a:lstStyle/>
                    <a:p>
                      <a:pPr algn="ctr"/>
                      <a:r>
                        <a:rPr lang="en-GB" sz="2200" dirty="0">
                          <a:latin typeface="Nunito ExtraBold" panose="00000900000000000000" pitchFamily="2" charset="0"/>
                        </a:rPr>
                        <a:t>Yes</a:t>
                      </a:r>
                    </a:p>
                  </a:txBody>
                  <a:tcPr>
                    <a:solidFill>
                      <a:schemeClr val="bg1">
                        <a:lumMod val="95000"/>
                      </a:schemeClr>
                    </a:solidFill>
                  </a:tcPr>
                </a:tc>
                <a:tc>
                  <a:txBody>
                    <a:bodyPr/>
                    <a:lstStyle/>
                    <a:p>
                      <a:r>
                        <a:rPr lang="en-GB" sz="2200" dirty="0">
                          <a:latin typeface="Nunito ExtraBold" panose="00000900000000000000" pitchFamily="2" charset="0"/>
                        </a:rPr>
                        <a:t>Withdrawn</a:t>
                      </a:r>
                    </a:p>
                  </a:txBody>
                  <a:tcPr>
                    <a:solidFill>
                      <a:schemeClr val="bg1">
                        <a:lumMod val="95000"/>
                      </a:schemeClr>
                    </a:solidFill>
                  </a:tcPr>
                </a:tc>
                <a:extLst>
                  <a:ext uri="{0D108BD9-81ED-4DB2-BD59-A6C34878D82A}">
                    <a16:rowId xmlns:a16="http://schemas.microsoft.com/office/drawing/2014/main" val="756321894"/>
                  </a:ext>
                </a:extLst>
              </a:tr>
              <a:tr h="513845">
                <a:tc>
                  <a:txBody>
                    <a:bodyPr/>
                    <a:lstStyle/>
                    <a:p>
                      <a:r>
                        <a:rPr lang="en-GB" sz="2200" dirty="0">
                          <a:latin typeface="Nunito ExtraBold" panose="00000900000000000000" pitchFamily="2" charset="0"/>
                        </a:rPr>
                        <a:t>6</a:t>
                      </a:r>
                      <a:r>
                        <a:rPr lang="en-GB" sz="2200" baseline="30000" dirty="0">
                          <a:latin typeface="Nunito ExtraBold" panose="00000900000000000000" pitchFamily="2" charset="0"/>
                        </a:rPr>
                        <a:t>th</a:t>
                      </a:r>
                      <a:r>
                        <a:rPr lang="en-GB" sz="2200" dirty="0">
                          <a:latin typeface="Nunito ExtraBold" panose="00000900000000000000" pitchFamily="2" charset="0"/>
                        </a:rPr>
                        <a:t> preference school</a:t>
                      </a:r>
                    </a:p>
                  </a:txBody>
                  <a:tcPr/>
                </a:tc>
                <a:tc>
                  <a:txBody>
                    <a:bodyPr/>
                    <a:lstStyle/>
                    <a:p>
                      <a:pPr algn="ctr"/>
                      <a:r>
                        <a:rPr lang="en-GB" sz="2200" dirty="0">
                          <a:latin typeface="Nunito ExtraBold" panose="00000900000000000000" pitchFamily="2" charset="0"/>
                        </a:rPr>
                        <a:t>No</a:t>
                      </a:r>
                    </a:p>
                  </a:txBody>
                  <a:tcPr/>
                </a:tc>
                <a:tc>
                  <a:txBody>
                    <a:bodyPr/>
                    <a:lstStyle/>
                    <a:p>
                      <a:r>
                        <a:rPr lang="en-GB" sz="2200" dirty="0">
                          <a:latin typeface="Nunito ExtraBold" panose="00000900000000000000" pitchFamily="2" charset="0"/>
                        </a:rPr>
                        <a:t>Withdrawn</a:t>
                      </a:r>
                    </a:p>
                  </a:txBody>
                  <a:tcPr/>
                </a:tc>
                <a:extLst>
                  <a:ext uri="{0D108BD9-81ED-4DB2-BD59-A6C34878D82A}">
                    <a16:rowId xmlns:a16="http://schemas.microsoft.com/office/drawing/2014/main" val="1901286238"/>
                  </a:ext>
                </a:extLst>
              </a:tr>
            </a:tbl>
          </a:graphicData>
        </a:graphic>
      </p:graphicFrame>
    </p:spTree>
    <p:extLst>
      <p:ext uri="{BB962C8B-B14F-4D97-AF65-F5344CB8AC3E}">
        <p14:creationId xmlns:p14="http://schemas.microsoft.com/office/powerpoint/2010/main" val="8102740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182CE9-1FFA-F4E6-765E-84B6D7A8DC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F45925D-5FCD-C1B8-0AF7-56442274AA5A}"/>
              </a:ext>
            </a:extLst>
          </p:cNvPr>
          <p:cNvSpPr>
            <a:spLocks noGrp="1"/>
          </p:cNvSpPr>
          <p:nvPr>
            <p:ph type="title"/>
          </p:nvPr>
        </p:nvSpPr>
        <p:spPr/>
        <p:txBody>
          <a:bodyPr/>
          <a:lstStyle/>
          <a:p>
            <a:r>
              <a:rPr lang="en-GB" dirty="0"/>
              <a:t>Information required</a:t>
            </a:r>
          </a:p>
        </p:txBody>
      </p:sp>
      <p:sp>
        <p:nvSpPr>
          <p:cNvPr id="4" name="Text Placeholder 3">
            <a:extLst>
              <a:ext uri="{FF2B5EF4-FFF2-40B4-BE49-F238E27FC236}">
                <a16:creationId xmlns:a16="http://schemas.microsoft.com/office/drawing/2014/main" id="{E60FD262-7679-0117-F477-765AE053F1C9}"/>
              </a:ext>
            </a:extLst>
          </p:cNvPr>
          <p:cNvSpPr>
            <a:spLocks noGrp="1"/>
          </p:cNvSpPr>
          <p:nvPr>
            <p:ph type="body" sz="quarter" idx="12"/>
          </p:nvPr>
        </p:nvSpPr>
        <p:spPr>
          <a:xfrm>
            <a:off x="698014" y="1685764"/>
            <a:ext cx="10570462" cy="3769985"/>
          </a:xfrm>
        </p:spPr>
        <p:txBody>
          <a:bodyPr/>
          <a:lstStyle/>
          <a:p>
            <a:pPr marL="342900" indent="-342900">
              <a:lnSpc>
                <a:spcPct val="100000"/>
              </a:lnSpc>
              <a:spcBef>
                <a:spcPts val="0"/>
              </a:spcBef>
              <a:buFont typeface="Arial" panose="020B0604020202020204" pitchFamily="34" charset="0"/>
              <a:buChar char="•"/>
            </a:pPr>
            <a:r>
              <a:rPr lang="en-GB" dirty="0"/>
              <a:t>Proof of your child’s date of birth, such as a copy of their passport or birth certificate. </a:t>
            </a:r>
          </a:p>
          <a:p>
            <a:pPr>
              <a:lnSpc>
                <a:spcPct val="100000"/>
              </a:lnSpc>
              <a:spcBef>
                <a:spcPts val="0"/>
              </a:spcBef>
            </a:pPr>
            <a:endParaRPr lang="en-GB" dirty="0"/>
          </a:p>
          <a:p>
            <a:pPr marL="342900" indent="-342900">
              <a:lnSpc>
                <a:spcPct val="100000"/>
              </a:lnSpc>
              <a:spcBef>
                <a:spcPts val="0"/>
              </a:spcBef>
              <a:buFont typeface="Arial" panose="020B0604020202020204" pitchFamily="34" charset="0"/>
              <a:buChar char="•"/>
            </a:pPr>
            <a:r>
              <a:rPr lang="en-GB" dirty="0"/>
              <a:t>Proof of address is not required when you apply, however, if your address cannot be verified from council records you will be told to provide this.</a:t>
            </a:r>
          </a:p>
          <a:p>
            <a:pPr>
              <a:lnSpc>
                <a:spcPct val="100000"/>
              </a:lnSpc>
              <a:spcBef>
                <a:spcPts val="0"/>
              </a:spcBef>
            </a:pPr>
            <a:endParaRPr lang="en-GB" dirty="0"/>
          </a:p>
          <a:p>
            <a:pPr>
              <a:lnSpc>
                <a:spcPct val="100000"/>
              </a:lnSpc>
              <a:spcBef>
                <a:spcPts val="0"/>
              </a:spcBef>
            </a:pPr>
            <a:r>
              <a:rPr lang="en-GB" b="1" dirty="0">
                <a:solidFill>
                  <a:schemeClr val="tx1"/>
                </a:solidFill>
              </a:rPr>
              <a:t>Any offer obtained using false, misleading or fraudulent information will be withdrawn.</a:t>
            </a:r>
          </a:p>
        </p:txBody>
      </p:sp>
    </p:spTree>
    <p:extLst>
      <p:ext uri="{BB962C8B-B14F-4D97-AF65-F5344CB8AC3E}">
        <p14:creationId xmlns:p14="http://schemas.microsoft.com/office/powerpoint/2010/main" val="38607282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24B949-CC2F-E2EA-ABCA-685AF2067F0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A5678D-8EAA-5CAF-923C-5D0EC83519D6}"/>
              </a:ext>
            </a:extLst>
          </p:cNvPr>
          <p:cNvSpPr>
            <a:spLocks noGrp="1"/>
          </p:cNvSpPr>
          <p:nvPr>
            <p:ph type="title"/>
          </p:nvPr>
        </p:nvSpPr>
        <p:spPr>
          <a:xfrm>
            <a:off x="697823" y="901337"/>
            <a:ext cx="10571397" cy="1312817"/>
          </a:xfrm>
        </p:spPr>
        <p:txBody>
          <a:bodyPr/>
          <a:lstStyle/>
          <a:p>
            <a:r>
              <a:rPr lang="en-GB" dirty="0"/>
              <a:t>Looked after and previously looked after children</a:t>
            </a:r>
          </a:p>
        </p:txBody>
      </p:sp>
      <p:sp>
        <p:nvSpPr>
          <p:cNvPr id="4" name="Text Placeholder 3">
            <a:extLst>
              <a:ext uri="{FF2B5EF4-FFF2-40B4-BE49-F238E27FC236}">
                <a16:creationId xmlns:a16="http://schemas.microsoft.com/office/drawing/2014/main" id="{DAE9CAB6-12D3-A618-351C-828C38686503}"/>
              </a:ext>
            </a:extLst>
          </p:cNvPr>
          <p:cNvSpPr>
            <a:spLocks noGrp="1"/>
          </p:cNvSpPr>
          <p:nvPr>
            <p:ph type="body" sz="quarter" idx="12"/>
          </p:nvPr>
        </p:nvSpPr>
        <p:spPr>
          <a:xfrm>
            <a:off x="698014" y="2037806"/>
            <a:ext cx="10570462" cy="5192484"/>
          </a:xfrm>
        </p:spPr>
        <p:txBody>
          <a:bodyPr/>
          <a:lstStyle/>
          <a:p>
            <a:pPr marL="342900" indent="-342900">
              <a:lnSpc>
                <a:spcPct val="100000"/>
              </a:lnSpc>
              <a:spcBef>
                <a:spcPts val="0"/>
              </a:spcBef>
              <a:buFont typeface="Arial" panose="020B0604020202020204" pitchFamily="34" charset="0"/>
              <a:buChar char="•"/>
            </a:pPr>
            <a:r>
              <a:rPr lang="en-GB" dirty="0">
                <a:solidFill>
                  <a:schemeClr val="tx1"/>
                </a:solidFill>
                <a:latin typeface="+mn-lt"/>
              </a:rPr>
              <a:t>If you are completing an application for a child that is currently in the care of a local authority you will need to provide evidence from the social worker confirming the child's looked after status.</a:t>
            </a:r>
          </a:p>
          <a:p>
            <a:pPr>
              <a:lnSpc>
                <a:spcPct val="100000"/>
              </a:lnSpc>
              <a:spcBef>
                <a:spcPts val="0"/>
              </a:spcBef>
            </a:pPr>
            <a:endParaRPr lang="en-GB" sz="600" dirty="0">
              <a:solidFill>
                <a:schemeClr val="tx1"/>
              </a:solidFill>
              <a:latin typeface="+mn-lt"/>
            </a:endParaRPr>
          </a:p>
          <a:p>
            <a:pPr marL="342900" indent="-342900">
              <a:lnSpc>
                <a:spcPct val="100000"/>
              </a:lnSpc>
              <a:spcBef>
                <a:spcPts val="0"/>
              </a:spcBef>
              <a:buFont typeface="Arial" panose="020B0604020202020204" pitchFamily="34" charset="0"/>
              <a:buChar char="•"/>
            </a:pPr>
            <a:r>
              <a:rPr lang="en-GB" dirty="0">
                <a:solidFill>
                  <a:schemeClr val="tx1"/>
                </a:solidFill>
                <a:latin typeface="+mn-lt"/>
              </a:rPr>
              <a:t>If your child was in the care of a local authority immediately prior to adoption or becoming subject to a special guardianship or child arrangements order you will need to provide a copy of the adoption certificate or order </a:t>
            </a:r>
            <a:r>
              <a:rPr lang="en-GB" b="1" dirty="0">
                <a:solidFill>
                  <a:schemeClr val="tx1"/>
                </a:solidFill>
                <a:latin typeface="+mn-lt"/>
              </a:rPr>
              <a:t>with</a:t>
            </a:r>
            <a:r>
              <a:rPr lang="en-GB" dirty="0">
                <a:solidFill>
                  <a:schemeClr val="tx1"/>
                </a:solidFill>
                <a:latin typeface="+mn-lt"/>
              </a:rPr>
              <a:t> proof of your child’s previous looked after status.</a:t>
            </a:r>
          </a:p>
          <a:p>
            <a:pPr>
              <a:lnSpc>
                <a:spcPct val="100000"/>
              </a:lnSpc>
              <a:spcBef>
                <a:spcPts val="0"/>
              </a:spcBef>
            </a:pPr>
            <a:endParaRPr lang="en-GB" sz="600" dirty="0">
              <a:solidFill>
                <a:schemeClr val="tx1"/>
              </a:solidFill>
              <a:latin typeface="+mn-lt"/>
            </a:endParaRPr>
          </a:p>
          <a:p>
            <a:pPr marL="342900" indent="-342900">
              <a:lnSpc>
                <a:spcPct val="100000"/>
              </a:lnSpc>
              <a:spcBef>
                <a:spcPts val="0"/>
              </a:spcBef>
              <a:buFont typeface="Arial" panose="020B0604020202020204" pitchFamily="34" charset="0"/>
              <a:buChar char="•"/>
            </a:pPr>
            <a:r>
              <a:rPr lang="en-GB" dirty="0">
                <a:solidFill>
                  <a:schemeClr val="tx1"/>
                </a:solidFill>
                <a:latin typeface="+mn-lt"/>
              </a:rPr>
              <a:t>If your child was in state care outside of England and ceased to be as a result of being adopted you will need to provide evidence with the application for priority to be considered.</a:t>
            </a:r>
          </a:p>
          <a:p>
            <a:pPr>
              <a:lnSpc>
                <a:spcPct val="100000"/>
              </a:lnSpc>
              <a:spcBef>
                <a:spcPts val="0"/>
              </a:spcBef>
            </a:pPr>
            <a:endParaRPr lang="en-GB" dirty="0"/>
          </a:p>
          <a:p>
            <a:pPr>
              <a:lnSpc>
                <a:spcPct val="100000"/>
              </a:lnSpc>
              <a:spcBef>
                <a:spcPts val="0"/>
              </a:spcBef>
            </a:pPr>
            <a:endParaRPr lang="en-GB" dirty="0"/>
          </a:p>
        </p:txBody>
      </p:sp>
    </p:spTree>
    <p:extLst>
      <p:ext uri="{BB962C8B-B14F-4D97-AF65-F5344CB8AC3E}">
        <p14:creationId xmlns:p14="http://schemas.microsoft.com/office/powerpoint/2010/main" val="5129053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C4C773-BA41-0E8C-28A2-C1FCB50E7A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71603B-7D28-4CC9-1B0D-CD5A503DD1F1}"/>
              </a:ext>
            </a:extLst>
          </p:cNvPr>
          <p:cNvSpPr>
            <a:spLocks noGrp="1"/>
          </p:cNvSpPr>
          <p:nvPr>
            <p:ph type="title"/>
          </p:nvPr>
        </p:nvSpPr>
        <p:spPr>
          <a:xfrm>
            <a:off x="697823" y="960119"/>
            <a:ext cx="10571397" cy="1227909"/>
          </a:xfrm>
        </p:spPr>
        <p:txBody>
          <a:bodyPr/>
          <a:lstStyle/>
          <a:p>
            <a:r>
              <a:rPr lang="en-GB" dirty="0"/>
              <a:t>Exceptional medical or social circumstances</a:t>
            </a:r>
          </a:p>
        </p:txBody>
      </p:sp>
      <p:sp>
        <p:nvSpPr>
          <p:cNvPr id="4" name="Text Placeholder 3">
            <a:extLst>
              <a:ext uri="{FF2B5EF4-FFF2-40B4-BE49-F238E27FC236}">
                <a16:creationId xmlns:a16="http://schemas.microsoft.com/office/drawing/2014/main" id="{AB6D6275-FBCA-C6E0-3F81-4BD3995EC1C7}"/>
              </a:ext>
            </a:extLst>
          </p:cNvPr>
          <p:cNvSpPr>
            <a:spLocks noGrp="1"/>
          </p:cNvSpPr>
          <p:nvPr>
            <p:ph type="body" sz="quarter" idx="12"/>
          </p:nvPr>
        </p:nvSpPr>
        <p:spPr>
          <a:xfrm>
            <a:off x="698014" y="1926771"/>
            <a:ext cx="10570462" cy="5303519"/>
          </a:xfrm>
        </p:spPr>
        <p:txBody>
          <a:bodyPr/>
          <a:lstStyle/>
          <a:p>
            <a:pPr marL="342900" indent="-342900">
              <a:lnSpc>
                <a:spcPct val="100000"/>
              </a:lnSpc>
              <a:spcBef>
                <a:spcPts val="0"/>
              </a:spcBef>
              <a:buFont typeface="Arial" panose="020B0604020202020204" pitchFamily="34" charset="0"/>
              <a:buChar char="•"/>
            </a:pPr>
            <a:r>
              <a:rPr lang="en-GB" dirty="0">
                <a:solidFill>
                  <a:schemeClr val="tx1"/>
                </a:solidFill>
                <a:latin typeface="+mn-lt"/>
              </a:rPr>
              <a:t>Check whether the school gives priority for exceptional medical or social circumstances in its admission arrangements.</a:t>
            </a:r>
          </a:p>
          <a:p>
            <a:pPr>
              <a:lnSpc>
                <a:spcPct val="100000"/>
              </a:lnSpc>
              <a:spcBef>
                <a:spcPts val="0"/>
              </a:spcBef>
            </a:pPr>
            <a:endParaRPr lang="en-GB" sz="1200" dirty="0">
              <a:solidFill>
                <a:schemeClr val="tx1"/>
              </a:solidFill>
              <a:latin typeface="+mn-lt"/>
            </a:endParaRPr>
          </a:p>
          <a:p>
            <a:pPr marL="342900" indent="-342900">
              <a:lnSpc>
                <a:spcPct val="100000"/>
              </a:lnSpc>
              <a:spcBef>
                <a:spcPts val="0"/>
              </a:spcBef>
              <a:buFont typeface="Arial" panose="020B0604020202020204" pitchFamily="34" charset="0"/>
              <a:buChar char="•"/>
            </a:pPr>
            <a:r>
              <a:rPr lang="en-GB" dirty="0">
                <a:solidFill>
                  <a:schemeClr val="tx1"/>
                </a:solidFill>
                <a:latin typeface="+mn-lt"/>
              </a:rPr>
              <a:t>If the school does not include an exceptional medical or social criterion, no additional priority can be given.</a:t>
            </a:r>
          </a:p>
          <a:p>
            <a:pPr>
              <a:lnSpc>
                <a:spcPct val="100000"/>
              </a:lnSpc>
              <a:spcBef>
                <a:spcPts val="0"/>
              </a:spcBef>
            </a:pPr>
            <a:endParaRPr lang="en-GB" sz="1200" dirty="0">
              <a:solidFill>
                <a:schemeClr val="tx1"/>
              </a:solidFill>
              <a:latin typeface="+mn-lt"/>
            </a:endParaRPr>
          </a:p>
          <a:p>
            <a:pPr marL="342900" indent="-342900">
              <a:lnSpc>
                <a:spcPct val="100000"/>
              </a:lnSpc>
              <a:spcBef>
                <a:spcPts val="0"/>
              </a:spcBef>
              <a:buFont typeface="Arial" panose="020B0604020202020204" pitchFamily="34" charset="0"/>
              <a:buChar char="•"/>
            </a:pPr>
            <a:r>
              <a:rPr lang="en-GB" dirty="0">
                <a:solidFill>
                  <a:schemeClr val="tx1"/>
                </a:solidFill>
                <a:latin typeface="+mn-lt"/>
              </a:rPr>
              <a:t>If the school does include an exceptional medical or social criterion, you must provide the evidence required by the school. </a:t>
            </a:r>
          </a:p>
          <a:p>
            <a:pPr>
              <a:lnSpc>
                <a:spcPct val="100000"/>
              </a:lnSpc>
              <a:spcBef>
                <a:spcPts val="0"/>
              </a:spcBef>
            </a:pPr>
            <a:endParaRPr lang="en-GB" sz="1200" dirty="0">
              <a:solidFill>
                <a:schemeClr val="tx1"/>
              </a:solidFill>
              <a:latin typeface="+mn-lt"/>
            </a:endParaRPr>
          </a:p>
          <a:p>
            <a:pPr marL="342900" indent="-342900">
              <a:lnSpc>
                <a:spcPct val="100000"/>
              </a:lnSpc>
              <a:spcBef>
                <a:spcPts val="0"/>
              </a:spcBef>
              <a:buFont typeface="Arial" panose="020B0604020202020204" pitchFamily="34" charset="0"/>
              <a:buChar char="•"/>
            </a:pPr>
            <a:r>
              <a:rPr lang="en-GB" dirty="0">
                <a:solidFill>
                  <a:schemeClr val="tx1"/>
                </a:solidFill>
                <a:latin typeface="+mn-lt"/>
              </a:rPr>
              <a:t>Check the school's admission arrangements for details of the evidence required and submit this with your application by the closing date.</a:t>
            </a:r>
          </a:p>
          <a:p>
            <a:pPr>
              <a:lnSpc>
                <a:spcPct val="100000"/>
              </a:lnSpc>
              <a:spcBef>
                <a:spcPts val="0"/>
              </a:spcBef>
            </a:pPr>
            <a:endParaRPr lang="en-GB" dirty="0">
              <a:solidFill>
                <a:schemeClr val="tx1"/>
              </a:solidFill>
              <a:latin typeface="+mn-lt"/>
            </a:endParaRPr>
          </a:p>
          <a:p>
            <a:pPr>
              <a:lnSpc>
                <a:spcPct val="100000"/>
              </a:lnSpc>
              <a:spcBef>
                <a:spcPts val="0"/>
              </a:spcBef>
            </a:pPr>
            <a:endParaRPr lang="en-GB" dirty="0"/>
          </a:p>
        </p:txBody>
      </p:sp>
    </p:spTree>
    <p:extLst>
      <p:ext uri="{BB962C8B-B14F-4D97-AF65-F5344CB8AC3E}">
        <p14:creationId xmlns:p14="http://schemas.microsoft.com/office/powerpoint/2010/main" val="22635044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B1116-22EA-43CA-ADB1-EFA5C35F588E}"/>
              </a:ext>
            </a:extLst>
          </p:cNvPr>
          <p:cNvSpPr>
            <a:spLocks noGrp="1"/>
          </p:cNvSpPr>
          <p:nvPr>
            <p:ph type="title"/>
          </p:nvPr>
        </p:nvSpPr>
        <p:spPr/>
        <p:txBody>
          <a:bodyPr/>
          <a:lstStyle/>
          <a:p>
            <a:r>
              <a:rPr lang="en-GB" dirty="0"/>
              <a:t>Distance to schools</a:t>
            </a:r>
          </a:p>
        </p:txBody>
      </p:sp>
      <p:sp>
        <p:nvSpPr>
          <p:cNvPr id="3" name="Text Placeholder 2">
            <a:extLst>
              <a:ext uri="{FF2B5EF4-FFF2-40B4-BE49-F238E27FC236}">
                <a16:creationId xmlns:a16="http://schemas.microsoft.com/office/drawing/2014/main" id="{922865E3-9C7F-DBBD-D6AE-E9E2ECC4346C}"/>
              </a:ext>
            </a:extLst>
          </p:cNvPr>
          <p:cNvSpPr>
            <a:spLocks noGrp="1"/>
          </p:cNvSpPr>
          <p:nvPr>
            <p:ph type="body" sz="quarter" idx="11"/>
          </p:nvPr>
        </p:nvSpPr>
        <p:spPr>
          <a:xfrm>
            <a:off x="698416" y="3285309"/>
            <a:ext cx="10570803" cy="2873827"/>
          </a:xfrm>
        </p:spPr>
        <p:txBody>
          <a:bodyPr/>
          <a:lstStyle/>
          <a:p>
            <a:pPr marL="342900" indent="-342900">
              <a:lnSpc>
                <a:spcPct val="100000"/>
              </a:lnSpc>
              <a:spcBef>
                <a:spcPts val="0"/>
              </a:spcBef>
              <a:buFont typeface="Arial" panose="020B0604020202020204" pitchFamily="34" charset="0"/>
              <a:buChar char="•"/>
            </a:pPr>
            <a:r>
              <a:rPr lang="en-GB" sz="2400" dirty="0"/>
              <a:t>For accurate distance measurements to Ealing schools, email: </a:t>
            </a:r>
            <a:r>
              <a:rPr lang="en-GB" sz="2400" dirty="0">
                <a:hlinkClick r:id="rId2"/>
              </a:rPr>
              <a:t>mainroundadmissions@ealing.gov.uk</a:t>
            </a:r>
            <a:r>
              <a:rPr lang="en-GB" sz="2400" dirty="0"/>
              <a:t> </a:t>
            </a:r>
          </a:p>
          <a:p>
            <a:pPr>
              <a:lnSpc>
                <a:spcPct val="100000"/>
              </a:lnSpc>
              <a:spcBef>
                <a:spcPts val="0"/>
              </a:spcBef>
            </a:pPr>
            <a:endParaRPr lang="en-GB" sz="1200" dirty="0"/>
          </a:p>
          <a:p>
            <a:pPr marL="342900" indent="-342900">
              <a:lnSpc>
                <a:spcPct val="100000"/>
              </a:lnSpc>
              <a:spcBef>
                <a:spcPts val="0"/>
              </a:spcBef>
              <a:buFont typeface="Arial" panose="020B0604020202020204" pitchFamily="34" charset="0"/>
              <a:buChar char="•"/>
            </a:pPr>
            <a:r>
              <a:rPr lang="en-GB" sz="2400" dirty="0"/>
              <a:t>Include your full address and the names of the schools you would like measured.</a:t>
            </a:r>
          </a:p>
          <a:p>
            <a:endParaRPr lang="en-GB" sz="2400" dirty="0"/>
          </a:p>
          <a:p>
            <a:pPr>
              <a:lnSpc>
                <a:spcPct val="100000"/>
              </a:lnSpc>
              <a:spcBef>
                <a:spcPts val="0"/>
              </a:spcBef>
            </a:pPr>
            <a:r>
              <a:rPr lang="en-GB" sz="2400" b="1" dirty="0"/>
              <a:t>Important: </a:t>
            </a:r>
            <a:r>
              <a:rPr lang="en-GB" sz="2400" dirty="0"/>
              <a:t>Online mapping tools, such as Google Maps, do not provide the distance used by schools when ranking applications.</a:t>
            </a:r>
            <a:endParaRPr lang="en-GB" dirty="0"/>
          </a:p>
        </p:txBody>
      </p:sp>
      <p:sp>
        <p:nvSpPr>
          <p:cNvPr id="4" name="Text Placeholder 3">
            <a:extLst>
              <a:ext uri="{FF2B5EF4-FFF2-40B4-BE49-F238E27FC236}">
                <a16:creationId xmlns:a16="http://schemas.microsoft.com/office/drawing/2014/main" id="{97D1EE83-1ECE-4492-BD4E-5483C5ECE973}"/>
              </a:ext>
            </a:extLst>
          </p:cNvPr>
          <p:cNvSpPr>
            <a:spLocks noGrp="1"/>
          </p:cNvSpPr>
          <p:nvPr>
            <p:ph type="body" sz="quarter" idx="12"/>
          </p:nvPr>
        </p:nvSpPr>
        <p:spPr/>
        <p:txBody>
          <a:bodyPr/>
          <a:lstStyle/>
          <a:p>
            <a:r>
              <a:rPr lang="en-GB" dirty="0"/>
              <a:t>Distance from home to school is one of the most commonly used admission criteria. The way distance is measured is set out in each school's admission arrangements.</a:t>
            </a:r>
          </a:p>
        </p:txBody>
      </p:sp>
    </p:spTree>
    <p:extLst>
      <p:ext uri="{BB962C8B-B14F-4D97-AF65-F5344CB8AC3E}">
        <p14:creationId xmlns:p14="http://schemas.microsoft.com/office/powerpoint/2010/main" val="17024317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9F281F-E880-A94A-C5F9-0228A9E1A3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A2C612-E915-D832-8F5D-5B320534C6C4}"/>
              </a:ext>
            </a:extLst>
          </p:cNvPr>
          <p:cNvSpPr>
            <a:spLocks noGrp="1"/>
          </p:cNvSpPr>
          <p:nvPr>
            <p:ph type="title"/>
          </p:nvPr>
        </p:nvSpPr>
        <p:spPr/>
        <p:txBody>
          <a:bodyPr/>
          <a:lstStyle/>
          <a:p>
            <a:r>
              <a:rPr lang="en-GB" dirty="0"/>
              <a:t>Moving address</a:t>
            </a:r>
          </a:p>
        </p:txBody>
      </p:sp>
      <p:sp>
        <p:nvSpPr>
          <p:cNvPr id="4" name="Text Placeholder 3">
            <a:extLst>
              <a:ext uri="{FF2B5EF4-FFF2-40B4-BE49-F238E27FC236}">
                <a16:creationId xmlns:a16="http://schemas.microsoft.com/office/drawing/2014/main" id="{7B4F9104-8202-0207-F172-54848F193529}"/>
              </a:ext>
            </a:extLst>
          </p:cNvPr>
          <p:cNvSpPr>
            <a:spLocks noGrp="1"/>
          </p:cNvSpPr>
          <p:nvPr>
            <p:ph type="body" sz="quarter" idx="12"/>
          </p:nvPr>
        </p:nvSpPr>
        <p:spPr>
          <a:xfrm>
            <a:off x="698014" y="731519"/>
            <a:ext cx="10570462" cy="6498771"/>
          </a:xfrm>
        </p:spPr>
        <p:txBody>
          <a:bodyPr/>
          <a:lstStyle/>
          <a:p>
            <a:pPr marL="342900" indent="-342900">
              <a:lnSpc>
                <a:spcPct val="100000"/>
              </a:lnSpc>
              <a:spcBef>
                <a:spcPts val="0"/>
              </a:spcBef>
              <a:buFont typeface="Arial" panose="020B0604020202020204" pitchFamily="34" charset="0"/>
              <a:buChar char="•"/>
            </a:pPr>
            <a:r>
              <a:rPr lang="en-GB" dirty="0">
                <a:solidFill>
                  <a:schemeClr val="tx1"/>
                </a:solidFill>
                <a:latin typeface="+mn-lt"/>
              </a:rPr>
              <a:t>If you move after submitting your application but before the deadline on 15 January, you must update your application with your new address. Failure to do so may result in the withdrawal of an offer.</a:t>
            </a:r>
          </a:p>
          <a:p>
            <a:pPr>
              <a:lnSpc>
                <a:spcPct val="100000"/>
              </a:lnSpc>
              <a:spcBef>
                <a:spcPts val="0"/>
              </a:spcBef>
            </a:pPr>
            <a:endParaRPr lang="en-GB" sz="600" dirty="0">
              <a:solidFill>
                <a:schemeClr val="tx1"/>
              </a:solidFill>
              <a:latin typeface="+mn-lt"/>
            </a:endParaRPr>
          </a:p>
          <a:p>
            <a:pPr marL="342900" indent="-342900">
              <a:lnSpc>
                <a:spcPct val="100000"/>
              </a:lnSpc>
              <a:spcBef>
                <a:spcPts val="0"/>
              </a:spcBef>
              <a:buFont typeface="Arial" panose="020B0604020202020204" pitchFamily="34" charset="0"/>
              <a:buChar char="•"/>
            </a:pPr>
            <a:r>
              <a:rPr lang="en-GB" dirty="0">
                <a:solidFill>
                  <a:schemeClr val="tx1"/>
                </a:solidFill>
                <a:latin typeface="+mn-lt"/>
              </a:rPr>
              <a:t>If you move after the deadline, you will remain eligible for any offer made on National Offer Day based on the address where your child was living on the 15 January.</a:t>
            </a:r>
          </a:p>
          <a:p>
            <a:pPr marL="342900" indent="-342900">
              <a:lnSpc>
                <a:spcPct val="100000"/>
              </a:lnSpc>
              <a:spcBef>
                <a:spcPts val="0"/>
              </a:spcBef>
              <a:buFont typeface="Arial" panose="020B0604020202020204" pitchFamily="34" charset="0"/>
              <a:buChar char="•"/>
            </a:pPr>
            <a:endParaRPr lang="en-GB" sz="1200" dirty="0">
              <a:solidFill>
                <a:schemeClr val="tx1"/>
              </a:solidFill>
              <a:latin typeface="+mn-lt"/>
            </a:endParaRPr>
          </a:p>
          <a:p>
            <a:pPr marL="342900" indent="-342900">
              <a:lnSpc>
                <a:spcPct val="100000"/>
              </a:lnSpc>
              <a:spcBef>
                <a:spcPts val="0"/>
              </a:spcBef>
              <a:buFont typeface="Arial" panose="020B0604020202020204" pitchFamily="34" charset="0"/>
              <a:buChar char="•"/>
            </a:pPr>
            <a:r>
              <a:rPr lang="en-GB" dirty="0">
                <a:solidFill>
                  <a:schemeClr val="tx1"/>
                </a:solidFill>
                <a:latin typeface="+mn-lt"/>
              </a:rPr>
              <a:t>If you move address after 15 January and before 11 February, you can update your address and amend your school preferences for offers made on National Offer Day.</a:t>
            </a:r>
          </a:p>
          <a:p>
            <a:pPr marL="342900" indent="-342900">
              <a:lnSpc>
                <a:spcPct val="100000"/>
              </a:lnSpc>
              <a:spcBef>
                <a:spcPts val="0"/>
              </a:spcBef>
              <a:buFont typeface="Arial" panose="020B0604020202020204" pitchFamily="34" charset="0"/>
              <a:buChar char="•"/>
            </a:pPr>
            <a:endParaRPr lang="en-GB" sz="1200" dirty="0">
              <a:solidFill>
                <a:schemeClr val="tx1"/>
              </a:solidFill>
              <a:latin typeface="+mn-lt"/>
            </a:endParaRPr>
          </a:p>
          <a:p>
            <a:pPr marL="342900" indent="-342900">
              <a:lnSpc>
                <a:spcPct val="100000"/>
              </a:lnSpc>
              <a:spcBef>
                <a:spcPts val="0"/>
              </a:spcBef>
              <a:buFont typeface="Arial" panose="020B0604020202020204" pitchFamily="34" charset="0"/>
              <a:buChar char="•"/>
            </a:pPr>
            <a:r>
              <a:rPr lang="en-GB" dirty="0">
                <a:solidFill>
                  <a:schemeClr val="tx1"/>
                </a:solidFill>
                <a:latin typeface="+mn-lt"/>
              </a:rPr>
              <a:t>Changes received after 11 February cannot be considered until after National Offer Day.</a:t>
            </a:r>
            <a:endParaRPr lang="en-GB" dirty="0"/>
          </a:p>
        </p:txBody>
      </p:sp>
    </p:spTree>
    <p:extLst>
      <p:ext uri="{BB962C8B-B14F-4D97-AF65-F5344CB8AC3E}">
        <p14:creationId xmlns:p14="http://schemas.microsoft.com/office/powerpoint/2010/main" val="28272954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9BDB2-FB07-8406-A0B3-C3B3081D0B36}"/>
              </a:ext>
            </a:extLst>
          </p:cNvPr>
          <p:cNvSpPr>
            <a:spLocks noGrp="1"/>
          </p:cNvSpPr>
          <p:nvPr>
            <p:ph type="title"/>
          </p:nvPr>
        </p:nvSpPr>
        <p:spPr/>
        <p:txBody>
          <a:bodyPr/>
          <a:lstStyle/>
          <a:p>
            <a:r>
              <a:rPr lang="en-GB" dirty="0"/>
              <a:t>Make sure you</a:t>
            </a:r>
          </a:p>
        </p:txBody>
      </p:sp>
      <p:sp>
        <p:nvSpPr>
          <p:cNvPr id="3" name="Text Placeholder 2">
            <a:extLst>
              <a:ext uri="{FF2B5EF4-FFF2-40B4-BE49-F238E27FC236}">
                <a16:creationId xmlns:a16="http://schemas.microsoft.com/office/drawing/2014/main" id="{BA85D9A4-D261-6A23-8D49-9E39CFEB12B8}"/>
              </a:ext>
            </a:extLst>
          </p:cNvPr>
          <p:cNvSpPr>
            <a:spLocks noGrp="1"/>
          </p:cNvSpPr>
          <p:nvPr>
            <p:ph type="body" sz="quarter" idx="11"/>
          </p:nvPr>
        </p:nvSpPr>
        <p:spPr>
          <a:xfrm>
            <a:off x="1691640" y="2030537"/>
            <a:ext cx="8366760" cy="699419"/>
          </a:xfrm>
        </p:spPr>
        <p:txBody>
          <a:bodyPr/>
          <a:lstStyle/>
          <a:p>
            <a:r>
              <a:rPr lang="en-GB" sz="2000" dirty="0">
                <a:solidFill>
                  <a:srgbClr val="00833A"/>
                </a:solidFill>
                <a:latin typeface="Nunito ExtraBold" panose="00000900000000000000" pitchFamily="2" charset="0"/>
              </a:rPr>
              <a:t>Understand the admissions criteria for the schools you are considering and check how places were offered in the previous year</a:t>
            </a:r>
          </a:p>
        </p:txBody>
      </p:sp>
      <p:sp>
        <p:nvSpPr>
          <p:cNvPr id="4" name="Text Placeholder 3">
            <a:extLst>
              <a:ext uri="{FF2B5EF4-FFF2-40B4-BE49-F238E27FC236}">
                <a16:creationId xmlns:a16="http://schemas.microsoft.com/office/drawing/2014/main" id="{8F2AA842-5853-4170-BDB8-BD617BF44437}"/>
              </a:ext>
            </a:extLst>
          </p:cNvPr>
          <p:cNvSpPr>
            <a:spLocks noGrp="1"/>
          </p:cNvSpPr>
          <p:nvPr>
            <p:ph type="body" sz="quarter" idx="12"/>
          </p:nvPr>
        </p:nvSpPr>
        <p:spPr>
          <a:xfrm>
            <a:off x="1691641" y="3429000"/>
            <a:ext cx="8412480" cy="699419"/>
          </a:xfrm>
        </p:spPr>
        <p:txBody>
          <a:bodyPr/>
          <a:lstStyle/>
          <a:p>
            <a:r>
              <a:rPr lang="en-GB" sz="2000" dirty="0">
                <a:solidFill>
                  <a:srgbClr val="00833A"/>
                </a:solidFill>
                <a:latin typeface="Nunito ExtraBold" panose="00000900000000000000" pitchFamily="2" charset="0"/>
              </a:rPr>
              <a:t>Check whether a supplementary information form is required for the schools you are considering</a:t>
            </a:r>
          </a:p>
        </p:txBody>
      </p:sp>
      <p:sp>
        <p:nvSpPr>
          <p:cNvPr id="5" name="Text Placeholder 4">
            <a:extLst>
              <a:ext uri="{FF2B5EF4-FFF2-40B4-BE49-F238E27FC236}">
                <a16:creationId xmlns:a16="http://schemas.microsoft.com/office/drawing/2014/main" id="{94307747-8A03-C069-6134-2CCD893FDF9B}"/>
              </a:ext>
            </a:extLst>
          </p:cNvPr>
          <p:cNvSpPr>
            <a:spLocks noGrp="1"/>
          </p:cNvSpPr>
          <p:nvPr>
            <p:ph type="body" sz="quarter" idx="13"/>
          </p:nvPr>
        </p:nvSpPr>
        <p:spPr>
          <a:xfrm>
            <a:off x="1691640" y="4832910"/>
            <a:ext cx="8412480" cy="699419"/>
          </a:xfrm>
        </p:spPr>
        <p:txBody>
          <a:bodyPr/>
          <a:lstStyle/>
          <a:p>
            <a:r>
              <a:rPr lang="en-GB" sz="2800" dirty="0">
                <a:solidFill>
                  <a:srgbClr val="00833A"/>
                </a:solidFill>
                <a:latin typeface="Nunito ExtraBold" panose="00000900000000000000" pitchFamily="2" charset="0"/>
              </a:rPr>
              <a:t>Apply by the closing date, 15 January 2027</a:t>
            </a:r>
          </a:p>
        </p:txBody>
      </p:sp>
      <p:pic>
        <p:nvPicPr>
          <p:cNvPr id="6" name="Graphic 5">
            <a:extLst>
              <a:ext uri="{FF2B5EF4-FFF2-40B4-BE49-F238E27FC236}">
                <a16:creationId xmlns:a16="http://schemas.microsoft.com/office/drawing/2014/main" id="{AF2709BC-60CC-19BA-6A0F-A000D887F334}"/>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536448" y="1849894"/>
            <a:ext cx="1060704" cy="1060704"/>
          </a:xfrm>
          <a:prstGeom prst="rect">
            <a:avLst/>
          </a:prstGeom>
        </p:spPr>
      </p:pic>
      <p:pic>
        <p:nvPicPr>
          <p:cNvPr id="7" name="Graphic 6">
            <a:extLst>
              <a:ext uri="{FF2B5EF4-FFF2-40B4-BE49-F238E27FC236}">
                <a16:creationId xmlns:a16="http://schemas.microsoft.com/office/drawing/2014/main" id="{E06D7439-763B-3A1B-45C8-EF4E9B9D4AD0}"/>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536448" y="3248357"/>
            <a:ext cx="1060704" cy="1060704"/>
          </a:xfrm>
          <a:prstGeom prst="rect">
            <a:avLst/>
          </a:prstGeom>
        </p:spPr>
      </p:pic>
      <p:pic>
        <p:nvPicPr>
          <p:cNvPr id="8" name="Graphic 7">
            <a:extLst>
              <a:ext uri="{FF2B5EF4-FFF2-40B4-BE49-F238E27FC236}">
                <a16:creationId xmlns:a16="http://schemas.microsoft.com/office/drawing/2014/main" id="{281C9462-1EDE-4821-B8D7-D71B80F5844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536448" y="4646820"/>
            <a:ext cx="1060704" cy="1060704"/>
          </a:xfrm>
          <a:prstGeom prst="rect">
            <a:avLst/>
          </a:prstGeom>
        </p:spPr>
      </p:pic>
    </p:spTree>
    <p:extLst>
      <p:ext uri="{BB962C8B-B14F-4D97-AF65-F5344CB8AC3E}">
        <p14:creationId xmlns:p14="http://schemas.microsoft.com/office/powerpoint/2010/main" val="18767204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Ealing brand fonts">
      <a:majorFont>
        <a:latin typeface="Montserrat ExtraBold"/>
        <a:ea typeface=""/>
        <a:cs typeface=""/>
      </a:majorFont>
      <a:minorFont>
        <a:latin typeface="Nuni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75F3907EC96F04DB07D6A77D15D25C2" ma:contentTypeVersion="10" ma:contentTypeDescription="Create a new document." ma:contentTypeScope="" ma:versionID="736824afde1174099dc20e120323deb4">
  <xsd:schema xmlns:xsd="http://www.w3.org/2001/XMLSchema" xmlns:xs="http://www.w3.org/2001/XMLSchema" xmlns:p="http://schemas.microsoft.com/office/2006/metadata/properties" xmlns:ns2="16d5e63f-be53-4dc1-b0f7-39baf20f07ef" xmlns:ns3="abfc67b4-c975-4dee-a569-e2cf296c2bdf" targetNamespace="http://schemas.microsoft.com/office/2006/metadata/properties" ma:root="true" ma:fieldsID="ac098f8c27f54a57e71233434107775d" ns2:_="" ns3:_="">
    <xsd:import namespace="16d5e63f-be53-4dc1-b0f7-39baf20f07ef"/>
    <xsd:import namespace="abfc67b4-c975-4dee-a569-e2cf296c2bd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d5e63f-be53-4dc1-b0f7-39baf20f07e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efd349-4fc2-4c40-bc86-6aac66f77ae7"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bfc67b4-c975-4dee-a569-e2cf296c2bdf"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747fcd2-8b02-4a87-b6e5-f9f5c4faba10}" ma:internalName="TaxCatchAll" ma:showField="CatchAllData" ma:web="abfc67b4-c975-4dee-a569-e2cf296c2bd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abfc67b4-c975-4dee-a569-e2cf296c2bdf" xsi:nil="true"/>
    <lcf76f155ced4ddcb4097134ff3c332f xmlns="16d5e63f-be53-4dc1-b0f7-39baf20f07e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08564BF-10E9-4AFE-BE71-C6394B84AB6A}">
  <ds:schemaRefs>
    <ds:schemaRef ds:uri="http://schemas.microsoft.com/sharepoint/v3/contenttype/forms"/>
  </ds:schemaRefs>
</ds:datastoreItem>
</file>

<file path=customXml/itemProps2.xml><?xml version="1.0" encoding="utf-8"?>
<ds:datastoreItem xmlns:ds="http://schemas.openxmlformats.org/officeDocument/2006/customXml" ds:itemID="{04B43337-F394-4160-AAB1-04F9BBDFE1B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6d5e63f-be53-4dc1-b0f7-39baf20f07ef"/>
    <ds:schemaRef ds:uri="abfc67b4-c975-4dee-a569-e2cf296c2bd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23BF93B-514C-4B85-B2F9-2245E60E9DC3}">
  <ds:schemaRefs>
    <ds:schemaRef ds:uri="http://schemas.microsoft.com/office/2006/metadata/properties"/>
    <ds:schemaRef ds:uri="http://purl.org/dc/terms/"/>
    <ds:schemaRef ds:uri="http://schemas.microsoft.com/office/2006/documentManagement/types"/>
    <ds:schemaRef ds:uri="9a79375a-163a-486f-b381-e57a9f114126"/>
    <ds:schemaRef ds:uri="http://schemas.openxmlformats.org/package/2006/metadata/core-properties"/>
    <ds:schemaRef ds:uri="http://purl.org/dc/elements/1.1/"/>
    <ds:schemaRef ds:uri="http://schemas.microsoft.com/office/infopath/2007/PartnerControls"/>
    <ds:schemaRef ds:uri="f430328a-f672-4b08-b3fa-76d4210ec2d1"/>
    <ds:schemaRef ds:uri="http://www.w3.org/XML/1998/namespace"/>
    <ds:schemaRef ds:uri="http://purl.org/dc/dcmitype/"/>
    <ds:schemaRef ds:uri="abfc67b4-c975-4dee-a569-e2cf296c2bdf"/>
    <ds:schemaRef ds:uri="16d5e63f-be53-4dc1-b0f7-39baf20f07ef"/>
  </ds:schemaRefs>
</ds:datastoreItem>
</file>

<file path=docProps/app.xml><?xml version="1.0" encoding="utf-8"?>
<Properties xmlns="http://schemas.openxmlformats.org/officeDocument/2006/extended-properties" xmlns:vt="http://schemas.openxmlformats.org/officeDocument/2006/docPropsVTypes">
  <TotalTime>13856</TotalTime>
  <Words>1070</Words>
  <Application>Microsoft Office PowerPoint</Application>
  <PresentationFormat>Widescreen</PresentationFormat>
  <Paragraphs>128</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Aptos</vt:lpstr>
      <vt:lpstr>Arial</vt:lpstr>
      <vt:lpstr>Montserrat ExtraBold</vt:lpstr>
      <vt:lpstr>Nunito</vt:lpstr>
      <vt:lpstr>Nunito ExtraBold</vt:lpstr>
      <vt:lpstr>Office Theme</vt:lpstr>
      <vt:lpstr>Applying for primary school</vt:lpstr>
      <vt:lpstr>When to apply</vt:lpstr>
      <vt:lpstr>How to apply</vt:lpstr>
      <vt:lpstr>Types of schools</vt:lpstr>
      <vt:lpstr>Researching schools</vt:lpstr>
      <vt:lpstr>Supplementary Information Forms</vt:lpstr>
      <vt:lpstr>Preference order</vt:lpstr>
      <vt:lpstr>Preference order example</vt:lpstr>
      <vt:lpstr>Information required</vt:lpstr>
      <vt:lpstr>Looked after and previously looked after children</vt:lpstr>
      <vt:lpstr>Exceptional medical or social circumstances</vt:lpstr>
      <vt:lpstr>Distance to schools</vt:lpstr>
      <vt:lpstr>Moving address</vt:lpstr>
      <vt:lpstr>Make sure you</vt:lpstr>
    </vt:vector>
  </TitlesOfParts>
  <Company>London Borough of Ealing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Shannon Downer</dc:creator>
  <cp:lastModifiedBy>Joanne Bradley</cp:lastModifiedBy>
  <cp:revision>53</cp:revision>
  <dcterms:created xsi:type="dcterms:W3CDTF">2025-11-03T11:38:58Z</dcterms:created>
  <dcterms:modified xsi:type="dcterms:W3CDTF">2026-08-01T06:22:28Z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0x010100C75F3907EC96F04DB07D6A77D15D25C2</vt:lpwstr>
  </property>
  <property fmtid="{D5CDD505-2E9C-101B-9397-08002B2CF9AE}" pid="3" name="MediaServiceImageTags">
    <vt:lpwstr/>
  </property>
</Properties>
</file>