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Social and Racial Justice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7111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382385"/>
            <a:ext cx="8596668" cy="622623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When our eyes do not see the gravity of racial injustice,</a:t>
            </a:r>
          </a:p>
          <a:p>
            <a:r>
              <a:rPr lang="en-GB" b="1" dirty="0"/>
              <a:t>Shake us from our slumber and open our eyes, O Lord.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When out of fear we are frozen into inaction,</a:t>
            </a:r>
          </a:p>
          <a:p>
            <a:r>
              <a:rPr lang="en-GB" b="1" dirty="0"/>
              <a:t>Give us a spirit of bravery, O Lord.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When we try our best but say the wrong things,</a:t>
            </a:r>
          </a:p>
          <a:p>
            <a:r>
              <a:rPr lang="en-GB" b="1" dirty="0"/>
              <a:t>Give us a spirit of humility, O Lord.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When the chaos of this dies down,</a:t>
            </a:r>
          </a:p>
          <a:p>
            <a:r>
              <a:rPr lang="en-GB" b="1" dirty="0"/>
              <a:t>Give us a lasting spirit of solidarity, O Lord.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When it becomes easier to point fingers outward,</a:t>
            </a:r>
          </a:p>
          <a:p>
            <a:r>
              <a:rPr lang="en-GB" b="1" dirty="0"/>
              <a:t>Help us to examine our own hearts, O Lord.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God of truth, in your wisdom, Enlighten Us.</a:t>
            </a:r>
          </a:p>
          <a:p>
            <a:r>
              <a:rPr lang="en-GB" b="1" dirty="0"/>
              <a:t>God of love, in your mercy, Forgive Us.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God of hope in your kindness, Heal Us.</a:t>
            </a:r>
          </a:p>
          <a:p>
            <a:r>
              <a:rPr lang="en-GB" b="1" dirty="0"/>
              <a:t>Creator of All People, in your generosity, Guide Us.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Racism breaks your heart,</a:t>
            </a:r>
          </a:p>
          <a:p>
            <a:r>
              <a:rPr lang="en-GB" b="1" dirty="0"/>
              <a:t>break our hearts for what breaks yours, O Lord.</a:t>
            </a:r>
            <a:endParaRPr lang="en-GB" dirty="0"/>
          </a:p>
          <a:p>
            <a:pPr marL="0" indent="0">
              <a:buNone/>
            </a:pPr>
            <a:r>
              <a:rPr lang="en-GB" i="1" dirty="0"/>
              <a:t>Dr Martin Luther King Jr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1204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PRAYER FOR JUSTICE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We listen to the prayer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9718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the stillness we pray…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(</a:t>
            </a:r>
            <a:r>
              <a:rPr lang="en-GB" b="1" dirty="0"/>
              <a:t>Response) Creator God, hear our prayer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6424028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71</TotalTime>
  <Words>199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Facet</vt:lpstr>
      <vt:lpstr>Social and Racial Justice</vt:lpstr>
      <vt:lpstr>PowerPoint Presentation</vt:lpstr>
      <vt:lpstr>PRAYER FOR JUSTICE  </vt:lpstr>
      <vt:lpstr>In the stillness we pray…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Justice</dc:title>
  <dc:creator>Kathleen Coll</dc:creator>
  <cp:lastModifiedBy>Kathleen Coll</cp:lastModifiedBy>
  <cp:revision>3</cp:revision>
  <dcterms:created xsi:type="dcterms:W3CDTF">2022-02-21T07:05:30Z</dcterms:created>
  <dcterms:modified xsi:type="dcterms:W3CDTF">2022-02-21T08:17:12Z</dcterms:modified>
</cp:coreProperties>
</file>