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20104100" cy="11309350"/>
  <p:notesSz cx="20104100" cy="1130935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2" roundtripDataSignature="AMtx7mhPLi6qU83lQp1lwY6g0ciSya52L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9" d="100"/>
          <a:sy n="49" d="100"/>
        </p:scale>
        <p:origin x="78" y="54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8712200" cy="56673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11387138" y="0"/>
            <a:ext cx="8712200" cy="56673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2009775" y="5441950"/>
            <a:ext cx="16084550" cy="44545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10742613"/>
            <a:ext cx="8712200" cy="56673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11387138" y="10742613"/>
            <a:ext cx="8712200" cy="56673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Arial"/>
                <a:ea typeface="Arial"/>
                <a:cs typeface="Arial"/>
                <a:sym typeface="Arial"/>
              </a:rPr>
              <a:t>‹#›</a:t>
            </a:fld>
            <a:endParaRPr sz="12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2b1ecc05389_0_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2b1ecc05389_0_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lnSpc>
                <a:spcPct val="107000"/>
              </a:lnSpc>
              <a:spcBef>
                <a:spcPts val="0"/>
              </a:spcBef>
              <a:spcAft>
                <a:spcPts val="0"/>
              </a:spcAft>
              <a:buClr>
                <a:schemeClr val="dk1"/>
              </a:buClr>
              <a:buSzPts val="1100"/>
              <a:buFont typeface="Arial"/>
              <a:buNone/>
            </a:pPr>
            <a:r>
              <a:rPr lang="en-GB"/>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endParaRPr/>
          </a:p>
          <a:p>
            <a:pPr marL="0" lvl="0" indent="0" algn="l" rtl="0">
              <a:spcBef>
                <a:spcPts val="800"/>
              </a:spcBef>
              <a:spcAft>
                <a:spcPts val="0"/>
              </a:spcAft>
              <a:buNone/>
            </a:pPr>
            <a:r>
              <a:rPr lang="en-GB"/>
              <a:t>Last year, over half of the children in the UK heard about or joined in with Safer Internet Day. </a:t>
            </a:r>
            <a:endParaRPr/>
          </a:p>
        </p:txBody>
      </p:sp>
      <p:sp>
        <p:nvSpPr>
          <p:cNvPr id="58" name="Google Shape;58;g2b1ecc05389_0_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2b1ecc05389_0_1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2b1ecc05389_0_1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 name="Google Shape;70;g2b1ecc05389_0_1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b1ecc05389_0_2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2b1ecc05389_0_2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 name="Google Shape;77;g2b1ecc05389_0_2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2b1ecc05389_0_3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2b1ecc05389_0_3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4" name="Google Shape;84;g2b1ecc05389_0_3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2b1ecc05389_0_39: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2b1ecc05389_0_39: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g2b1ecc05389_0_39: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2b1ecc05389_0_4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2b1ecc05389_0_46: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g2b1ecc05389_0_46: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2b1ecc05389_0_55: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2b1ecc05389_0_55: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g2b1ecc05389_0_55: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b1ecc05389_0_6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b1ecc05389_0_6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g2b1ecc05389_0_6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26727019814_0_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26727019814_0_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g26727019814_0_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26727019814_0_1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26727019814_0_13: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 name="Google Shape;143;g26727019814_0_13: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26727019814_0_3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26727019814_0_3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g26727019814_0_3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6727019814_0_4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26727019814_0_46: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1" name="Google Shape;161;g26727019814_0_46: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2b1ecc05389_0_6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2b1ecc05389_0_6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g2b1ecc05389_0_6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2b1ecc05389_0_7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2b1ecc05389_0_73: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g2b1ecc05389_0_73: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1: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p11:notes"/>
          <p:cNvSpPr txBox="1">
            <a:spLocks noGrp="1"/>
          </p:cNvSpPr>
          <p:nvPr>
            <p:ph type="body" idx="1"/>
          </p:nvPr>
        </p:nvSpPr>
        <p:spPr>
          <a:xfrm>
            <a:off x="2009775" y="5441950"/>
            <a:ext cx="16084550" cy="44545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800"/>
              </a:spcBef>
              <a:spcAft>
                <a:spcPts val="0"/>
              </a:spcAft>
              <a:buSzPts val="1400"/>
              <a:buNone/>
            </a:pPr>
            <a:endParaRPr/>
          </a:p>
        </p:txBody>
      </p:sp>
      <p:sp>
        <p:nvSpPr>
          <p:cNvPr id="182" name="Google Shape;182;p11:notes"/>
          <p:cNvSpPr txBox="1">
            <a:spLocks noGrp="1"/>
          </p:cNvSpPr>
          <p:nvPr>
            <p:ph type="sldNum" idx="12"/>
          </p:nvPr>
        </p:nvSpPr>
        <p:spPr>
          <a:xfrm>
            <a:off x="11387138" y="10742613"/>
            <a:ext cx="8712200" cy="56673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04c4c32138_0_10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g204c4c32138_0_103: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g204c4c32138_0_103: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6727019814_0_6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26727019814_0_6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5" name="Google Shape;195;g26727019814_0_6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26727019814_0_6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26727019814_0_6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g26727019814_0_6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26727019814_0_7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26727019814_0_7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g26727019814_0_7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04c4c32138_0_11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g204c4c32138_0_114: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6" name="Google Shape;216;g204c4c32138_0_114: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26727019814_0_8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26727019814_0_8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2" name="Google Shape;222;g26727019814_0_8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26727019814_0_85: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26727019814_0_85: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1" name="Google Shape;231;g26727019814_0_85: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26727019814_0_9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26727019814_0_9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1" name="Google Shape;241;g26727019814_0_9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26727019814_0_11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26727019814_0_11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g26727019814_0_11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26727019814_0_12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8" name="Google Shape;258;g26727019814_0_12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g26727019814_0_12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26727019814_0_13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26727019814_0_13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8" name="Google Shape;268;g26727019814_0_13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obj">
  <p:cSld name="OBJECT">
    <p:spTree>
      <p:nvGrpSpPr>
        <p:cNvPr id="1" name="Shape 15"/>
        <p:cNvGrpSpPr/>
        <p:nvPr/>
      </p:nvGrpSpPr>
      <p:grpSpPr>
        <a:xfrm>
          <a:off x="0" y="0"/>
          <a:ext cx="0" cy="0"/>
          <a:chOff x="0" y="0"/>
          <a:chExt cx="0" cy="0"/>
        </a:xfrm>
      </p:grpSpPr>
      <p:sp>
        <p:nvSpPr>
          <p:cNvPr id="16" name="Google Shape;16;p14"/>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4"/>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4"/>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p:cSld name="Title and Content">
    <p:bg>
      <p:bgPr>
        <a:solidFill>
          <a:schemeClr val="lt1"/>
        </a:solidFill>
        <a:effectLst/>
      </p:bgPr>
    </p:bg>
    <p:spTree>
      <p:nvGrpSpPr>
        <p:cNvPr id="1" name="Shape 19"/>
        <p:cNvGrpSpPr/>
        <p:nvPr/>
      </p:nvGrpSpPr>
      <p:grpSpPr>
        <a:xfrm>
          <a:off x="0" y="0"/>
          <a:ext cx="0" cy="0"/>
          <a:chOff x="0" y="0"/>
          <a:chExt cx="0" cy="0"/>
        </a:xfrm>
      </p:grpSpPr>
      <p:sp>
        <p:nvSpPr>
          <p:cNvPr id="20" name="Google Shape;20;p16"/>
          <p:cNvSpPr/>
          <p:nvPr/>
        </p:nvSpPr>
        <p:spPr>
          <a:xfrm>
            <a:off x="0" y="14"/>
            <a:ext cx="20104100" cy="11307445"/>
          </a:xfrm>
          <a:custGeom>
            <a:avLst/>
            <a:gdLst/>
            <a:ahLst/>
            <a:cxnLst/>
            <a:rect l="l" t="t" r="r" b="b"/>
            <a:pathLst>
              <a:path w="20104100" h="11307445" extrusionOk="0">
                <a:moveTo>
                  <a:pt x="20104085" y="0"/>
                </a:moveTo>
                <a:lnTo>
                  <a:pt x="0" y="0"/>
                </a:lnTo>
                <a:lnTo>
                  <a:pt x="0" y="11307429"/>
                </a:lnTo>
                <a:lnTo>
                  <a:pt x="20104085" y="11307429"/>
                </a:lnTo>
                <a:lnTo>
                  <a:pt x="20104085" y="0"/>
                </a:lnTo>
                <a:close/>
              </a:path>
            </a:pathLst>
          </a:custGeom>
          <a:solidFill>
            <a:srgbClr val="143AAA"/>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1" name="Google Shape;21;p16"/>
          <p:cNvSpPr/>
          <p:nvPr/>
        </p:nvSpPr>
        <p:spPr>
          <a:xfrm>
            <a:off x="4658466" y="5172592"/>
            <a:ext cx="0" cy="2686050"/>
          </a:xfrm>
          <a:custGeom>
            <a:avLst/>
            <a:gdLst/>
            <a:ahLst/>
            <a:cxnLst/>
            <a:rect l="l" t="t" r="r" b="b"/>
            <a:pathLst>
              <a:path w="120000" h="2686050" extrusionOk="0">
                <a:moveTo>
                  <a:pt x="0" y="0"/>
                </a:moveTo>
                <a:lnTo>
                  <a:pt x="0" y="268583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2" name="Google Shape;22;p16"/>
          <p:cNvSpPr/>
          <p:nvPr/>
        </p:nvSpPr>
        <p:spPr>
          <a:xfrm>
            <a:off x="4791095" y="7949462"/>
            <a:ext cx="10566400" cy="0"/>
          </a:xfrm>
          <a:custGeom>
            <a:avLst/>
            <a:gdLst/>
            <a:ahLst/>
            <a:cxnLst/>
            <a:rect l="l" t="t" r="r" b="b"/>
            <a:pathLst>
              <a:path w="10566400" h="120000" extrusionOk="0">
                <a:moveTo>
                  <a:pt x="0" y="0"/>
                </a:moveTo>
                <a:lnTo>
                  <a:pt x="10566108"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3" name="Google Shape;23;p16"/>
          <p:cNvSpPr/>
          <p:nvPr/>
        </p:nvSpPr>
        <p:spPr>
          <a:xfrm>
            <a:off x="15445616" y="5127072"/>
            <a:ext cx="0" cy="2686050"/>
          </a:xfrm>
          <a:custGeom>
            <a:avLst/>
            <a:gdLst/>
            <a:ahLst/>
            <a:cxnLst/>
            <a:rect l="l" t="t" r="r" b="b"/>
            <a:pathLst>
              <a:path w="120000" h="2686050" extrusionOk="0">
                <a:moveTo>
                  <a:pt x="0" y="2685830"/>
                </a:moveTo>
                <a:lnTo>
                  <a:pt x="0"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4" name="Google Shape;24;p16"/>
          <p:cNvSpPr/>
          <p:nvPr/>
        </p:nvSpPr>
        <p:spPr>
          <a:xfrm>
            <a:off x="4746887" y="5036018"/>
            <a:ext cx="10566400" cy="0"/>
          </a:xfrm>
          <a:custGeom>
            <a:avLst/>
            <a:gdLst/>
            <a:ahLst/>
            <a:cxnLst/>
            <a:rect l="l" t="t" r="r" b="b"/>
            <a:pathLst>
              <a:path w="10566400" h="120000" extrusionOk="0">
                <a:moveTo>
                  <a:pt x="10566100" y="0"/>
                </a:moveTo>
                <a:lnTo>
                  <a:pt x="0"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5" name="Google Shape;25;p16"/>
          <p:cNvSpPr/>
          <p:nvPr/>
        </p:nvSpPr>
        <p:spPr>
          <a:xfrm>
            <a:off x="4658466" y="7903942"/>
            <a:ext cx="44450" cy="45720"/>
          </a:xfrm>
          <a:custGeom>
            <a:avLst/>
            <a:gdLst/>
            <a:ahLst/>
            <a:cxnLst/>
            <a:rect l="l" t="t" r="r" b="b"/>
            <a:pathLst>
              <a:path w="44450" h="45720" extrusionOk="0">
                <a:moveTo>
                  <a:pt x="0" y="0"/>
                </a:moveTo>
                <a:lnTo>
                  <a:pt x="0" y="45519"/>
                </a:lnTo>
                <a:lnTo>
                  <a:pt x="44211" y="45519"/>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6" name="Google Shape;26;p16"/>
          <p:cNvSpPr/>
          <p:nvPr/>
        </p:nvSpPr>
        <p:spPr>
          <a:xfrm>
            <a:off x="15401405" y="7903942"/>
            <a:ext cx="44450" cy="45720"/>
          </a:xfrm>
          <a:custGeom>
            <a:avLst/>
            <a:gdLst/>
            <a:ahLst/>
            <a:cxnLst/>
            <a:rect l="l" t="t" r="r" b="b"/>
            <a:pathLst>
              <a:path w="44450" h="45720" extrusionOk="0">
                <a:moveTo>
                  <a:pt x="0" y="45519"/>
                </a:moveTo>
                <a:lnTo>
                  <a:pt x="44211" y="45519"/>
                </a:lnTo>
                <a:lnTo>
                  <a:pt x="44211" y="0"/>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7" name="Google Shape;27;p16"/>
          <p:cNvSpPr/>
          <p:nvPr/>
        </p:nvSpPr>
        <p:spPr>
          <a:xfrm>
            <a:off x="15401405" y="5036020"/>
            <a:ext cx="44450" cy="45720"/>
          </a:xfrm>
          <a:custGeom>
            <a:avLst/>
            <a:gdLst/>
            <a:ahLst/>
            <a:cxnLst/>
            <a:rect l="l" t="t" r="r" b="b"/>
            <a:pathLst>
              <a:path w="44450" h="45720" extrusionOk="0">
                <a:moveTo>
                  <a:pt x="44211" y="45519"/>
                </a:moveTo>
                <a:lnTo>
                  <a:pt x="44211" y="0"/>
                </a:lnTo>
                <a:lnTo>
                  <a:pt x="0" y="0"/>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8" name="Google Shape;28;p16"/>
          <p:cNvSpPr/>
          <p:nvPr/>
        </p:nvSpPr>
        <p:spPr>
          <a:xfrm>
            <a:off x="4658466" y="5036020"/>
            <a:ext cx="44450" cy="45720"/>
          </a:xfrm>
          <a:custGeom>
            <a:avLst/>
            <a:gdLst/>
            <a:ahLst/>
            <a:cxnLst/>
            <a:rect l="l" t="t" r="r" b="b"/>
            <a:pathLst>
              <a:path w="44450" h="45720" extrusionOk="0">
                <a:moveTo>
                  <a:pt x="44211" y="0"/>
                </a:moveTo>
                <a:lnTo>
                  <a:pt x="0" y="0"/>
                </a:lnTo>
                <a:lnTo>
                  <a:pt x="0" y="45519"/>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9" name="Google Shape;29;p16"/>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6"/>
          <p:cNvSpPr txBox="1">
            <a:spLocks noGrp="1"/>
          </p:cNvSpPr>
          <p:nvPr>
            <p:ph type="body" idx="1"/>
          </p:nvPr>
        </p:nvSpPr>
        <p:spPr>
          <a:xfrm>
            <a:off x="1005205" y="2601150"/>
            <a:ext cx="18093690"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31" name="Google Shape;31;p16"/>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6"/>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6"/>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4"/>
        <p:cNvGrpSpPr/>
        <p:nvPr/>
      </p:nvGrpSpPr>
      <p:grpSpPr>
        <a:xfrm>
          <a:off x="0" y="0"/>
          <a:ext cx="0" cy="0"/>
          <a:chOff x="0" y="0"/>
          <a:chExt cx="0" cy="0"/>
        </a:xfrm>
      </p:grpSpPr>
      <p:sp>
        <p:nvSpPr>
          <p:cNvPr id="35" name="Google Shape;35;p15"/>
          <p:cNvSpPr txBox="1">
            <a:spLocks noGrp="1"/>
          </p:cNvSpPr>
          <p:nvPr>
            <p:ph type="ctrTitle"/>
          </p:nvPr>
        </p:nvSpPr>
        <p:spPr>
          <a:xfrm>
            <a:off x="1507807" y="3505898"/>
            <a:ext cx="17088486" cy="2374963"/>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5"/>
          <p:cNvSpPr txBox="1">
            <a:spLocks noGrp="1"/>
          </p:cNvSpPr>
          <p:nvPr>
            <p:ph type="subTitle" idx="1"/>
          </p:nvPr>
        </p:nvSpPr>
        <p:spPr>
          <a:xfrm>
            <a:off x="3015615" y="6333236"/>
            <a:ext cx="14072870" cy="282733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5"/>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5"/>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5"/>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wo Content">
  <p:cSld name="Two Content">
    <p:bg>
      <p:bgPr>
        <a:solidFill>
          <a:schemeClr val="lt1"/>
        </a:solidFill>
        <a:effectLst/>
      </p:bgPr>
    </p:bg>
    <p:spTree>
      <p:nvGrpSpPr>
        <p:cNvPr id="1" name="Shape 40"/>
        <p:cNvGrpSpPr/>
        <p:nvPr/>
      </p:nvGrpSpPr>
      <p:grpSpPr>
        <a:xfrm>
          <a:off x="0" y="0"/>
          <a:ext cx="0" cy="0"/>
          <a:chOff x="0" y="0"/>
          <a:chExt cx="0" cy="0"/>
        </a:xfrm>
      </p:grpSpPr>
      <p:sp>
        <p:nvSpPr>
          <p:cNvPr id="41" name="Google Shape;41;p17"/>
          <p:cNvSpPr/>
          <p:nvPr/>
        </p:nvSpPr>
        <p:spPr>
          <a:xfrm>
            <a:off x="0" y="14"/>
            <a:ext cx="20104100" cy="11307445"/>
          </a:xfrm>
          <a:custGeom>
            <a:avLst/>
            <a:gdLst/>
            <a:ahLst/>
            <a:cxnLst/>
            <a:rect l="l" t="t" r="r" b="b"/>
            <a:pathLst>
              <a:path w="20104100" h="11307445" extrusionOk="0">
                <a:moveTo>
                  <a:pt x="20104085" y="0"/>
                </a:moveTo>
                <a:lnTo>
                  <a:pt x="0" y="0"/>
                </a:lnTo>
                <a:lnTo>
                  <a:pt x="0" y="11307429"/>
                </a:lnTo>
                <a:lnTo>
                  <a:pt x="20104085" y="11307429"/>
                </a:lnTo>
                <a:lnTo>
                  <a:pt x="20104085" y="0"/>
                </a:lnTo>
                <a:close/>
              </a:path>
            </a:pathLst>
          </a:custGeom>
          <a:solidFill>
            <a:srgbClr val="143AAA"/>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42" name="Google Shape;42;p17"/>
          <p:cNvSpPr/>
          <p:nvPr/>
        </p:nvSpPr>
        <p:spPr>
          <a:xfrm>
            <a:off x="1026" y="13428"/>
            <a:ext cx="20074255" cy="11290935"/>
          </a:xfrm>
          <a:custGeom>
            <a:avLst/>
            <a:gdLst/>
            <a:ahLst/>
            <a:cxnLst/>
            <a:rect l="l" t="t" r="r" b="b"/>
            <a:pathLst>
              <a:path w="20074255" h="11290935" extrusionOk="0">
                <a:moveTo>
                  <a:pt x="0" y="11290328"/>
                </a:moveTo>
                <a:lnTo>
                  <a:pt x="20073680" y="11290328"/>
                </a:lnTo>
                <a:lnTo>
                  <a:pt x="20073680" y="0"/>
                </a:lnTo>
                <a:lnTo>
                  <a:pt x="0" y="0"/>
                </a:lnTo>
                <a:lnTo>
                  <a:pt x="0" y="11290328"/>
                </a:lnTo>
                <a:close/>
              </a:path>
            </a:pathLst>
          </a:custGeom>
          <a:noFill/>
          <a:ln w="9525" cap="flat" cmpd="sng">
            <a:solidFill>
              <a:srgbClr val="143AAA"/>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43" name="Google Shape;43;p17"/>
          <p:cNvPicPr preferRelativeResize="0"/>
          <p:nvPr/>
        </p:nvPicPr>
        <p:blipFill rotWithShape="1">
          <a:blip r:embed="rId2">
            <a:alphaModFix/>
          </a:blip>
          <a:srcRect/>
          <a:stretch/>
        </p:blipFill>
        <p:spPr>
          <a:xfrm>
            <a:off x="901512" y="670876"/>
            <a:ext cx="18140143" cy="6150544"/>
          </a:xfrm>
          <a:prstGeom prst="rect">
            <a:avLst/>
          </a:prstGeom>
          <a:noFill/>
          <a:ln>
            <a:noFill/>
          </a:ln>
        </p:spPr>
      </p:pic>
      <p:sp>
        <p:nvSpPr>
          <p:cNvPr id="44" name="Google Shape;44;p17"/>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7"/>
          <p:cNvSpPr txBox="1">
            <a:spLocks noGrp="1"/>
          </p:cNvSpPr>
          <p:nvPr>
            <p:ph type="body" idx="1"/>
          </p:nvPr>
        </p:nvSpPr>
        <p:spPr>
          <a:xfrm>
            <a:off x="1005205" y="2601150"/>
            <a:ext cx="8745284"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46" name="Google Shape;46;p17"/>
          <p:cNvSpPr txBox="1">
            <a:spLocks noGrp="1"/>
          </p:cNvSpPr>
          <p:nvPr>
            <p:ph type="body" idx="2"/>
          </p:nvPr>
        </p:nvSpPr>
        <p:spPr>
          <a:xfrm>
            <a:off x="10353611" y="2601150"/>
            <a:ext cx="8745284"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47" name="Google Shape;47;p17"/>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7"/>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7"/>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50"/>
        <p:cNvGrpSpPr/>
        <p:nvPr/>
      </p:nvGrpSpPr>
      <p:grpSpPr>
        <a:xfrm>
          <a:off x="0" y="0"/>
          <a:ext cx="0" cy="0"/>
          <a:chOff x="0" y="0"/>
          <a:chExt cx="0" cy="0"/>
        </a:xfrm>
      </p:grpSpPr>
      <p:sp>
        <p:nvSpPr>
          <p:cNvPr id="51" name="Google Shape;51;p18"/>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8"/>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8"/>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8"/>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1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3"/>
          <p:cNvSpPr txBox="1">
            <a:spLocks noGrp="1"/>
          </p:cNvSpPr>
          <p:nvPr>
            <p:ph type="body" idx="1"/>
          </p:nvPr>
        </p:nvSpPr>
        <p:spPr>
          <a:xfrm>
            <a:off x="1005205" y="2601150"/>
            <a:ext cx="18093690" cy="7464171"/>
          </a:xfrm>
          <a:prstGeom prst="rect">
            <a:avLst/>
          </a:prstGeom>
          <a:noFill/>
          <a:ln>
            <a:noFill/>
          </a:ln>
        </p:spPr>
        <p:txBody>
          <a:bodyPr spcFirstLastPara="1" wrap="square" lIns="0" tIns="0" rIns="0" bIns="0" anchor="t" anchorCtr="0">
            <a:sp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12" name="Google Shape;12;p13"/>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 name="Google Shape;13;p13"/>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4" name="Google Shape;14;p13"/>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g2b1ecc05389_0_0"/>
          <p:cNvPicPr preferRelativeResize="0"/>
          <p:nvPr/>
        </p:nvPicPr>
        <p:blipFill>
          <a:blip r:embed="rId3">
            <a:alphaModFix/>
          </a:blip>
          <a:stretch>
            <a:fillRect/>
          </a:stretch>
        </p:blipFill>
        <p:spPr>
          <a:xfrm>
            <a:off x="5678875" y="4371800"/>
            <a:ext cx="13505275" cy="6267725"/>
          </a:xfrm>
          <a:prstGeom prst="rect">
            <a:avLst/>
          </a:prstGeom>
          <a:noFill/>
          <a:ln>
            <a:noFill/>
          </a:ln>
        </p:spPr>
      </p:pic>
      <p:grpSp>
        <p:nvGrpSpPr>
          <p:cNvPr id="61" name="Google Shape;61;g2b1ecc05389_0_0"/>
          <p:cNvGrpSpPr/>
          <p:nvPr/>
        </p:nvGrpSpPr>
        <p:grpSpPr>
          <a:xfrm>
            <a:off x="-11" y="154397"/>
            <a:ext cx="10153481" cy="4217400"/>
            <a:chOff x="944093" y="4353959"/>
            <a:chExt cx="10153482" cy="4217400"/>
          </a:xfrm>
        </p:grpSpPr>
        <p:pic>
          <p:nvPicPr>
            <p:cNvPr id="62" name="Google Shape;62;g2b1ecc05389_0_0" descr="Icon&#10;&#10;Description automatically generated"/>
            <p:cNvPicPr preferRelativeResize="0"/>
            <p:nvPr/>
          </p:nvPicPr>
          <p:blipFill rotWithShape="1">
            <a:blip r:embed="rId4">
              <a:alphaModFix/>
            </a:blip>
            <a:srcRect/>
            <a:stretch/>
          </p:blipFill>
          <p:spPr>
            <a:xfrm>
              <a:off x="944093" y="4366675"/>
              <a:ext cx="4420607" cy="4191955"/>
            </a:xfrm>
            <a:prstGeom prst="rect">
              <a:avLst/>
            </a:prstGeom>
            <a:noFill/>
            <a:ln>
              <a:noFill/>
            </a:ln>
          </p:spPr>
        </p:pic>
        <p:sp>
          <p:nvSpPr>
            <p:cNvPr id="63" name="Google Shape;63;g2b1ecc05389_0_0"/>
            <p:cNvSpPr txBox="1"/>
            <p:nvPr/>
          </p:nvSpPr>
          <p:spPr>
            <a:xfrm>
              <a:off x="5472874" y="4353959"/>
              <a:ext cx="5624700" cy="4217400"/>
            </a:xfrm>
            <a:prstGeom prst="rect">
              <a:avLst/>
            </a:prstGeom>
            <a:noFill/>
            <a:ln>
              <a:noFill/>
            </a:ln>
          </p:spPr>
          <p:txBody>
            <a:bodyPr spcFirstLastPara="1" wrap="square" lIns="91425" tIns="45700" rIns="91425" bIns="45700" anchor="t" anchorCtr="0">
              <a:spAutoFit/>
            </a:bodyPr>
            <a:lstStyle/>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Safer</a:t>
              </a:r>
              <a:endParaRPr sz="1400" b="0" i="0" u="none" strike="noStrike" cap="none">
                <a:solidFill>
                  <a:srgbClr val="000000"/>
                </a:solidFill>
                <a:latin typeface="Arial"/>
                <a:ea typeface="Arial"/>
                <a:cs typeface="Arial"/>
                <a:sym typeface="Arial"/>
              </a:endParaRPr>
            </a:p>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Internet</a:t>
              </a:r>
              <a:endParaRPr sz="1400" b="0" i="0" u="none" strike="noStrike" cap="none">
                <a:solidFill>
                  <a:srgbClr val="000000"/>
                </a:solidFill>
                <a:latin typeface="Arial"/>
                <a:ea typeface="Arial"/>
                <a:cs typeface="Arial"/>
                <a:sym typeface="Arial"/>
              </a:endParaRPr>
            </a:p>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Day</a:t>
              </a:r>
              <a:endParaRPr sz="8800" b="0" i="0" u="none" strike="noStrike" cap="none">
                <a:solidFill>
                  <a:srgbClr val="009FDF"/>
                </a:solidFill>
                <a:latin typeface="Arial"/>
                <a:ea typeface="Arial"/>
                <a:cs typeface="Arial"/>
                <a:sym typeface="Arial"/>
              </a:endParaRPr>
            </a:p>
          </p:txBody>
        </p:sp>
      </p:grpSp>
      <p:sp>
        <p:nvSpPr>
          <p:cNvPr id="64" name="Google Shape;64;g2b1ecc05389_0_0"/>
          <p:cNvSpPr txBox="1"/>
          <p:nvPr/>
        </p:nvSpPr>
        <p:spPr>
          <a:xfrm>
            <a:off x="13637425" y="143135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65" name="Google Shape;65;g2b1ecc05389_0_0"/>
          <p:cNvSpPr/>
          <p:nvPr/>
        </p:nvSpPr>
        <p:spPr>
          <a:xfrm>
            <a:off x="10261625" y="352225"/>
            <a:ext cx="8481600" cy="35001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7000"/>
              </a:lnSpc>
              <a:spcBef>
                <a:spcPts val="0"/>
              </a:spcBef>
              <a:spcAft>
                <a:spcPts val="0"/>
              </a:spcAft>
              <a:buNone/>
            </a:pPr>
            <a:endParaRPr sz="2500">
              <a:solidFill>
                <a:schemeClr val="dk1"/>
              </a:solidFill>
              <a:latin typeface="Comic Sans MS"/>
              <a:ea typeface="Comic Sans MS"/>
              <a:cs typeface="Comic Sans MS"/>
              <a:sym typeface="Comic Sans MS"/>
            </a:endParaRPr>
          </a:p>
          <a:p>
            <a:pPr marL="0" lvl="0" indent="0" algn="l" rtl="0">
              <a:lnSpc>
                <a:spcPct val="107000"/>
              </a:lnSpc>
              <a:spcBef>
                <a:spcPts val="800"/>
              </a:spcBef>
              <a:spcAft>
                <a:spcPts val="0"/>
              </a:spcAft>
              <a:buNone/>
            </a:pPr>
            <a:r>
              <a:rPr lang="en-GB" sz="2500">
                <a:solidFill>
                  <a:schemeClr val="dk1"/>
                </a:solidFill>
                <a:latin typeface="Comic Sans MS"/>
                <a:ea typeface="Comic Sans MS"/>
                <a:cs typeface="Comic Sans MS"/>
                <a:sym typeface="Comic Sans MS"/>
              </a:rPr>
              <a:t>Safer Internet Day is held every February all around the world. </a:t>
            </a:r>
            <a:endParaRPr sz="2500">
              <a:solidFill>
                <a:schemeClr val="dk1"/>
              </a:solidFill>
              <a:latin typeface="Comic Sans MS"/>
              <a:ea typeface="Comic Sans MS"/>
              <a:cs typeface="Comic Sans MS"/>
              <a:sym typeface="Comic Sans MS"/>
            </a:endParaRPr>
          </a:p>
          <a:p>
            <a:pPr marL="0" lvl="0" indent="0" algn="l" rtl="0">
              <a:lnSpc>
                <a:spcPct val="107000"/>
              </a:lnSpc>
              <a:spcBef>
                <a:spcPts val="800"/>
              </a:spcBef>
              <a:spcAft>
                <a:spcPts val="0"/>
              </a:spcAft>
              <a:buClr>
                <a:schemeClr val="dk1"/>
              </a:buClr>
              <a:buSzPts val="1100"/>
              <a:buFont typeface="Arial"/>
              <a:buNone/>
            </a:pPr>
            <a:r>
              <a:rPr lang="en-GB" sz="2500">
                <a:solidFill>
                  <a:schemeClr val="dk1"/>
                </a:solidFill>
                <a:latin typeface="Comic Sans MS"/>
                <a:ea typeface="Comic Sans MS"/>
                <a:cs typeface="Comic Sans MS"/>
                <a:sym typeface="Comic Sans MS"/>
              </a:rPr>
              <a:t>Last year, over 170 different countries celebrated the day! Safer Internet Day is a chance to think about any worries we might have about using technology and the internet, but it’s also about celebrating all the fantastic things technology can help us with.</a:t>
            </a:r>
            <a:endParaRPr sz="2500">
              <a:solidFill>
                <a:schemeClr val="dk1"/>
              </a:solidFill>
              <a:latin typeface="Comic Sans MS"/>
              <a:ea typeface="Comic Sans MS"/>
              <a:cs typeface="Comic Sans MS"/>
              <a:sym typeface="Comic Sans MS"/>
            </a:endParaRPr>
          </a:p>
          <a:p>
            <a:pPr marL="0" lvl="0" indent="0" algn="l" rtl="0">
              <a:spcBef>
                <a:spcPts val="800"/>
              </a:spcBef>
              <a:spcAft>
                <a:spcPts val="0"/>
              </a:spcAft>
              <a:buClr>
                <a:schemeClr val="dk1"/>
              </a:buClr>
              <a:buSzPts val="1100"/>
              <a:buFont typeface="Arial"/>
              <a:buNone/>
            </a:pPr>
            <a:endParaRPr sz="2400">
              <a:latin typeface="Comic Sans MS"/>
              <a:ea typeface="Comic Sans MS"/>
              <a:cs typeface="Comic Sans MS"/>
              <a:sym typeface="Comic Sans MS"/>
            </a:endParaRPr>
          </a:p>
        </p:txBody>
      </p:sp>
      <p:sp>
        <p:nvSpPr>
          <p:cNvPr id="66" name="Google Shape;66;g2b1ecc05389_0_0"/>
          <p:cNvSpPr txBox="1"/>
          <p:nvPr/>
        </p:nvSpPr>
        <p:spPr>
          <a:xfrm>
            <a:off x="359000" y="4371800"/>
            <a:ext cx="5028300" cy="503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500">
                <a:solidFill>
                  <a:schemeClr val="dk1"/>
                </a:solidFill>
                <a:latin typeface="Comic Sans MS"/>
                <a:ea typeface="Comic Sans MS"/>
                <a:cs typeface="Comic Sans MS"/>
                <a:sym typeface="Comic Sans MS"/>
              </a:rPr>
              <a:t>Hello everyone. </a:t>
            </a:r>
            <a:endParaRPr sz="45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450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4500">
                <a:solidFill>
                  <a:schemeClr val="dk1"/>
                </a:solidFill>
                <a:latin typeface="Comic Sans MS"/>
                <a:ea typeface="Comic Sans MS"/>
                <a:cs typeface="Comic Sans MS"/>
                <a:sym typeface="Comic Sans MS"/>
              </a:rPr>
              <a:t>In today’s lesson we’re going to be talking about </a:t>
            </a:r>
            <a:r>
              <a:rPr lang="en-GB" sz="4500" b="1">
                <a:solidFill>
                  <a:schemeClr val="dk1"/>
                </a:solidFill>
                <a:latin typeface="Comic Sans MS"/>
                <a:ea typeface="Comic Sans MS"/>
                <a:cs typeface="Comic Sans MS"/>
                <a:sym typeface="Comic Sans MS"/>
              </a:rPr>
              <a:t>Safer Internet Day. </a:t>
            </a:r>
            <a:endParaRPr sz="4500" b="1">
              <a:solidFill>
                <a:schemeClr val="dk1"/>
              </a:solidFill>
              <a:latin typeface="Comic Sans MS"/>
              <a:ea typeface="Comic Sans MS"/>
              <a:cs typeface="Comic Sans MS"/>
              <a:sym typeface="Comic Sans MS"/>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pic>
        <p:nvPicPr>
          <p:cNvPr id="72" name="Google Shape;72;g2b1ecc05389_0_17"/>
          <p:cNvPicPr preferRelativeResize="0"/>
          <p:nvPr/>
        </p:nvPicPr>
        <p:blipFill>
          <a:blip r:embed="rId3">
            <a:alphaModFix/>
          </a:blip>
          <a:stretch>
            <a:fillRect/>
          </a:stretch>
        </p:blipFill>
        <p:spPr>
          <a:xfrm>
            <a:off x="2485900" y="0"/>
            <a:ext cx="16117026" cy="8949900"/>
          </a:xfrm>
          <a:prstGeom prst="rect">
            <a:avLst/>
          </a:prstGeom>
          <a:noFill/>
          <a:ln>
            <a:noFill/>
          </a:ln>
        </p:spPr>
      </p:pic>
      <p:sp>
        <p:nvSpPr>
          <p:cNvPr id="73" name="Google Shape;73;g2b1ecc05389_0_17"/>
          <p:cNvSpPr/>
          <p:nvPr/>
        </p:nvSpPr>
        <p:spPr>
          <a:xfrm>
            <a:off x="4085825" y="9114250"/>
            <a:ext cx="12318300" cy="2195100"/>
          </a:xfrm>
          <a:prstGeom prst="rect">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7000"/>
              </a:lnSpc>
              <a:spcBef>
                <a:spcPts val="0"/>
              </a:spcBef>
              <a:spcAft>
                <a:spcPts val="0"/>
              </a:spcAft>
              <a:buClr>
                <a:schemeClr val="dk1"/>
              </a:buClr>
              <a:buSzPts val="1100"/>
              <a:buFont typeface="Arial"/>
              <a:buNone/>
            </a:pPr>
            <a:r>
              <a:rPr lang="en-GB" sz="2500">
                <a:solidFill>
                  <a:schemeClr val="dk1"/>
                </a:solidFill>
                <a:latin typeface="Comic Sans MS"/>
                <a:ea typeface="Comic Sans MS"/>
                <a:cs typeface="Comic Sans MS"/>
                <a:sym typeface="Comic Sans MS"/>
              </a:rPr>
              <a:t>And it’s not just schools who join in with the day, lots of other people get involved too, including the government, lots of charities, sports clubs, the police and even the companies who make your favourite apps and games.</a:t>
            </a:r>
            <a:endParaRPr sz="2500">
              <a:solidFill>
                <a:schemeClr val="dk1"/>
              </a:solidFill>
              <a:latin typeface="Comic Sans MS"/>
              <a:ea typeface="Comic Sans MS"/>
              <a:cs typeface="Comic Sans MS"/>
              <a:sym typeface="Comic Sans MS"/>
            </a:endParaRPr>
          </a:p>
          <a:p>
            <a:pPr marL="0" lvl="0" indent="0" algn="l" rtl="0">
              <a:lnSpc>
                <a:spcPct val="107000"/>
              </a:lnSpc>
              <a:spcBef>
                <a:spcPts val="800"/>
              </a:spcBef>
              <a:spcAft>
                <a:spcPts val="800"/>
              </a:spcAft>
              <a:buClr>
                <a:schemeClr val="dk1"/>
              </a:buClr>
              <a:buSzPts val="1100"/>
              <a:buFont typeface="Arial"/>
              <a:buNone/>
            </a:pPr>
            <a:r>
              <a:rPr lang="en-GB" sz="2500">
                <a:solidFill>
                  <a:schemeClr val="dk1"/>
                </a:solidFill>
                <a:latin typeface="Comic Sans MS"/>
                <a:ea typeface="Comic Sans MS"/>
                <a:cs typeface="Comic Sans MS"/>
                <a:sym typeface="Comic Sans MS"/>
              </a:rPr>
              <a:t>By participating in this lesson, you’re joining thousands of others in celebrating the day!</a:t>
            </a:r>
            <a:endParaRPr sz="12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pic>
        <p:nvPicPr>
          <p:cNvPr id="79" name="Google Shape;79;g2b1ecc05389_0_24"/>
          <p:cNvPicPr preferRelativeResize="0"/>
          <p:nvPr/>
        </p:nvPicPr>
        <p:blipFill>
          <a:blip r:embed="rId3">
            <a:alphaModFix/>
          </a:blip>
          <a:stretch>
            <a:fillRect/>
          </a:stretch>
        </p:blipFill>
        <p:spPr>
          <a:xfrm>
            <a:off x="2363588" y="0"/>
            <a:ext cx="15376925" cy="8508575"/>
          </a:xfrm>
          <a:prstGeom prst="rect">
            <a:avLst/>
          </a:prstGeom>
          <a:noFill/>
          <a:ln>
            <a:noFill/>
          </a:ln>
        </p:spPr>
      </p:pic>
      <p:sp>
        <p:nvSpPr>
          <p:cNvPr id="80" name="Google Shape;80;g2b1ecc05389_0_24"/>
          <p:cNvSpPr/>
          <p:nvPr/>
        </p:nvSpPr>
        <p:spPr>
          <a:xfrm>
            <a:off x="3949013" y="8845125"/>
            <a:ext cx="12206100" cy="2064300"/>
          </a:xfrm>
          <a:prstGeom prst="rect">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7000"/>
              </a:lnSpc>
              <a:spcBef>
                <a:spcPts val="0"/>
              </a:spcBef>
              <a:spcAft>
                <a:spcPts val="0"/>
              </a:spcAft>
              <a:buClr>
                <a:schemeClr val="dk1"/>
              </a:buClr>
              <a:buSzPts val="1100"/>
              <a:buFont typeface="Arial"/>
              <a:buNone/>
            </a:pPr>
            <a:r>
              <a:rPr lang="en-GB" sz="2500">
                <a:solidFill>
                  <a:schemeClr val="dk1"/>
                </a:solidFill>
                <a:latin typeface="Comic Sans MS"/>
                <a:ea typeface="Comic Sans MS"/>
                <a:cs typeface="Comic Sans MS"/>
                <a:sym typeface="Comic Sans MS"/>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a:t>
            </a:r>
            <a:endParaRPr sz="2500">
              <a:solidFill>
                <a:schemeClr val="dk1"/>
              </a:solidFill>
              <a:latin typeface="Comic Sans MS"/>
              <a:ea typeface="Comic Sans MS"/>
              <a:cs typeface="Comic Sans MS"/>
              <a:sym typeface="Comic Sans MS"/>
            </a:endParaRPr>
          </a:p>
          <a:p>
            <a:pPr marL="0" lvl="0" indent="0" algn="l" rtl="0">
              <a:lnSpc>
                <a:spcPct val="107000"/>
              </a:lnSpc>
              <a:spcBef>
                <a:spcPts val="800"/>
              </a:spcBef>
              <a:spcAft>
                <a:spcPts val="800"/>
              </a:spcAft>
              <a:buClr>
                <a:schemeClr val="dk1"/>
              </a:buClr>
              <a:buSzPts val="1100"/>
              <a:buFont typeface="Arial"/>
              <a:buNone/>
            </a:pPr>
            <a:endParaRPr sz="12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6" name="Google Shape;86;g2b1ecc05389_0_32"/>
          <p:cNvPicPr preferRelativeResize="0"/>
          <p:nvPr/>
        </p:nvPicPr>
        <p:blipFill>
          <a:blip r:embed="rId3">
            <a:alphaModFix/>
          </a:blip>
          <a:stretch>
            <a:fillRect/>
          </a:stretch>
        </p:blipFill>
        <p:spPr>
          <a:xfrm>
            <a:off x="3271950" y="94600"/>
            <a:ext cx="14343751" cy="8492525"/>
          </a:xfrm>
          <a:prstGeom prst="rect">
            <a:avLst/>
          </a:prstGeom>
          <a:noFill/>
          <a:ln>
            <a:noFill/>
          </a:ln>
        </p:spPr>
      </p:pic>
      <p:cxnSp>
        <p:nvCxnSpPr>
          <p:cNvPr id="87" name="Google Shape;87;g2b1ecc05389_0_32"/>
          <p:cNvCxnSpPr/>
          <p:nvPr/>
        </p:nvCxnSpPr>
        <p:spPr>
          <a:xfrm rot="10800000" flipH="1">
            <a:off x="2537625" y="3572425"/>
            <a:ext cx="3635100" cy="448500"/>
          </a:xfrm>
          <a:prstGeom prst="straightConnector1">
            <a:avLst/>
          </a:prstGeom>
          <a:noFill/>
          <a:ln w="28575" cap="flat" cmpd="sng">
            <a:solidFill>
              <a:srgbClr val="143AAA"/>
            </a:solidFill>
            <a:prstDash val="solid"/>
            <a:round/>
            <a:headEnd type="none" w="med" len="med"/>
            <a:tailEnd type="triangle" w="med" len="med"/>
          </a:ln>
        </p:spPr>
      </p:cxnSp>
      <p:cxnSp>
        <p:nvCxnSpPr>
          <p:cNvPr id="88" name="Google Shape;88;g2b1ecc05389_0_32"/>
          <p:cNvCxnSpPr/>
          <p:nvPr/>
        </p:nvCxnSpPr>
        <p:spPr>
          <a:xfrm rot="10800000" flipH="1">
            <a:off x="2560050" y="4873700"/>
            <a:ext cx="7202400" cy="1884600"/>
          </a:xfrm>
          <a:prstGeom prst="straightConnector1">
            <a:avLst/>
          </a:prstGeom>
          <a:noFill/>
          <a:ln w="28575" cap="flat" cmpd="sng">
            <a:solidFill>
              <a:srgbClr val="143AAA"/>
            </a:solidFill>
            <a:prstDash val="solid"/>
            <a:round/>
            <a:headEnd type="none" w="med" len="med"/>
            <a:tailEnd type="triangle" w="med" len="med"/>
          </a:ln>
        </p:spPr>
      </p:cxnSp>
      <p:cxnSp>
        <p:nvCxnSpPr>
          <p:cNvPr id="89" name="Google Shape;89;g2b1ecc05389_0_32"/>
          <p:cNvCxnSpPr>
            <a:stCxn id="90" idx="1"/>
          </p:cNvCxnSpPr>
          <p:nvPr/>
        </p:nvCxnSpPr>
        <p:spPr>
          <a:xfrm flipH="1">
            <a:off x="14519400" y="4177250"/>
            <a:ext cx="3096300" cy="45600"/>
          </a:xfrm>
          <a:prstGeom prst="straightConnector1">
            <a:avLst/>
          </a:prstGeom>
          <a:noFill/>
          <a:ln w="28575" cap="flat" cmpd="sng">
            <a:solidFill>
              <a:srgbClr val="143AAA"/>
            </a:solidFill>
            <a:prstDash val="solid"/>
            <a:round/>
            <a:headEnd type="none" w="med" len="med"/>
            <a:tailEnd type="triangle" w="med" len="med"/>
          </a:ln>
        </p:spPr>
      </p:cxnSp>
      <p:sp>
        <p:nvSpPr>
          <p:cNvPr id="91" name="Google Shape;91;g2b1ecc05389_0_32"/>
          <p:cNvSpPr txBox="1"/>
          <p:nvPr/>
        </p:nvSpPr>
        <p:spPr>
          <a:xfrm>
            <a:off x="137325" y="246800"/>
            <a:ext cx="3000000" cy="17313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800"/>
              </a:spcAft>
              <a:buNone/>
            </a:pPr>
            <a:r>
              <a:rPr lang="en-GB" sz="3200">
                <a:solidFill>
                  <a:schemeClr val="dk1"/>
                </a:solidFill>
                <a:latin typeface="Comic Sans MS"/>
                <a:ea typeface="Comic Sans MS"/>
                <a:cs typeface="Comic Sans MS"/>
                <a:sym typeface="Comic Sans MS"/>
              </a:rPr>
              <a:t>Today we are thinking about changes online.</a:t>
            </a:r>
            <a:endParaRPr sz="2100"/>
          </a:p>
        </p:txBody>
      </p:sp>
      <p:sp>
        <p:nvSpPr>
          <p:cNvPr id="92" name="Google Shape;92;g2b1ecc05389_0_32"/>
          <p:cNvSpPr txBox="1"/>
          <p:nvPr/>
        </p:nvSpPr>
        <p:spPr>
          <a:xfrm>
            <a:off x="137325" y="3366988"/>
            <a:ext cx="3000000" cy="9813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800"/>
              </a:spcAft>
              <a:buNone/>
            </a:pPr>
            <a:r>
              <a:rPr lang="en-GB" sz="2500">
                <a:solidFill>
                  <a:schemeClr val="dk1"/>
                </a:solidFill>
                <a:latin typeface="Comic Sans MS"/>
                <a:ea typeface="Comic Sans MS"/>
                <a:cs typeface="Comic Sans MS"/>
                <a:sym typeface="Comic Sans MS"/>
              </a:rPr>
              <a:t>Computers used to look like this…</a:t>
            </a:r>
            <a:endParaRPr/>
          </a:p>
        </p:txBody>
      </p:sp>
      <p:sp>
        <p:nvSpPr>
          <p:cNvPr id="93" name="Google Shape;93;g2b1ecc05389_0_32"/>
          <p:cNvSpPr txBox="1"/>
          <p:nvPr/>
        </p:nvSpPr>
        <p:spPr>
          <a:xfrm>
            <a:off x="137325" y="6108325"/>
            <a:ext cx="3000000" cy="9813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800"/>
              </a:spcAft>
              <a:buNone/>
            </a:pPr>
            <a:r>
              <a:rPr lang="en-GB" sz="2500">
                <a:solidFill>
                  <a:schemeClr val="dk1"/>
                </a:solidFill>
                <a:latin typeface="Comic Sans MS"/>
                <a:ea typeface="Comic Sans MS"/>
                <a:cs typeface="Comic Sans MS"/>
                <a:sym typeface="Comic Sans MS"/>
              </a:rPr>
              <a:t>  Phones looked more like this…</a:t>
            </a:r>
            <a:endParaRPr/>
          </a:p>
        </p:txBody>
      </p:sp>
      <p:sp>
        <p:nvSpPr>
          <p:cNvPr id="90" name="Google Shape;90;g2b1ecc05389_0_32"/>
          <p:cNvSpPr txBox="1"/>
          <p:nvPr/>
        </p:nvSpPr>
        <p:spPr>
          <a:xfrm>
            <a:off x="17615700" y="3480800"/>
            <a:ext cx="2488500" cy="13929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800"/>
              </a:spcAft>
              <a:buNone/>
            </a:pPr>
            <a:r>
              <a:rPr lang="en-GB" sz="2500">
                <a:solidFill>
                  <a:schemeClr val="dk1"/>
                </a:solidFill>
                <a:latin typeface="Comic Sans MS"/>
                <a:ea typeface="Comic Sans MS"/>
                <a:cs typeface="Comic Sans MS"/>
                <a:sym typeface="Comic Sans MS"/>
              </a:rPr>
              <a:t>You would play music on one of these…</a:t>
            </a:r>
            <a:endParaRPr sz="2500">
              <a:solidFill>
                <a:schemeClr val="dk1"/>
              </a:solidFill>
              <a:latin typeface="Comic Sans MS"/>
              <a:ea typeface="Comic Sans MS"/>
              <a:cs typeface="Comic Sans MS"/>
              <a:sym typeface="Comic Sans MS"/>
            </a:endParaRPr>
          </a:p>
        </p:txBody>
      </p:sp>
      <p:sp>
        <p:nvSpPr>
          <p:cNvPr id="94" name="Google Shape;94;g2b1ecc05389_0_32"/>
          <p:cNvSpPr txBox="1"/>
          <p:nvPr/>
        </p:nvSpPr>
        <p:spPr>
          <a:xfrm>
            <a:off x="3569775" y="9181575"/>
            <a:ext cx="3000000" cy="18048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800"/>
              </a:spcAft>
              <a:buNone/>
            </a:pPr>
            <a:r>
              <a:rPr lang="en-GB" sz="2500">
                <a:solidFill>
                  <a:schemeClr val="dk1"/>
                </a:solidFill>
                <a:latin typeface="Comic Sans MS"/>
                <a:ea typeface="Comic Sans MS"/>
                <a:cs typeface="Comic Sans MS"/>
                <a:sym typeface="Comic Sans MS"/>
              </a:rPr>
              <a:t>Watches told us the time and date but not much else…</a:t>
            </a:r>
            <a:endParaRPr/>
          </a:p>
        </p:txBody>
      </p:sp>
      <p:sp>
        <p:nvSpPr>
          <p:cNvPr id="95" name="Google Shape;95;g2b1ecc05389_0_32"/>
          <p:cNvSpPr txBox="1"/>
          <p:nvPr/>
        </p:nvSpPr>
        <p:spPr>
          <a:xfrm>
            <a:off x="14859250" y="9132100"/>
            <a:ext cx="3000000" cy="9813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800"/>
              </a:spcAft>
              <a:buNone/>
            </a:pPr>
            <a:r>
              <a:rPr lang="en-GB" sz="2500">
                <a:solidFill>
                  <a:schemeClr val="dk1"/>
                </a:solidFill>
                <a:latin typeface="Comic Sans MS"/>
                <a:ea typeface="Comic Sans MS"/>
                <a:cs typeface="Comic Sans MS"/>
                <a:sym typeface="Comic Sans MS"/>
              </a:rPr>
              <a:t>     Gaming was a bit different too… </a:t>
            </a:r>
            <a:endParaRPr/>
          </a:p>
        </p:txBody>
      </p:sp>
      <p:cxnSp>
        <p:nvCxnSpPr>
          <p:cNvPr id="96" name="Google Shape;96;g2b1ecc05389_0_32"/>
          <p:cNvCxnSpPr/>
          <p:nvPr/>
        </p:nvCxnSpPr>
        <p:spPr>
          <a:xfrm rot="10800000">
            <a:off x="12787175" y="7830675"/>
            <a:ext cx="2248200" cy="1350900"/>
          </a:xfrm>
          <a:prstGeom prst="straightConnector1">
            <a:avLst/>
          </a:prstGeom>
          <a:noFill/>
          <a:ln w="28575" cap="flat" cmpd="sng">
            <a:solidFill>
              <a:srgbClr val="143AAA"/>
            </a:solidFill>
            <a:prstDash val="solid"/>
            <a:round/>
            <a:headEnd type="none" w="med" len="med"/>
            <a:tailEnd type="triangle" w="med" len="med"/>
          </a:ln>
        </p:spPr>
      </p:cxnSp>
      <p:cxnSp>
        <p:nvCxnSpPr>
          <p:cNvPr id="97" name="Google Shape;97;g2b1ecc05389_0_32"/>
          <p:cNvCxnSpPr/>
          <p:nvPr/>
        </p:nvCxnSpPr>
        <p:spPr>
          <a:xfrm rot="10800000" flipH="1">
            <a:off x="6015450" y="7830675"/>
            <a:ext cx="2149200" cy="1350900"/>
          </a:xfrm>
          <a:prstGeom prst="straightConnector1">
            <a:avLst/>
          </a:prstGeom>
          <a:noFill/>
          <a:ln w="28575" cap="flat" cmpd="sng">
            <a:solidFill>
              <a:srgbClr val="143AAA"/>
            </a:solidFill>
            <a:prstDash val="solid"/>
            <a:round/>
            <a:headEnd type="none" w="med" len="med"/>
            <a:tailEnd type="triangl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g2b1ecc05389_0_39"/>
          <p:cNvPicPr preferRelativeResize="0"/>
          <p:nvPr/>
        </p:nvPicPr>
        <p:blipFill rotWithShape="1">
          <a:blip r:embed="rId3">
            <a:alphaModFix/>
          </a:blip>
          <a:srcRect t="51078" r="53062"/>
          <a:stretch/>
        </p:blipFill>
        <p:spPr>
          <a:xfrm>
            <a:off x="771300" y="6960500"/>
            <a:ext cx="7881576" cy="4305450"/>
          </a:xfrm>
          <a:prstGeom prst="rect">
            <a:avLst/>
          </a:prstGeom>
          <a:noFill/>
          <a:ln>
            <a:noFill/>
          </a:ln>
        </p:spPr>
      </p:pic>
      <p:sp>
        <p:nvSpPr>
          <p:cNvPr id="104" name="Google Shape;104;g2b1ecc05389_0_39"/>
          <p:cNvSpPr txBox="1"/>
          <p:nvPr/>
        </p:nvSpPr>
        <p:spPr>
          <a:xfrm>
            <a:off x="391600" y="112175"/>
            <a:ext cx="19320900" cy="21033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0"/>
              </a:spcAft>
              <a:buNone/>
            </a:pPr>
            <a:r>
              <a:rPr lang="en-GB" sz="3800">
                <a:solidFill>
                  <a:schemeClr val="dk1"/>
                </a:solidFill>
                <a:latin typeface="Comic Sans MS"/>
                <a:ea typeface="Comic Sans MS"/>
                <a:cs typeface="Comic Sans MS"/>
                <a:sym typeface="Comic Sans MS"/>
              </a:rPr>
              <a:t>There are lots of smaller changes that happen online and on our devices every day.</a:t>
            </a:r>
            <a:endParaRPr sz="3800">
              <a:solidFill>
                <a:schemeClr val="dk1"/>
              </a:solidFill>
              <a:latin typeface="Comic Sans MS"/>
              <a:ea typeface="Comic Sans MS"/>
              <a:cs typeface="Comic Sans MS"/>
              <a:sym typeface="Comic Sans MS"/>
            </a:endParaRPr>
          </a:p>
          <a:p>
            <a:pPr marL="0" lvl="0" indent="0" algn="ctr" rtl="0">
              <a:lnSpc>
                <a:spcPct val="107000"/>
              </a:lnSpc>
              <a:spcBef>
                <a:spcPts val="800"/>
              </a:spcBef>
              <a:spcAft>
                <a:spcPts val="0"/>
              </a:spcAft>
              <a:buNone/>
            </a:pPr>
            <a:r>
              <a:rPr lang="en-GB" sz="3800" b="1">
                <a:solidFill>
                  <a:schemeClr val="dk1"/>
                </a:solidFill>
                <a:latin typeface="Comic Sans MS"/>
                <a:ea typeface="Comic Sans MS"/>
                <a:cs typeface="Comic Sans MS"/>
                <a:sym typeface="Comic Sans MS"/>
              </a:rPr>
              <a:t>Can you think of any changes you have seen?</a:t>
            </a:r>
            <a:endParaRPr sz="3000" b="1">
              <a:solidFill>
                <a:schemeClr val="dk1"/>
              </a:solidFill>
              <a:latin typeface="Comic Sans MS"/>
              <a:ea typeface="Comic Sans MS"/>
              <a:cs typeface="Comic Sans MS"/>
              <a:sym typeface="Comic Sans MS"/>
            </a:endParaRPr>
          </a:p>
          <a:p>
            <a:pPr marL="0" lvl="0" indent="0" algn="l" rtl="0">
              <a:lnSpc>
                <a:spcPct val="107000"/>
              </a:lnSpc>
              <a:spcBef>
                <a:spcPts val="800"/>
              </a:spcBef>
              <a:spcAft>
                <a:spcPts val="800"/>
              </a:spcAft>
              <a:buNone/>
            </a:pPr>
            <a:endParaRPr sz="3000" b="1">
              <a:solidFill>
                <a:schemeClr val="dk1"/>
              </a:solidFill>
              <a:latin typeface="Comic Sans MS"/>
              <a:ea typeface="Comic Sans MS"/>
              <a:cs typeface="Comic Sans MS"/>
              <a:sym typeface="Comic Sans MS"/>
            </a:endParaRPr>
          </a:p>
        </p:txBody>
      </p:sp>
      <p:sp>
        <p:nvSpPr>
          <p:cNvPr id="105" name="Google Shape;105;g2b1ecc05389_0_39"/>
          <p:cNvSpPr txBox="1"/>
          <p:nvPr/>
        </p:nvSpPr>
        <p:spPr>
          <a:xfrm>
            <a:off x="6029375" y="1722400"/>
            <a:ext cx="9436500" cy="6465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800"/>
              </a:spcAft>
              <a:buNone/>
            </a:pPr>
            <a:r>
              <a:rPr lang="en-GB" sz="3000">
                <a:solidFill>
                  <a:schemeClr val="dk1"/>
                </a:solidFill>
                <a:latin typeface="Comic Sans MS"/>
                <a:ea typeface="Comic Sans MS"/>
                <a:cs typeface="Comic Sans MS"/>
                <a:sym typeface="Comic Sans MS"/>
              </a:rPr>
              <a:t> Put your hand up if you have seen…</a:t>
            </a:r>
            <a:endParaRPr sz="1900"/>
          </a:p>
        </p:txBody>
      </p:sp>
      <p:pic>
        <p:nvPicPr>
          <p:cNvPr id="106" name="Google Shape;106;g2b1ecc05389_0_39"/>
          <p:cNvPicPr preferRelativeResize="0"/>
          <p:nvPr/>
        </p:nvPicPr>
        <p:blipFill rotWithShape="1">
          <a:blip r:embed="rId3">
            <a:alphaModFix/>
          </a:blip>
          <a:srcRect l="57838" t="51078" r="1535"/>
          <a:stretch/>
        </p:blipFill>
        <p:spPr>
          <a:xfrm>
            <a:off x="11017000" y="7177050"/>
            <a:ext cx="8167300" cy="4132300"/>
          </a:xfrm>
          <a:prstGeom prst="rect">
            <a:avLst/>
          </a:prstGeom>
          <a:noFill/>
          <a:ln>
            <a:noFill/>
          </a:ln>
        </p:spPr>
      </p:pic>
      <p:pic>
        <p:nvPicPr>
          <p:cNvPr id="107" name="Google Shape;107;g2b1ecc05389_0_39"/>
          <p:cNvPicPr preferRelativeResize="0"/>
          <p:nvPr/>
        </p:nvPicPr>
        <p:blipFill rotWithShape="1">
          <a:blip r:embed="rId3">
            <a:alphaModFix/>
          </a:blip>
          <a:srcRect l="58469" r="1879" b="49029"/>
          <a:stretch/>
        </p:blipFill>
        <p:spPr>
          <a:xfrm>
            <a:off x="11044500" y="2630125"/>
            <a:ext cx="7881576" cy="4132300"/>
          </a:xfrm>
          <a:prstGeom prst="rect">
            <a:avLst/>
          </a:prstGeom>
          <a:noFill/>
          <a:ln>
            <a:noFill/>
          </a:ln>
        </p:spPr>
      </p:pic>
      <p:pic>
        <p:nvPicPr>
          <p:cNvPr id="108" name="Google Shape;108;g2b1ecc05389_0_39"/>
          <p:cNvPicPr preferRelativeResize="0"/>
          <p:nvPr/>
        </p:nvPicPr>
        <p:blipFill rotWithShape="1">
          <a:blip r:embed="rId3">
            <a:alphaModFix/>
          </a:blip>
          <a:srcRect r="54912" b="49029"/>
          <a:stretch/>
        </p:blipFill>
        <p:spPr>
          <a:xfrm>
            <a:off x="771300" y="2435275"/>
            <a:ext cx="7881576" cy="43054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g2b1ecc05389_0_46"/>
          <p:cNvPicPr preferRelativeResize="0"/>
          <p:nvPr/>
        </p:nvPicPr>
        <p:blipFill>
          <a:blip r:embed="rId3">
            <a:alphaModFix/>
          </a:blip>
          <a:stretch>
            <a:fillRect/>
          </a:stretch>
        </p:blipFill>
        <p:spPr>
          <a:xfrm>
            <a:off x="0" y="1682825"/>
            <a:ext cx="20104101" cy="9626525"/>
          </a:xfrm>
          <a:prstGeom prst="rect">
            <a:avLst/>
          </a:prstGeom>
          <a:noFill/>
          <a:ln>
            <a:noFill/>
          </a:ln>
        </p:spPr>
      </p:pic>
      <p:sp>
        <p:nvSpPr>
          <p:cNvPr id="115" name="Google Shape;115;g2b1ecc05389_0_46"/>
          <p:cNvSpPr txBox="1"/>
          <p:nvPr/>
        </p:nvSpPr>
        <p:spPr>
          <a:xfrm>
            <a:off x="4734350" y="8099975"/>
            <a:ext cx="11153700" cy="369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endParaRPr sz="1200">
              <a:solidFill>
                <a:schemeClr val="dk1"/>
              </a:solidFill>
              <a:latin typeface="Calibri"/>
              <a:ea typeface="Calibri"/>
              <a:cs typeface="Calibri"/>
              <a:sym typeface="Calibri"/>
            </a:endParaRPr>
          </a:p>
        </p:txBody>
      </p:sp>
      <p:sp>
        <p:nvSpPr>
          <p:cNvPr id="116" name="Google Shape;116;g2b1ecc05389_0_46"/>
          <p:cNvSpPr txBox="1"/>
          <p:nvPr/>
        </p:nvSpPr>
        <p:spPr>
          <a:xfrm>
            <a:off x="0" y="0"/>
            <a:ext cx="19971600" cy="1737300"/>
          </a:xfrm>
          <a:prstGeom prst="rect">
            <a:avLst/>
          </a:prstGeom>
          <a:noFill/>
          <a:ln>
            <a:noFill/>
          </a:ln>
        </p:spPr>
        <p:txBody>
          <a:bodyPr spcFirstLastPara="1" wrap="square" lIns="91425" tIns="91425" rIns="91425" bIns="91425" anchor="t" anchorCtr="0">
            <a:spAutoFit/>
          </a:bodyPr>
          <a:lstStyle/>
          <a:p>
            <a:pPr marL="0" lvl="0" indent="0" algn="l" rtl="0">
              <a:lnSpc>
                <a:spcPct val="107000"/>
              </a:lnSpc>
              <a:spcBef>
                <a:spcPts val="0"/>
              </a:spcBef>
              <a:spcAft>
                <a:spcPts val="0"/>
              </a:spcAft>
              <a:buNone/>
            </a:pPr>
            <a:r>
              <a:rPr lang="en-GB" sz="3000">
                <a:solidFill>
                  <a:schemeClr val="dk1"/>
                </a:solidFill>
                <a:latin typeface="Comic Sans MS"/>
                <a:ea typeface="Comic Sans MS"/>
                <a:cs typeface="Comic Sans MS"/>
                <a:sym typeface="Comic Sans MS"/>
              </a:rPr>
              <a:t>Seeing things change can make us feel different emotions…      We might feel… </a:t>
            </a:r>
            <a:endParaRPr sz="3000">
              <a:solidFill>
                <a:schemeClr val="dk1"/>
              </a:solidFill>
              <a:latin typeface="Comic Sans MS"/>
              <a:ea typeface="Comic Sans MS"/>
              <a:cs typeface="Comic Sans MS"/>
              <a:sym typeface="Comic Sans MS"/>
            </a:endParaRPr>
          </a:p>
          <a:p>
            <a:pPr marL="0" lvl="0" indent="0" algn="l" rtl="0">
              <a:lnSpc>
                <a:spcPct val="107000"/>
              </a:lnSpc>
              <a:spcBef>
                <a:spcPts val="800"/>
              </a:spcBef>
              <a:spcAft>
                <a:spcPts val="800"/>
              </a:spcAft>
              <a:buNone/>
            </a:pPr>
            <a:r>
              <a:rPr lang="en-GB" sz="3000">
                <a:solidFill>
                  <a:schemeClr val="dk1"/>
                </a:solidFill>
                <a:latin typeface="Comic Sans MS"/>
                <a:ea typeface="Comic Sans MS"/>
                <a:cs typeface="Comic Sans MS"/>
                <a:sym typeface="Comic Sans MS"/>
              </a:rPr>
              <a:t>Some changes online can be great, but some changes that you or your friends have seen might make you feel some of the negative feelings.</a:t>
            </a:r>
            <a:r>
              <a:rPr lang="en-GB" sz="1700">
                <a:solidFill>
                  <a:schemeClr val="dk1"/>
                </a:solidFill>
                <a:latin typeface="Calibri"/>
                <a:ea typeface="Calibri"/>
                <a:cs typeface="Calibri"/>
                <a:sym typeface="Calibri"/>
              </a:rPr>
              <a:t> </a:t>
            </a:r>
            <a:endParaRPr sz="19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g2b1ecc05389_0_55"/>
          <p:cNvPicPr preferRelativeResize="0"/>
          <p:nvPr/>
        </p:nvPicPr>
        <p:blipFill>
          <a:blip r:embed="rId3">
            <a:alphaModFix/>
          </a:blip>
          <a:stretch>
            <a:fillRect/>
          </a:stretch>
        </p:blipFill>
        <p:spPr>
          <a:xfrm>
            <a:off x="2957100" y="0"/>
            <a:ext cx="14546400" cy="7890350"/>
          </a:xfrm>
          <a:prstGeom prst="rect">
            <a:avLst/>
          </a:prstGeom>
          <a:noFill/>
          <a:ln>
            <a:noFill/>
          </a:ln>
        </p:spPr>
      </p:pic>
      <p:sp>
        <p:nvSpPr>
          <p:cNvPr id="123" name="Google Shape;123;g2b1ecc05389_0_55"/>
          <p:cNvSpPr/>
          <p:nvPr/>
        </p:nvSpPr>
        <p:spPr>
          <a:xfrm>
            <a:off x="2358125" y="7925200"/>
            <a:ext cx="15930600" cy="3384300"/>
          </a:xfrm>
          <a:prstGeom prst="rect">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7000"/>
              </a:lnSpc>
              <a:spcBef>
                <a:spcPts val="0"/>
              </a:spcBef>
              <a:spcAft>
                <a:spcPts val="0"/>
              </a:spcAft>
              <a:buNone/>
            </a:pPr>
            <a:r>
              <a:rPr lang="en-GB" sz="2500">
                <a:solidFill>
                  <a:schemeClr val="dk1"/>
                </a:solidFill>
                <a:latin typeface="Comic Sans MS"/>
                <a:ea typeface="Comic Sans MS"/>
                <a:cs typeface="Comic Sans MS"/>
                <a:sym typeface="Comic Sans MS"/>
              </a:rPr>
              <a:t>It’s important that everyone feels safe when they go online.</a:t>
            </a:r>
            <a:endParaRPr sz="2500">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None/>
            </a:pPr>
            <a:r>
              <a:rPr lang="en-GB" sz="2500">
                <a:solidFill>
                  <a:schemeClr val="dk1"/>
                </a:solidFill>
                <a:latin typeface="Comic Sans MS"/>
                <a:ea typeface="Comic Sans MS"/>
                <a:cs typeface="Comic Sans MS"/>
                <a:sym typeface="Comic Sans MS"/>
              </a:rPr>
              <a:t>How can you stay safe even when things change online?</a:t>
            </a:r>
            <a:endParaRPr sz="2500">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None/>
            </a:pPr>
            <a:r>
              <a:rPr lang="en-GB" sz="2500">
                <a:solidFill>
                  <a:schemeClr val="dk1"/>
                </a:solidFill>
                <a:latin typeface="Comic Sans MS"/>
                <a:ea typeface="Comic Sans MS"/>
                <a:cs typeface="Comic Sans MS"/>
                <a:sym typeface="Comic Sans MS"/>
              </a:rPr>
              <a:t> ·Talk to a trusted adult…</a:t>
            </a:r>
            <a:endParaRPr sz="2500">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None/>
            </a:pPr>
            <a:r>
              <a:rPr lang="en-GB" sz="2500">
                <a:solidFill>
                  <a:schemeClr val="dk1"/>
                </a:solidFill>
                <a:latin typeface="Comic Sans MS"/>
                <a:ea typeface="Comic Sans MS"/>
                <a:cs typeface="Comic Sans MS"/>
                <a:sym typeface="Comic Sans MS"/>
              </a:rPr>
              <a:t>·Ask them before you download something new</a:t>
            </a:r>
            <a:endParaRPr sz="2500">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None/>
            </a:pPr>
            <a:r>
              <a:rPr lang="en-GB" sz="2500">
                <a:solidFill>
                  <a:schemeClr val="dk1"/>
                </a:solidFill>
                <a:latin typeface="Comic Sans MS"/>
                <a:ea typeface="Comic Sans MS"/>
                <a:cs typeface="Comic Sans MS"/>
                <a:sym typeface="Comic Sans MS"/>
              </a:rPr>
              <a:t>·Tell them about the things you see online, especially if you are worried or upset</a:t>
            </a:r>
            <a:endParaRPr sz="2500">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None/>
            </a:pPr>
            <a:r>
              <a:rPr lang="en-GB" sz="2500">
                <a:solidFill>
                  <a:schemeClr val="dk1"/>
                </a:solidFill>
                <a:latin typeface="Comic Sans MS"/>
                <a:ea typeface="Comic Sans MS"/>
                <a:cs typeface="Comic Sans MS"/>
                <a:sym typeface="Comic Sans MS"/>
              </a:rPr>
              <a:t>·Turn your device off, over or pause it. You don’t need to keep watching something if it’s upsetting you.</a:t>
            </a:r>
            <a:endParaRPr sz="2500">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800"/>
              </a:spcAft>
              <a:buNone/>
            </a:pPr>
            <a:r>
              <a:rPr lang="en-GB" sz="2500">
                <a:solidFill>
                  <a:schemeClr val="dk1"/>
                </a:solidFill>
                <a:latin typeface="Comic Sans MS"/>
                <a:ea typeface="Comic Sans MS"/>
                <a:cs typeface="Comic Sans MS"/>
                <a:sym typeface="Comic Sans MS"/>
              </a:rPr>
              <a:t>•Ask them to show you where the block and report button is and for help to use it</a:t>
            </a:r>
            <a:endParaRPr sz="12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pic>
        <p:nvPicPr>
          <p:cNvPr id="129" name="Google Shape;129;g2b1ecc05389_0_62"/>
          <p:cNvPicPr preferRelativeResize="0"/>
          <p:nvPr/>
        </p:nvPicPr>
        <p:blipFill>
          <a:blip r:embed="rId3">
            <a:alphaModFix/>
          </a:blip>
          <a:stretch>
            <a:fillRect/>
          </a:stretch>
        </p:blipFill>
        <p:spPr>
          <a:xfrm>
            <a:off x="0" y="0"/>
            <a:ext cx="20104101" cy="1130934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5" name="Google Shape;135;g26727019814_0_0"/>
          <p:cNvPicPr preferRelativeResize="0"/>
          <p:nvPr/>
        </p:nvPicPr>
        <p:blipFill>
          <a:blip r:embed="rId3">
            <a:alphaModFix/>
          </a:blip>
          <a:stretch>
            <a:fillRect/>
          </a:stretch>
        </p:blipFill>
        <p:spPr>
          <a:xfrm>
            <a:off x="0" y="0"/>
            <a:ext cx="9875799" cy="4766150"/>
          </a:xfrm>
          <a:prstGeom prst="rect">
            <a:avLst/>
          </a:prstGeom>
          <a:noFill/>
          <a:ln>
            <a:noFill/>
          </a:ln>
        </p:spPr>
      </p:pic>
      <p:pic>
        <p:nvPicPr>
          <p:cNvPr id="136" name="Google Shape;136;g26727019814_0_0"/>
          <p:cNvPicPr preferRelativeResize="0"/>
          <p:nvPr/>
        </p:nvPicPr>
        <p:blipFill>
          <a:blip r:embed="rId4">
            <a:alphaModFix/>
          </a:blip>
          <a:stretch>
            <a:fillRect/>
          </a:stretch>
        </p:blipFill>
        <p:spPr>
          <a:xfrm>
            <a:off x="152400" y="4766150"/>
            <a:ext cx="8515350" cy="5133975"/>
          </a:xfrm>
          <a:prstGeom prst="rect">
            <a:avLst/>
          </a:prstGeom>
          <a:noFill/>
          <a:ln>
            <a:noFill/>
          </a:ln>
        </p:spPr>
      </p:pic>
      <p:sp>
        <p:nvSpPr>
          <p:cNvPr id="137" name="Google Shape;137;g26727019814_0_0"/>
          <p:cNvSpPr txBox="1"/>
          <p:nvPr/>
        </p:nvSpPr>
        <p:spPr>
          <a:xfrm>
            <a:off x="152400" y="10231150"/>
            <a:ext cx="9340800" cy="1078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Do you know what this is called? </a:t>
            </a:r>
            <a:br>
              <a:rPr lang="en-GB" sz="2700">
                <a:solidFill>
                  <a:srgbClr val="0000FF"/>
                </a:solidFill>
                <a:latin typeface="Calibri"/>
                <a:ea typeface="Calibri"/>
                <a:cs typeface="Calibri"/>
                <a:sym typeface="Calibri"/>
              </a:rPr>
            </a:br>
            <a:r>
              <a:rPr lang="en-GB" sz="2700">
                <a:solidFill>
                  <a:srgbClr val="0000FF"/>
                </a:solidFill>
                <a:latin typeface="Calibri"/>
                <a:ea typeface="Calibri"/>
                <a:cs typeface="Calibri"/>
                <a:sym typeface="Calibri"/>
              </a:rPr>
              <a:t>How do you think teachers used this to help them teach a class?</a:t>
            </a:r>
            <a:endParaRPr sz="2700">
              <a:solidFill>
                <a:srgbClr val="0000FF"/>
              </a:solidFill>
              <a:latin typeface="Calibri"/>
              <a:ea typeface="Calibri"/>
              <a:cs typeface="Calibri"/>
              <a:sym typeface="Calibri"/>
            </a:endParaRPr>
          </a:p>
        </p:txBody>
      </p:sp>
      <p:pic>
        <p:nvPicPr>
          <p:cNvPr id="138" name="Google Shape;138;g26727019814_0_0"/>
          <p:cNvPicPr preferRelativeResize="0"/>
          <p:nvPr/>
        </p:nvPicPr>
        <p:blipFill>
          <a:blip r:embed="rId5">
            <a:alphaModFix/>
          </a:blip>
          <a:stretch>
            <a:fillRect/>
          </a:stretch>
        </p:blipFill>
        <p:spPr>
          <a:xfrm>
            <a:off x="10040825" y="0"/>
            <a:ext cx="10063275" cy="6085301"/>
          </a:xfrm>
          <a:prstGeom prst="rect">
            <a:avLst/>
          </a:prstGeom>
          <a:noFill/>
          <a:ln>
            <a:noFill/>
          </a:ln>
        </p:spPr>
      </p:pic>
      <p:sp>
        <p:nvSpPr>
          <p:cNvPr id="139" name="Google Shape;139;g26727019814_0_0"/>
          <p:cNvSpPr txBox="1"/>
          <p:nvPr/>
        </p:nvSpPr>
        <p:spPr>
          <a:xfrm>
            <a:off x="11445325" y="6686400"/>
            <a:ext cx="8010300" cy="3945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What do we call this? </a:t>
            </a: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What can we do with an interactive whiteboard?</a:t>
            </a: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How is this different from a chalkboard? </a:t>
            </a: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How has this technology improved how teachers teach a class?</a:t>
            </a:r>
            <a:endParaRPr sz="2700">
              <a:solidFill>
                <a:srgbClr val="0000FF"/>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pic>
        <p:nvPicPr>
          <p:cNvPr id="145" name="Google Shape;145;g26727019814_0_13"/>
          <p:cNvPicPr preferRelativeResize="0"/>
          <p:nvPr/>
        </p:nvPicPr>
        <p:blipFill>
          <a:blip r:embed="rId3">
            <a:alphaModFix/>
          </a:blip>
          <a:stretch>
            <a:fillRect/>
          </a:stretch>
        </p:blipFill>
        <p:spPr>
          <a:xfrm>
            <a:off x="713350" y="0"/>
            <a:ext cx="8847250" cy="8520725"/>
          </a:xfrm>
          <a:prstGeom prst="rect">
            <a:avLst/>
          </a:prstGeom>
          <a:noFill/>
          <a:ln>
            <a:noFill/>
          </a:ln>
        </p:spPr>
      </p:pic>
      <p:pic>
        <p:nvPicPr>
          <p:cNvPr id="146" name="Google Shape;146;g26727019814_0_13"/>
          <p:cNvPicPr preferRelativeResize="0"/>
          <p:nvPr/>
        </p:nvPicPr>
        <p:blipFill>
          <a:blip r:embed="rId4">
            <a:alphaModFix/>
          </a:blip>
          <a:stretch>
            <a:fillRect/>
          </a:stretch>
        </p:blipFill>
        <p:spPr>
          <a:xfrm>
            <a:off x="10453425" y="0"/>
            <a:ext cx="7810925" cy="7435699"/>
          </a:xfrm>
          <a:prstGeom prst="rect">
            <a:avLst/>
          </a:prstGeom>
          <a:noFill/>
          <a:ln>
            <a:noFill/>
          </a:ln>
        </p:spPr>
      </p:pic>
      <p:sp>
        <p:nvSpPr>
          <p:cNvPr id="147" name="Google Shape;147;g26727019814_0_13"/>
          <p:cNvSpPr txBox="1"/>
          <p:nvPr/>
        </p:nvSpPr>
        <p:spPr>
          <a:xfrm>
            <a:off x="713350" y="8656100"/>
            <a:ext cx="9356100" cy="2511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Do you know what this is?</a:t>
            </a:r>
            <a:br>
              <a:rPr lang="en-GB" sz="2700">
                <a:solidFill>
                  <a:srgbClr val="0000FF"/>
                </a:solidFill>
                <a:latin typeface="Calibri"/>
                <a:ea typeface="Calibri"/>
                <a:cs typeface="Calibri"/>
                <a:sym typeface="Calibri"/>
              </a:rPr>
            </a:br>
            <a:r>
              <a:rPr lang="en-GB" sz="2700">
                <a:solidFill>
                  <a:srgbClr val="0000FF"/>
                </a:solidFill>
                <a:latin typeface="Calibri"/>
                <a:ea typeface="Calibri"/>
                <a:cs typeface="Calibri"/>
                <a:sym typeface="Calibri"/>
              </a:rPr>
              <a:t/>
            </a:r>
            <a:br>
              <a:rPr lang="en-GB" sz="2700">
                <a:solidFill>
                  <a:srgbClr val="0000FF"/>
                </a:solidFill>
                <a:latin typeface="Calibri"/>
                <a:ea typeface="Calibri"/>
                <a:cs typeface="Calibri"/>
                <a:sym typeface="Calibri"/>
              </a:rPr>
            </a:br>
            <a:r>
              <a:rPr lang="en-GB" sz="2700">
                <a:solidFill>
                  <a:srgbClr val="0000FF"/>
                </a:solidFill>
                <a:latin typeface="Calibri"/>
                <a:ea typeface="Calibri"/>
                <a:cs typeface="Calibri"/>
                <a:sym typeface="Calibri"/>
              </a:rPr>
              <a:t>How would you describe the gameplay and graphics?</a:t>
            </a:r>
            <a:br>
              <a:rPr lang="en-GB" sz="2700">
                <a:solidFill>
                  <a:srgbClr val="0000FF"/>
                </a:solidFill>
                <a:latin typeface="Calibri"/>
                <a:ea typeface="Calibri"/>
                <a:cs typeface="Calibri"/>
                <a:sym typeface="Calibri"/>
              </a:rPr>
            </a:b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How would you describe the controls?</a:t>
            </a:r>
            <a:endParaRPr sz="1800">
              <a:solidFill>
                <a:schemeClr val="dk1"/>
              </a:solidFill>
              <a:latin typeface="Calibri"/>
              <a:ea typeface="Calibri"/>
              <a:cs typeface="Calibri"/>
              <a:sym typeface="Calibri"/>
            </a:endParaRPr>
          </a:p>
        </p:txBody>
      </p:sp>
      <p:sp>
        <p:nvSpPr>
          <p:cNvPr id="148" name="Google Shape;148;g26727019814_0_13"/>
          <p:cNvSpPr txBox="1"/>
          <p:nvPr/>
        </p:nvSpPr>
        <p:spPr>
          <a:xfrm>
            <a:off x="9560600" y="7700000"/>
            <a:ext cx="10543500" cy="3468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What are these gaming consoles called? </a:t>
            </a:r>
            <a:endParaRPr sz="27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2700">
                <a:solidFill>
                  <a:srgbClr val="0000FF"/>
                </a:solidFill>
                <a:latin typeface="Calibri"/>
                <a:ea typeface="Calibri"/>
                <a:cs typeface="Calibri"/>
                <a:sym typeface="Calibri"/>
              </a:rPr>
              <a:t>How are these consoles different from the Space Invaders arcade machine?</a:t>
            </a:r>
            <a:br>
              <a:rPr lang="en-GB" sz="2700">
                <a:solidFill>
                  <a:srgbClr val="0000FF"/>
                </a:solidFill>
                <a:latin typeface="Calibri"/>
                <a:ea typeface="Calibri"/>
                <a:cs typeface="Calibri"/>
                <a:sym typeface="Calibri"/>
              </a:rPr>
            </a:br>
            <a:r>
              <a:rPr lang="en-GB" sz="2700">
                <a:solidFill>
                  <a:srgbClr val="0000FF"/>
                </a:solidFill>
                <a:latin typeface="Calibri"/>
                <a:ea typeface="Calibri"/>
                <a:cs typeface="Calibri"/>
                <a:sym typeface="Calibri"/>
              </a:rPr>
              <a:t>What can you do on these consoles that you couldn't do on the Space Invaders arcade machine?</a:t>
            </a:r>
            <a:br>
              <a:rPr lang="en-GB" sz="2700">
                <a:solidFill>
                  <a:srgbClr val="0000FF"/>
                </a:solidFill>
                <a:latin typeface="Calibri"/>
                <a:ea typeface="Calibri"/>
                <a:cs typeface="Calibri"/>
                <a:sym typeface="Calibri"/>
              </a:rPr>
            </a:br>
            <a:r>
              <a:rPr lang="en-GB" sz="2700">
                <a:solidFill>
                  <a:srgbClr val="0000FF"/>
                </a:solidFill>
                <a:latin typeface="Calibri"/>
                <a:ea typeface="Calibri"/>
                <a:cs typeface="Calibri"/>
                <a:sym typeface="Calibri"/>
              </a:rPr>
              <a:t>How are the graphics different from the Space Invaders arcade machine?</a:t>
            </a:r>
            <a:br>
              <a:rPr lang="en-GB" sz="2700">
                <a:solidFill>
                  <a:srgbClr val="0000FF"/>
                </a:solidFill>
                <a:latin typeface="Calibri"/>
                <a:ea typeface="Calibri"/>
                <a:cs typeface="Calibri"/>
                <a:sym typeface="Calibri"/>
              </a:rPr>
            </a:br>
            <a:r>
              <a:rPr lang="en-GB" sz="2700">
                <a:solidFill>
                  <a:srgbClr val="0000FF"/>
                </a:solidFill>
                <a:latin typeface="Calibri"/>
                <a:ea typeface="Calibri"/>
                <a:cs typeface="Calibri"/>
                <a:sym typeface="Calibri"/>
              </a:rPr>
              <a:t>How has this improvement in technology made our lives better?</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g26727019814_0_30"/>
          <p:cNvPicPr preferRelativeResize="0"/>
          <p:nvPr/>
        </p:nvPicPr>
        <p:blipFill>
          <a:blip r:embed="rId3">
            <a:alphaModFix/>
          </a:blip>
          <a:stretch>
            <a:fillRect/>
          </a:stretch>
        </p:blipFill>
        <p:spPr>
          <a:xfrm>
            <a:off x="3159025" y="0"/>
            <a:ext cx="4830925" cy="6925174"/>
          </a:xfrm>
          <a:prstGeom prst="rect">
            <a:avLst/>
          </a:prstGeom>
          <a:noFill/>
          <a:ln>
            <a:noFill/>
          </a:ln>
        </p:spPr>
      </p:pic>
      <p:pic>
        <p:nvPicPr>
          <p:cNvPr id="155" name="Google Shape;155;g26727019814_0_30"/>
          <p:cNvPicPr preferRelativeResize="0"/>
          <p:nvPr/>
        </p:nvPicPr>
        <p:blipFill>
          <a:blip r:embed="rId4">
            <a:alphaModFix/>
          </a:blip>
          <a:stretch>
            <a:fillRect/>
          </a:stretch>
        </p:blipFill>
        <p:spPr>
          <a:xfrm>
            <a:off x="9645650" y="0"/>
            <a:ext cx="3594700" cy="7122825"/>
          </a:xfrm>
          <a:prstGeom prst="rect">
            <a:avLst/>
          </a:prstGeom>
          <a:noFill/>
          <a:ln>
            <a:noFill/>
          </a:ln>
        </p:spPr>
      </p:pic>
      <p:sp>
        <p:nvSpPr>
          <p:cNvPr id="156" name="Google Shape;156;g26727019814_0_30"/>
          <p:cNvSpPr txBox="1"/>
          <p:nvPr/>
        </p:nvSpPr>
        <p:spPr>
          <a:xfrm>
            <a:off x="1476075" y="7449275"/>
            <a:ext cx="9022200" cy="3201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What is this called?</a:t>
            </a:r>
            <a:endParaRPr sz="35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endParaRPr sz="35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 What do we use it for?</a:t>
            </a:r>
            <a:endParaRPr sz="35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
            </a:r>
            <a:br>
              <a:rPr lang="en-GB" sz="3500">
                <a:solidFill>
                  <a:srgbClr val="0000FF"/>
                </a:solidFill>
                <a:latin typeface="Calibri"/>
                <a:ea typeface="Calibri"/>
                <a:cs typeface="Calibri"/>
                <a:sym typeface="Calibri"/>
              </a:rPr>
            </a:br>
            <a:r>
              <a:rPr lang="en-GB" sz="3500">
                <a:solidFill>
                  <a:srgbClr val="0000FF"/>
                </a:solidFill>
                <a:latin typeface="Calibri"/>
                <a:ea typeface="Calibri"/>
                <a:cs typeface="Calibri"/>
                <a:sym typeface="Calibri"/>
              </a:rPr>
              <a:t> Can it do anything else?</a:t>
            </a:r>
            <a:endParaRPr sz="2600">
              <a:solidFill>
                <a:schemeClr val="dk1"/>
              </a:solidFill>
              <a:latin typeface="Calibri"/>
              <a:ea typeface="Calibri"/>
              <a:cs typeface="Calibri"/>
              <a:sym typeface="Calibri"/>
            </a:endParaRPr>
          </a:p>
        </p:txBody>
      </p:sp>
      <p:sp>
        <p:nvSpPr>
          <p:cNvPr id="157" name="Google Shape;157;g26727019814_0_30"/>
          <p:cNvSpPr txBox="1"/>
          <p:nvPr/>
        </p:nvSpPr>
        <p:spPr>
          <a:xfrm>
            <a:off x="9111850" y="7544675"/>
            <a:ext cx="10658100" cy="3201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What is this called? </a:t>
            </a:r>
            <a:endParaRPr sz="35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How is this different from the first watch?</a:t>
            </a:r>
            <a:br>
              <a:rPr lang="en-GB" sz="3500">
                <a:solidFill>
                  <a:srgbClr val="0000FF"/>
                </a:solidFill>
                <a:latin typeface="Calibri"/>
                <a:ea typeface="Calibri"/>
                <a:cs typeface="Calibri"/>
                <a:sym typeface="Calibri"/>
              </a:rPr>
            </a:br>
            <a:r>
              <a:rPr lang="en-GB" sz="3500">
                <a:solidFill>
                  <a:srgbClr val="0000FF"/>
                </a:solidFill>
                <a:latin typeface="Calibri"/>
                <a:ea typeface="Calibri"/>
                <a:cs typeface="Calibri"/>
                <a:sym typeface="Calibri"/>
              </a:rPr>
              <a:t> What different things can we do on a watch like this?</a:t>
            </a:r>
            <a:br>
              <a:rPr lang="en-GB" sz="3500">
                <a:solidFill>
                  <a:srgbClr val="0000FF"/>
                </a:solidFill>
                <a:latin typeface="Calibri"/>
                <a:ea typeface="Calibri"/>
                <a:cs typeface="Calibri"/>
                <a:sym typeface="Calibri"/>
              </a:rPr>
            </a:br>
            <a:r>
              <a:rPr lang="en-GB" sz="3500">
                <a:solidFill>
                  <a:srgbClr val="0000FF"/>
                </a:solidFill>
                <a:latin typeface="Calibri"/>
                <a:ea typeface="Calibri"/>
                <a:cs typeface="Calibri"/>
                <a:sym typeface="Calibri"/>
              </a:rPr>
              <a:t>How has this improvement in technology made our lives better?</a:t>
            </a:r>
            <a:endParaRPr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63" name="Google Shape;163;g26727019814_0_46"/>
          <p:cNvPicPr preferRelativeResize="0"/>
          <p:nvPr/>
        </p:nvPicPr>
        <p:blipFill>
          <a:blip r:embed="rId3">
            <a:alphaModFix/>
          </a:blip>
          <a:stretch>
            <a:fillRect/>
          </a:stretch>
        </p:blipFill>
        <p:spPr>
          <a:xfrm>
            <a:off x="892825" y="0"/>
            <a:ext cx="9542826" cy="6929600"/>
          </a:xfrm>
          <a:prstGeom prst="rect">
            <a:avLst/>
          </a:prstGeom>
          <a:noFill/>
          <a:ln>
            <a:noFill/>
          </a:ln>
        </p:spPr>
      </p:pic>
      <p:sp>
        <p:nvSpPr>
          <p:cNvPr id="164" name="Google Shape;164;g26727019814_0_46"/>
          <p:cNvSpPr txBox="1"/>
          <p:nvPr/>
        </p:nvSpPr>
        <p:spPr>
          <a:xfrm>
            <a:off x="567538" y="6868750"/>
            <a:ext cx="10193400" cy="4139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What is this called? </a:t>
            </a:r>
            <a:endParaRPr sz="3500">
              <a:solidFill>
                <a:srgbClr val="0000FF"/>
              </a:solidFill>
              <a:latin typeface="Calibri"/>
              <a:ea typeface="Calibri"/>
              <a:cs typeface="Calibri"/>
              <a:sym typeface="Calibri"/>
            </a:endParaRPr>
          </a:p>
          <a:p>
            <a:pPr marL="0" marR="0" lvl="0" indent="0" algn="l" rtl="0">
              <a:lnSpc>
                <a:spcPct val="115000"/>
              </a:lnSpc>
              <a:spcBef>
                <a:spcPts val="0"/>
              </a:spcBef>
              <a:spcAft>
                <a:spcPts val="0"/>
              </a:spcAft>
              <a:buNone/>
            </a:pPr>
            <a:endParaRPr sz="18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What is it used for?</a:t>
            </a:r>
            <a:endParaRPr sz="35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
            </a:r>
            <a:br>
              <a:rPr lang="en-GB" sz="3500">
                <a:solidFill>
                  <a:srgbClr val="0000FF"/>
                </a:solidFill>
                <a:latin typeface="Calibri"/>
                <a:ea typeface="Calibri"/>
                <a:cs typeface="Calibri"/>
                <a:sym typeface="Calibri"/>
              </a:rPr>
            </a:br>
            <a:r>
              <a:rPr lang="en-GB" sz="3500">
                <a:solidFill>
                  <a:srgbClr val="0000FF"/>
                </a:solidFill>
                <a:latin typeface="Calibri"/>
                <a:ea typeface="Calibri"/>
                <a:cs typeface="Calibri"/>
                <a:sym typeface="Calibri"/>
              </a:rPr>
              <a:t> Can it do anything else?</a:t>
            </a:r>
            <a:endParaRPr sz="35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
            </a:r>
            <a:br>
              <a:rPr lang="en-GB" sz="3500">
                <a:solidFill>
                  <a:srgbClr val="0000FF"/>
                </a:solidFill>
                <a:latin typeface="Calibri"/>
                <a:ea typeface="Calibri"/>
                <a:cs typeface="Calibri"/>
                <a:sym typeface="Calibri"/>
              </a:rPr>
            </a:br>
            <a:r>
              <a:rPr lang="en-GB" sz="3500">
                <a:solidFill>
                  <a:srgbClr val="0000FF"/>
                </a:solidFill>
                <a:latin typeface="Calibri"/>
                <a:ea typeface="Calibri"/>
                <a:cs typeface="Calibri"/>
                <a:sym typeface="Calibri"/>
              </a:rPr>
              <a:t> How do we make a call on a phone like this?</a:t>
            </a:r>
            <a:endParaRPr sz="1800">
              <a:solidFill>
                <a:schemeClr val="dk1"/>
              </a:solidFill>
              <a:latin typeface="Calibri"/>
              <a:ea typeface="Calibri"/>
              <a:cs typeface="Calibri"/>
              <a:sym typeface="Calibri"/>
            </a:endParaRPr>
          </a:p>
        </p:txBody>
      </p:sp>
      <p:pic>
        <p:nvPicPr>
          <p:cNvPr id="165" name="Google Shape;165;g26727019814_0_46"/>
          <p:cNvPicPr preferRelativeResize="0"/>
          <p:nvPr/>
        </p:nvPicPr>
        <p:blipFill>
          <a:blip r:embed="rId4">
            <a:alphaModFix/>
          </a:blip>
          <a:stretch>
            <a:fillRect/>
          </a:stretch>
        </p:blipFill>
        <p:spPr>
          <a:xfrm>
            <a:off x="13336601" y="0"/>
            <a:ext cx="3044900" cy="6490151"/>
          </a:xfrm>
          <a:prstGeom prst="rect">
            <a:avLst/>
          </a:prstGeom>
          <a:noFill/>
          <a:ln>
            <a:noFill/>
          </a:ln>
        </p:spPr>
      </p:pic>
      <p:sp>
        <p:nvSpPr>
          <p:cNvPr id="166" name="Google Shape;166;g26727019814_0_46"/>
          <p:cNvSpPr txBox="1"/>
          <p:nvPr/>
        </p:nvSpPr>
        <p:spPr>
          <a:xfrm>
            <a:off x="10435650" y="6718300"/>
            <a:ext cx="9542700" cy="4440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What is this called? </a:t>
            </a:r>
            <a:endParaRPr sz="3500">
              <a:solidFill>
                <a:srgbClr val="0000FF"/>
              </a:solidFill>
              <a:latin typeface="Calibri"/>
              <a:ea typeface="Calibri"/>
              <a:cs typeface="Calibri"/>
              <a:sym typeface="Calibri"/>
            </a:endParaRPr>
          </a:p>
          <a:p>
            <a:pPr marL="0" lvl="0" indent="0" algn="l" rtl="0">
              <a:lnSpc>
                <a:spcPct val="115000"/>
              </a:lnSpc>
              <a:spcBef>
                <a:spcPts val="0"/>
              </a:spcBef>
              <a:spcAft>
                <a:spcPts val="0"/>
              </a:spcAft>
              <a:buNone/>
            </a:pPr>
            <a:r>
              <a:rPr lang="en-GB" sz="3500">
                <a:solidFill>
                  <a:srgbClr val="0000FF"/>
                </a:solidFill>
                <a:latin typeface="Calibri"/>
                <a:ea typeface="Calibri"/>
                <a:cs typeface="Calibri"/>
                <a:sym typeface="Calibri"/>
              </a:rPr>
              <a:t> What do you think you can do on this phone that you couldn't do on the phone before? (e.g. send text messages, play games)</a:t>
            </a:r>
            <a:br>
              <a:rPr lang="en-GB" sz="3500">
                <a:solidFill>
                  <a:srgbClr val="0000FF"/>
                </a:solidFill>
                <a:latin typeface="Calibri"/>
                <a:ea typeface="Calibri"/>
                <a:cs typeface="Calibri"/>
                <a:sym typeface="Calibri"/>
              </a:rPr>
            </a:br>
            <a:r>
              <a:rPr lang="en-GB" sz="3500">
                <a:solidFill>
                  <a:srgbClr val="0000FF"/>
                </a:solidFill>
                <a:latin typeface="Calibri"/>
                <a:ea typeface="Calibri"/>
                <a:cs typeface="Calibri"/>
                <a:sym typeface="Calibri"/>
              </a:rPr>
              <a:t>How did this improvement in technology make our lives better? (e.g. Can make a phone call anywhere, can send messages rather than calling)</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g2b1ecc05389_0_68"/>
          <p:cNvPicPr preferRelativeResize="0"/>
          <p:nvPr/>
        </p:nvPicPr>
        <p:blipFill>
          <a:blip r:embed="rId3">
            <a:alphaModFix/>
          </a:blip>
          <a:stretch>
            <a:fillRect/>
          </a:stretch>
        </p:blipFill>
        <p:spPr>
          <a:xfrm>
            <a:off x="0" y="0"/>
            <a:ext cx="20104100" cy="113093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178" name="Google Shape;178;g2b1ecc05389_0_73"/>
          <p:cNvPicPr preferRelativeResize="0"/>
          <p:nvPr/>
        </p:nvPicPr>
        <p:blipFill>
          <a:blip r:embed="rId3">
            <a:alphaModFix/>
          </a:blip>
          <a:stretch>
            <a:fillRect/>
          </a:stretch>
        </p:blipFill>
        <p:spPr>
          <a:xfrm>
            <a:off x="0" y="0"/>
            <a:ext cx="20104101" cy="1130935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43AAA"/>
        </a:solidFill>
        <a:effectLst/>
      </p:bgPr>
    </p:bg>
    <p:spTree>
      <p:nvGrpSpPr>
        <p:cNvPr id="1" name="Shape 183"/>
        <p:cNvGrpSpPr/>
        <p:nvPr/>
      </p:nvGrpSpPr>
      <p:grpSpPr>
        <a:xfrm>
          <a:off x="0" y="0"/>
          <a:ext cx="0" cy="0"/>
          <a:chOff x="0" y="0"/>
          <a:chExt cx="0" cy="0"/>
        </a:xfrm>
      </p:grpSpPr>
      <p:sp>
        <p:nvSpPr>
          <p:cNvPr id="184" name="Google Shape;184;p11" descr="Getting help"/>
          <p:cNvSpPr/>
          <p:nvPr/>
        </p:nvSpPr>
        <p:spPr>
          <a:xfrm>
            <a:off x="5628408" y="412408"/>
            <a:ext cx="7278719" cy="1378934"/>
          </a:xfrm>
          <a:custGeom>
            <a:avLst/>
            <a:gdLst/>
            <a:ahLst/>
            <a:cxnLst/>
            <a:rect l="l" t="t" r="r" b="b"/>
            <a:pathLst>
              <a:path w="7278719" h="1378934" extrusionOk="0">
                <a:moveTo>
                  <a:pt x="6981967" y="426672"/>
                </a:moveTo>
                <a:cubicBezTo>
                  <a:pt x="6933247" y="426672"/>
                  <a:pt x="6886003" y="432578"/>
                  <a:pt x="6838758" y="444388"/>
                </a:cubicBezTo>
                <a:lnTo>
                  <a:pt x="6838758" y="872537"/>
                </a:lnTo>
                <a:cubicBezTo>
                  <a:pt x="6880097" y="906494"/>
                  <a:pt x="6928817" y="924210"/>
                  <a:pt x="6981967" y="924210"/>
                </a:cubicBezTo>
                <a:cubicBezTo>
                  <a:pt x="7073502" y="924210"/>
                  <a:pt x="7126651" y="872537"/>
                  <a:pt x="7126651" y="781002"/>
                </a:cubicBezTo>
                <a:lnTo>
                  <a:pt x="7126651" y="569880"/>
                </a:lnTo>
                <a:cubicBezTo>
                  <a:pt x="7126651" y="479821"/>
                  <a:pt x="7073502" y="426672"/>
                  <a:pt x="6981967" y="426672"/>
                </a:cubicBezTo>
                <a:close/>
                <a:moveTo>
                  <a:pt x="5879067" y="426672"/>
                </a:moveTo>
                <a:cubicBezTo>
                  <a:pt x="5786055" y="426672"/>
                  <a:pt x="5735859" y="482774"/>
                  <a:pt x="5735859" y="606790"/>
                </a:cubicBezTo>
                <a:lnTo>
                  <a:pt x="6023751" y="606790"/>
                </a:lnTo>
                <a:cubicBezTo>
                  <a:pt x="6023751" y="484251"/>
                  <a:pt x="5973555" y="426672"/>
                  <a:pt x="5879067" y="426672"/>
                </a:cubicBezTo>
                <a:close/>
                <a:moveTo>
                  <a:pt x="4002642" y="426672"/>
                </a:moveTo>
                <a:cubicBezTo>
                  <a:pt x="3912583" y="426672"/>
                  <a:pt x="3859434" y="479821"/>
                  <a:pt x="3859434" y="569880"/>
                </a:cubicBezTo>
                <a:lnTo>
                  <a:pt x="3859434" y="781002"/>
                </a:lnTo>
                <a:cubicBezTo>
                  <a:pt x="3859434" y="872537"/>
                  <a:pt x="3912583" y="924210"/>
                  <a:pt x="4002642" y="924210"/>
                </a:cubicBezTo>
                <a:cubicBezTo>
                  <a:pt x="4055791" y="924210"/>
                  <a:pt x="4107465" y="905018"/>
                  <a:pt x="4147327" y="871061"/>
                </a:cubicBezTo>
                <a:lnTo>
                  <a:pt x="4147327" y="445865"/>
                </a:lnTo>
                <a:cubicBezTo>
                  <a:pt x="4101559" y="434054"/>
                  <a:pt x="4052839" y="426672"/>
                  <a:pt x="4002642" y="426672"/>
                </a:cubicBezTo>
                <a:close/>
                <a:moveTo>
                  <a:pt x="1135618" y="426672"/>
                </a:moveTo>
                <a:cubicBezTo>
                  <a:pt x="1042606" y="426672"/>
                  <a:pt x="992409" y="482774"/>
                  <a:pt x="992409" y="606790"/>
                </a:cubicBezTo>
                <a:lnTo>
                  <a:pt x="1280303" y="606790"/>
                </a:lnTo>
                <a:cubicBezTo>
                  <a:pt x="1280303" y="484251"/>
                  <a:pt x="1230106" y="426672"/>
                  <a:pt x="1135618" y="426672"/>
                </a:cubicBezTo>
                <a:close/>
                <a:moveTo>
                  <a:pt x="6981967" y="286416"/>
                </a:moveTo>
                <a:cubicBezTo>
                  <a:pt x="7069073" y="286416"/>
                  <a:pt x="7142892" y="314468"/>
                  <a:pt x="7196041" y="369093"/>
                </a:cubicBezTo>
                <a:cubicBezTo>
                  <a:pt x="7249191" y="422243"/>
                  <a:pt x="7278719" y="496062"/>
                  <a:pt x="7278719" y="581691"/>
                </a:cubicBezTo>
                <a:lnTo>
                  <a:pt x="7278719" y="767715"/>
                </a:lnTo>
                <a:cubicBezTo>
                  <a:pt x="7278719" y="854821"/>
                  <a:pt x="7250667" y="931592"/>
                  <a:pt x="7197517" y="984742"/>
                </a:cubicBezTo>
                <a:cubicBezTo>
                  <a:pt x="7144368" y="1039368"/>
                  <a:pt x="7079407" y="1064466"/>
                  <a:pt x="6992301" y="1064466"/>
                </a:cubicBezTo>
                <a:cubicBezTo>
                  <a:pt x="6943581" y="1064466"/>
                  <a:pt x="6884526" y="1046750"/>
                  <a:pt x="6838758" y="1026080"/>
                </a:cubicBezTo>
                <a:lnTo>
                  <a:pt x="6838758" y="1302162"/>
                </a:lnTo>
                <a:cubicBezTo>
                  <a:pt x="6838758" y="1344977"/>
                  <a:pt x="6804802" y="1378934"/>
                  <a:pt x="6763463" y="1378934"/>
                </a:cubicBezTo>
                <a:cubicBezTo>
                  <a:pt x="6720649" y="1378934"/>
                  <a:pt x="6686692" y="1344977"/>
                  <a:pt x="6686692" y="1302162"/>
                </a:cubicBezTo>
                <a:lnTo>
                  <a:pt x="6686692" y="414861"/>
                </a:lnTo>
                <a:cubicBezTo>
                  <a:pt x="6686692" y="373523"/>
                  <a:pt x="6713267" y="336613"/>
                  <a:pt x="6751653" y="324802"/>
                </a:cubicBezTo>
                <a:cubicBezTo>
                  <a:pt x="6825471" y="301180"/>
                  <a:pt x="6902243" y="286416"/>
                  <a:pt x="6981967" y="286416"/>
                </a:cubicBezTo>
                <a:close/>
                <a:moveTo>
                  <a:pt x="5879067" y="286416"/>
                </a:moveTo>
                <a:cubicBezTo>
                  <a:pt x="5966173" y="286416"/>
                  <a:pt x="6039991" y="314468"/>
                  <a:pt x="6093141" y="369093"/>
                </a:cubicBezTo>
                <a:cubicBezTo>
                  <a:pt x="6146291" y="422243"/>
                  <a:pt x="6175819" y="496062"/>
                  <a:pt x="6175819" y="581691"/>
                </a:cubicBezTo>
                <a:lnTo>
                  <a:pt x="6175819" y="651081"/>
                </a:lnTo>
                <a:cubicBezTo>
                  <a:pt x="6175819" y="704231"/>
                  <a:pt x="6133003" y="747045"/>
                  <a:pt x="6079854" y="747045"/>
                </a:cubicBezTo>
                <a:lnTo>
                  <a:pt x="5735859" y="747045"/>
                </a:lnTo>
                <a:cubicBezTo>
                  <a:pt x="5735859" y="807577"/>
                  <a:pt x="5746193" y="847439"/>
                  <a:pt x="5765386" y="874014"/>
                </a:cubicBezTo>
                <a:cubicBezTo>
                  <a:pt x="5790485" y="906494"/>
                  <a:pt x="5828871" y="924210"/>
                  <a:pt x="5879067" y="924210"/>
                </a:cubicBezTo>
                <a:cubicBezTo>
                  <a:pt x="5935169" y="924210"/>
                  <a:pt x="5988319" y="907970"/>
                  <a:pt x="6038515" y="885825"/>
                </a:cubicBezTo>
                <a:cubicBezTo>
                  <a:pt x="6048850" y="881396"/>
                  <a:pt x="6059185" y="878443"/>
                  <a:pt x="6069519" y="878443"/>
                </a:cubicBezTo>
                <a:cubicBezTo>
                  <a:pt x="6106429" y="878443"/>
                  <a:pt x="6141861" y="909447"/>
                  <a:pt x="6141861" y="947832"/>
                </a:cubicBezTo>
                <a:cubicBezTo>
                  <a:pt x="6141861" y="975883"/>
                  <a:pt x="6130051" y="1000982"/>
                  <a:pt x="6103476" y="1014269"/>
                </a:cubicBezTo>
                <a:cubicBezTo>
                  <a:pt x="6032609" y="1048226"/>
                  <a:pt x="5957315" y="1064466"/>
                  <a:pt x="5879067" y="1064466"/>
                </a:cubicBezTo>
                <a:cubicBezTo>
                  <a:pt x="5793437" y="1064466"/>
                  <a:pt x="5719618" y="1036415"/>
                  <a:pt x="5664993" y="981789"/>
                </a:cubicBezTo>
                <a:cubicBezTo>
                  <a:pt x="5611843" y="928640"/>
                  <a:pt x="5583791" y="854821"/>
                  <a:pt x="5583791" y="767715"/>
                </a:cubicBezTo>
                <a:lnTo>
                  <a:pt x="5583791" y="581691"/>
                </a:lnTo>
                <a:cubicBezTo>
                  <a:pt x="5583791" y="496062"/>
                  <a:pt x="5611843" y="422243"/>
                  <a:pt x="5664993" y="369093"/>
                </a:cubicBezTo>
                <a:cubicBezTo>
                  <a:pt x="5719618" y="314468"/>
                  <a:pt x="5793437" y="286416"/>
                  <a:pt x="5879067" y="286416"/>
                </a:cubicBezTo>
                <a:close/>
                <a:moveTo>
                  <a:pt x="4002642" y="286416"/>
                </a:moveTo>
                <a:cubicBezTo>
                  <a:pt x="4083843" y="286416"/>
                  <a:pt x="4160615" y="299704"/>
                  <a:pt x="4234433" y="324802"/>
                </a:cubicBezTo>
                <a:cubicBezTo>
                  <a:pt x="4272819" y="338090"/>
                  <a:pt x="4299393" y="373523"/>
                  <a:pt x="4299393" y="414861"/>
                </a:cubicBezTo>
                <a:lnTo>
                  <a:pt x="4299393" y="1083659"/>
                </a:lnTo>
                <a:cubicBezTo>
                  <a:pt x="4299393" y="1169289"/>
                  <a:pt x="4269866" y="1243107"/>
                  <a:pt x="4216717" y="1296257"/>
                </a:cubicBezTo>
                <a:cubicBezTo>
                  <a:pt x="4163567" y="1350883"/>
                  <a:pt x="4089748" y="1378934"/>
                  <a:pt x="4002642" y="1378934"/>
                </a:cubicBezTo>
                <a:cubicBezTo>
                  <a:pt x="3928823" y="1378934"/>
                  <a:pt x="3856481" y="1364170"/>
                  <a:pt x="3788568" y="1333166"/>
                </a:cubicBezTo>
                <a:cubicBezTo>
                  <a:pt x="3760517" y="1319879"/>
                  <a:pt x="3742800" y="1294781"/>
                  <a:pt x="3742800" y="1265253"/>
                </a:cubicBezTo>
                <a:cubicBezTo>
                  <a:pt x="3742800" y="1226867"/>
                  <a:pt x="3775280" y="1194387"/>
                  <a:pt x="3816619" y="1194387"/>
                </a:cubicBezTo>
                <a:cubicBezTo>
                  <a:pt x="3826953" y="1194387"/>
                  <a:pt x="3840241" y="1198816"/>
                  <a:pt x="3850575" y="1203245"/>
                </a:cubicBezTo>
                <a:cubicBezTo>
                  <a:pt x="3899296" y="1223914"/>
                  <a:pt x="3949493" y="1238678"/>
                  <a:pt x="4002642" y="1238678"/>
                </a:cubicBezTo>
                <a:cubicBezTo>
                  <a:pt x="4094177" y="1238678"/>
                  <a:pt x="4147327" y="1173718"/>
                  <a:pt x="4147327" y="1083659"/>
                </a:cubicBezTo>
                <a:lnTo>
                  <a:pt x="4147327" y="1026080"/>
                </a:lnTo>
                <a:cubicBezTo>
                  <a:pt x="4103035" y="1048226"/>
                  <a:pt x="4052839" y="1064466"/>
                  <a:pt x="4002642" y="1064466"/>
                </a:cubicBezTo>
                <a:cubicBezTo>
                  <a:pt x="3917012" y="1064466"/>
                  <a:pt x="3843193" y="1036415"/>
                  <a:pt x="3788568" y="981789"/>
                </a:cubicBezTo>
                <a:cubicBezTo>
                  <a:pt x="3735418" y="928640"/>
                  <a:pt x="3707367" y="854821"/>
                  <a:pt x="3707367" y="767715"/>
                </a:cubicBezTo>
                <a:lnTo>
                  <a:pt x="3707367" y="581691"/>
                </a:lnTo>
                <a:cubicBezTo>
                  <a:pt x="3707367" y="496062"/>
                  <a:pt x="3735418" y="422243"/>
                  <a:pt x="3788568" y="369093"/>
                </a:cubicBezTo>
                <a:cubicBezTo>
                  <a:pt x="3843193" y="314468"/>
                  <a:pt x="3917012" y="286416"/>
                  <a:pt x="4002642" y="286416"/>
                </a:cubicBezTo>
                <a:close/>
                <a:moveTo>
                  <a:pt x="3257691" y="286416"/>
                </a:moveTo>
                <a:cubicBezTo>
                  <a:pt x="3344798" y="286416"/>
                  <a:pt x="3418617" y="314468"/>
                  <a:pt x="3471766" y="369093"/>
                </a:cubicBezTo>
                <a:cubicBezTo>
                  <a:pt x="3524915" y="422243"/>
                  <a:pt x="3554443" y="496062"/>
                  <a:pt x="3554443" y="581691"/>
                </a:cubicBezTo>
                <a:lnTo>
                  <a:pt x="3554443" y="987695"/>
                </a:lnTo>
                <a:cubicBezTo>
                  <a:pt x="3554443" y="1030509"/>
                  <a:pt x="3520486" y="1064466"/>
                  <a:pt x="3477671" y="1064466"/>
                </a:cubicBezTo>
                <a:cubicBezTo>
                  <a:pt x="3434857" y="1064466"/>
                  <a:pt x="3402376" y="1030509"/>
                  <a:pt x="3402376" y="987695"/>
                </a:cubicBezTo>
                <a:lnTo>
                  <a:pt x="3402376" y="569880"/>
                </a:lnTo>
                <a:cubicBezTo>
                  <a:pt x="3402376" y="479821"/>
                  <a:pt x="3349227" y="426672"/>
                  <a:pt x="3257691" y="426672"/>
                </a:cubicBezTo>
                <a:cubicBezTo>
                  <a:pt x="3208971" y="426672"/>
                  <a:pt x="3160251" y="434054"/>
                  <a:pt x="3114483" y="445865"/>
                </a:cubicBezTo>
                <a:lnTo>
                  <a:pt x="3114483" y="987695"/>
                </a:lnTo>
                <a:cubicBezTo>
                  <a:pt x="3114483" y="1030509"/>
                  <a:pt x="3080527" y="1064466"/>
                  <a:pt x="3039188" y="1064466"/>
                </a:cubicBezTo>
                <a:cubicBezTo>
                  <a:pt x="2996373" y="1064466"/>
                  <a:pt x="2962417" y="1030509"/>
                  <a:pt x="2962417" y="987695"/>
                </a:cubicBezTo>
                <a:lnTo>
                  <a:pt x="2962417" y="414861"/>
                </a:lnTo>
                <a:cubicBezTo>
                  <a:pt x="2962417" y="373523"/>
                  <a:pt x="2987515" y="338090"/>
                  <a:pt x="3027377" y="324802"/>
                </a:cubicBezTo>
                <a:cubicBezTo>
                  <a:pt x="3099719" y="299704"/>
                  <a:pt x="3177967" y="286416"/>
                  <a:pt x="3257691" y="286416"/>
                </a:cubicBezTo>
                <a:close/>
                <a:moveTo>
                  <a:pt x="2686097" y="286416"/>
                </a:moveTo>
                <a:cubicBezTo>
                  <a:pt x="2728911" y="286416"/>
                  <a:pt x="2761392" y="320373"/>
                  <a:pt x="2761392" y="363188"/>
                </a:cubicBezTo>
                <a:lnTo>
                  <a:pt x="2761392" y="987695"/>
                </a:lnTo>
                <a:cubicBezTo>
                  <a:pt x="2761392" y="1030509"/>
                  <a:pt x="2728911" y="1064466"/>
                  <a:pt x="2686097" y="1064466"/>
                </a:cubicBezTo>
                <a:cubicBezTo>
                  <a:pt x="2644758" y="1064466"/>
                  <a:pt x="2609325" y="1030509"/>
                  <a:pt x="2609325" y="987695"/>
                </a:cubicBezTo>
                <a:lnTo>
                  <a:pt x="2609325" y="363188"/>
                </a:lnTo>
                <a:cubicBezTo>
                  <a:pt x="2609325" y="320373"/>
                  <a:pt x="2644758" y="286416"/>
                  <a:pt x="2686097" y="286416"/>
                </a:cubicBezTo>
                <a:close/>
                <a:moveTo>
                  <a:pt x="1135618" y="286416"/>
                </a:moveTo>
                <a:cubicBezTo>
                  <a:pt x="1222724" y="286416"/>
                  <a:pt x="1296543" y="314468"/>
                  <a:pt x="1349692" y="369093"/>
                </a:cubicBezTo>
                <a:cubicBezTo>
                  <a:pt x="1402842" y="422243"/>
                  <a:pt x="1432368" y="496062"/>
                  <a:pt x="1432368" y="581691"/>
                </a:cubicBezTo>
                <a:lnTo>
                  <a:pt x="1432368" y="651081"/>
                </a:lnTo>
                <a:cubicBezTo>
                  <a:pt x="1432368" y="704231"/>
                  <a:pt x="1389554" y="747045"/>
                  <a:pt x="1336405" y="747045"/>
                </a:cubicBezTo>
                <a:lnTo>
                  <a:pt x="992409" y="747045"/>
                </a:lnTo>
                <a:cubicBezTo>
                  <a:pt x="992409" y="807577"/>
                  <a:pt x="1002744" y="847439"/>
                  <a:pt x="1021937" y="874014"/>
                </a:cubicBezTo>
                <a:cubicBezTo>
                  <a:pt x="1047035" y="906494"/>
                  <a:pt x="1085421" y="924210"/>
                  <a:pt x="1135618" y="924210"/>
                </a:cubicBezTo>
                <a:cubicBezTo>
                  <a:pt x="1191720" y="924210"/>
                  <a:pt x="1244870" y="907970"/>
                  <a:pt x="1295066" y="885825"/>
                </a:cubicBezTo>
                <a:cubicBezTo>
                  <a:pt x="1305401" y="881396"/>
                  <a:pt x="1315735" y="878443"/>
                  <a:pt x="1326069" y="878443"/>
                </a:cubicBezTo>
                <a:cubicBezTo>
                  <a:pt x="1362980" y="878443"/>
                  <a:pt x="1398412" y="909447"/>
                  <a:pt x="1398412" y="947832"/>
                </a:cubicBezTo>
                <a:cubicBezTo>
                  <a:pt x="1398412" y="975883"/>
                  <a:pt x="1386602" y="1000982"/>
                  <a:pt x="1360027" y="1014269"/>
                </a:cubicBezTo>
                <a:cubicBezTo>
                  <a:pt x="1289161" y="1048226"/>
                  <a:pt x="1213866" y="1064466"/>
                  <a:pt x="1135618" y="1064466"/>
                </a:cubicBezTo>
                <a:cubicBezTo>
                  <a:pt x="1049988" y="1064466"/>
                  <a:pt x="976169" y="1036415"/>
                  <a:pt x="921543" y="981789"/>
                </a:cubicBezTo>
                <a:cubicBezTo>
                  <a:pt x="868394" y="928640"/>
                  <a:pt x="840343" y="854821"/>
                  <a:pt x="840343" y="767715"/>
                </a:cubicBezTo>
                <a:lnTo>
                  <a:pt x="840343" y="581691"/>
                </a:lnTo>
                <a:cubicBezTo>
                  <a:pt x="840343" y="496062"/>
                  <a:pt x="868394" y="422243"/>
                  <a:pt x="921543" y="369093"/>
                </a:cubicBezTo>
                <a:cubicBezTo>
                  <a:pt x="976169" y="314468"/>
                  <a:pt x="1049988" y="286416"/>
                  <a:pt x="1135618" y="286416"/>
                </a:cubicBezTo>
                <a:close/>
                <a:moveTo>
                  <a:pt x="6418420" y="0"/>
                </a:moveTo>
                <a:cubicBezTo>
                  <a:pt x="6459759" y="0"/>
                  <a:pt x="6493715" y="33956"/>
                  <a:pt x="6493715" y="76771"/>
                </a:cubicBezTo>
                <a:lnTo>
                  <a:pt x="6493715" y="987695"/>
                </a:lnTo>
                <a:cubicBezTo>
                  <a:pt x="6493715" y="1030509"/>
                  <a:pt x="6459759" y="1064466"/>
                  <a:pt x="6418420" y="1064466"/>
                </a:cubicBezTo>
                <a:cubicBezTo>
                  <a:pt x="6375605" y="1064466"/>
                  <a:pt x="6341649" y="1030509"/>
                  <a:pt x="6341649" y="987695"/>
                </a:cubicBezTo>
                <a:lnTo>
                  <a:pt x="6341649" y="76771"/>
                </a:lnTo>
                <a:cubicBezTo>
                  <a:pt x="6341649" y="33956"/>
                  <a:pt x="6375605" y="0"/>
                  <a:pt x="6418420" y="0"/>
                </a:cubicBezTo>
                <a:close/>
                <a:moveTo>
                  <a:pt x="4915613" y="0"/>
                </a:moveTo>
                <a:cubicBezTo>
                  <a:pt x="4956951" y="0"/>
                  <a:pt x="4990908" y="33956"/>
                  <a:pt x="4990908" y="76771"/>
                </a:cubicBezTo>
                <a:lnTo>
                  <a:pt x="4990908" y="324802"/>
                </a:lnTo>
                <a:cubicBezTo>
                  <a:pt x="5036676" y="304133"/>
                  <a:pt x="5095731" y="286416"/>
                  <a:pt x="5144451" y="286416"/>
                </a:cubicBezTo>
                <a:cubicBezTo>
                  <a:pt x="5231557" y="286416"/>
                  <a:pt x="5295042" y="311515"/>
                  <a:pt x="5349667" y="366141"/>
                </a:cubicBezTo>
                <a:cubicBezTo>
                  <a:pt x="5402817" y="419290"/>
                  <a:pt x="5430868" y="496062"/>
                  <a:pt x="5430868" y="581691"/>
                </a:cubicBezTo>
                <a:lnTo>
                  <a:pt x="5430868" y="987695"/>
                </a:lnTo>
                <a:cubicBezTo>
                  <a:pt x="5430868" y="1030509"/>
                  <a:pt x="5396911" y="1064466"/>
                  <a:pt x="5354097" y="1064466"/>
                </a:cubicBezTo>
                <a:cubicBezTo>
                  <a:pt x="5311281" y="1064466"/>
                  <a:pt x="5278801" y="1030509"/>
                  <a:pt x="5278801" y="987695"/>
                </a:cubicBezTo>
                <a:lnTo>
                  <a:pt x="5278801" y="569880"/>
                </a:lnTo>
                <a:cubicBezTo>
                  <a:pt x="5278801" y="479821"/>
                  <a:pt x="5225652" y="426672"/>
                  <a:pt x="5134117" y="426672"/>
                </a:cubicBezTo>
                <a:cubicBezTo>
                  <a:pt x="5082444" y="426672"/>
                  <a:pt x="5032247" y="445865"/>
                  <a:pt x="4990908" y="479821"/>
                </a:cubicBezTo>
                <a:lnTo>
                  <a:pt x="4990908" y="987695"/>
                </a:lnTo>
                <a:cubicBezTo>
                  <a:pt x="4990908" y="1030509"/>
                  <a:pt x="4956951" y="1064466"/>
                  <a:pt x="4915613" y="1064466"/>
                </a:cubicBezTo>
                <a:cubicBezTo>
                  <a:pt x="4872799" y="1064466"/>
                  <a:pt x="4838842" y="1030509"/>
                  <a:pt x="4838842" y="987695"/>
                </a:cubicBezTo>
                <a:lnTo>
                  <a:pt x="4838842" y="76771"/>
                </a:lnTo>
                <a:cubicBezTo>
                  <a:pt x="4838842" y="33956"/>
                  <a:pt x="4872799" y="0"/>
                  <a:pt x="4915613" y="0"/>
                </a:cubicBezTo>
                <a:close/>
                <a:moveTo>
                  <a:pt x="2686097" y="0"/>
                </a:moveTo>
                <a:cubicBezTo>
                  <a:pt x="2733341" y="0"/>
                  <a:pt x="2771726" y="38385"/>
                  <a:pt x="2771726" y="85629"/>
                </a:cubicBezTo>
                <a:cubicBezTo>
                  <a:pt x="2771726" y="132873"/>
                  <a:pt x="2733341" y="171259"/>
                  <a:pt x="2686097" y="171259"/>
                </a:cubicBezTo>
                <a:cubicBezTo>
                  <a:pt x="2638853" y="171259"/>
                  <a:pt x="2600467" y="132873"/>
                  <a:pt x="2600467" y="85629"/>
                </a:cubicBezTo>
                <a:cubicBezTo>
                  <a:pt x="2600467" y="38385"/>
                  <a:pt x="2638853" y="0"/>
                  <a:pt x="2686097" y="0"/>
                </a:cubicBezTo>
                <a:close/>
                <a:moveTo>
                  <a:pt x="2172413" y="0"/>
                </a:moveTo>
                <a:cubicBezTo>
                  <a:pt x="2213752" y="0"/>
                  <a:pt x="2247708" y="33956"/>
                  <a:pt x="2247708" y="76771"/>
                </a:cubicBezTo>
                <a:lnTo>
                  <a:pt x="2247708" y="301180"/>
                </a:lnTo>
                <a:lnTo>
                  <a:pt x="2390917" y="301180"/>
                </a:lnTo>
                <a:cubicBezTo>
                  <a:pt x="2433731" y="301180"/>
                  <a:pt x="2467688" y="332184"/>
                  <a:pt x="2467688" y="373523"/>
                </a:cubicBezTo>
                <a:cubicBezTo>
                  <a:pt x="2467688" y="417814"/>
                  <a:pt x="2435208" y="447341"/>
                  <a:pt x="2390917" y="447341"/>
                </a:cubicBezTo>
                <a:lnTo>
                  <a:pt x="2247708" y="447341"/>
                </a:lnTo>
                <a:lnTo>
                  <a:pt x="2247708" y="832675"/>
                </a:lnTo>
                <a:cubicBezTo>
                  <a:pt x="2247708" y="888777"/>
                  <a:pt x="2277236" y="924210"/>
                  <a:pt x="2315622" y="924210"/>
                </a:cubicBezTo>
                <a:cubicBezTo>
                  <a:pt x="2358437" y="924210"/>
                  <a:pt x="2365818" y="912399"/>
                  <a:pt x="2393869" y="912399"/>
                </a:cubicBezTo>
                <a:cubicBezTo>
                  <a:pt x="2430779" y="912399"/>
                  <a:pt x="2467688" y="938974"/>
                  <a:pt x="2467688" y="983265"/>
                </a:cubicBezTo>
                <a:cubicBezTo>
                  <a:pt x="2467688" y="1020175"/>
                  <a:pt x="2439637" y="1048226"/>
                  <a:pt x="2402728" y="1055608"/>
                </a:cubicBezTo>
                <a:cubicBezTo>
                  <a:pt x="2373200" y="1061513"/>
                  <a:pt x="2345149" y="1064466"/>
                  <a:pt x="2315622" y="1064466"/>
                </a:cubicBezTo>
                <a:cubicBezTo>
                  <a:pt x="2194559" y="1064466"/>
                  <a:pt x="2095642" y="969978"/>
                  <a:pt x="2095642" y="834152"/>
                </a:cubicBezTo>
                <a:lnTo>
                  <a:pt x="2095642" y="76771"/>
                </a:lnTo>
                <a:cubicBezTo>
                  <a:pt x="2095642" y="33956"/>
                  <a:pt x="2129599" y="0"/>
                  <a:pt x="2172413" y="0"/>
                </a:cubicBezTo>
                <a:close/>
                <a:moveTo>
                  <a:pt x="1667589" y="0"/>
                </a:moveTo>
                <a:cubicBezTo>
                  <a:pt x="1708927" y="0"/>
                  <a:pt x="1742884" y="33956"/>
                  <a:pt x="1742884" y="76771"/>
                </a:cubicBezTo>
                <a:lnTo>
                  <a:pt x="1742884" y="301180"/>
                </a:lnTo>
                <a:lnTo>
                  <a:pt x="1886093" y="301180"/>
                </a:lnTo>
                <a:cubicBezTo>
                  <a:pt x="1928907" y="301180"/>
                  <a:pt x="1962864" y="332184"/>
                  <a:pt x="1962864" y="373523"/>
                </a:cubicBezTo>
                <a:cubicBezTo>
                  <a:pt x="1962864" y="417814"/>
                  <a:pt x="1930384" y="447341"/>
                  <a:pt x="1886093" y="447341"/>
                </a:cubicBezTo>
                <a:lnTo>
                  <a:pt x="1742884" y="447341"/>
                </a:lnTo>
                <a:lnTo>
                  <a:pt x="1742884" y="832675"/>
                </a:lnTo>
                <a:cubicBezTo>
                  <a:pt x="1742884" y="888777"/>
                  <a:pt x="1772412" y="924210"/>
                  <a:pt x="1810797" y="924210"/>
                </a:cubicBezTo>
                <a:cubicBezTo>
                  <a:pt x="1853612" y="924210"/>
                  <a:pt x="1860994" y="912399"/>
                  <a:pt x="1889045" y="912399"/>
                </a:cubicBezTo>
                <a:cubicBezTo>
                  <a:pt x="1925955" y="912399"/>
                  <a:pt x="1962864" y="938974"/>
                  <a:pt x="1962864" y="983265"/>
                </a:cubicBezTo>
                <a:cubicBezTo>
                  <a:pt x="1962864" y="1020175"/>
                  <a:pt x="1934813" y="1048226"/>
                  <a:pt x="1897903" y="1055608"/>
                </a:cubicBezTo>
                <a:cubicBezTo>
                  <a:pt x="1868376" y="1061513"/>
                  <a:pt x="1840325" y="1064466"/>
                  <a:pt x="1810797" y="1064466"/>
                </a:cubicBezTo>
                <a:cubicBezTo>
                  <a:pt x="1689735" y="1064466"/>
                  <a:pt x="1590817" y="969978"/>
                  <a:pt x="1590817" y="834152"/>
                </a:cubicBezTo>
                <a:lnTo>
                  <a:pt x="1590817" y="76771"/>
                </a:lnTo>
                <a:cubicBezTo>
                  <a:pt x="1590817" y="33956"/>
                  <a:pt x="1624774" y="0"/>
                  <a:pt x="1667589" y="0"/>
                </a:cubicBezTo>
                <a:close/>
                <a:moveTo>
                  <a:pt x="380904" y="0"/>
                </a:moveTo>
                <a:cubicBezTo>
                  <a:pt x="462105" y="0"/>
                  <a:pt x="558069" y="25098"/>
                  <a:pt x="625983" y="66437"/>
                </a:cubicBezTo>
                <a:cubicBezTo>
                  <a:pt x="649605" y="81200"/>
                  <a:pt x="662892" y="107775"/>
                  <a:pt x="662892" y="134350"/>
                </a:cubicBezTo>
                <a:cubicBezTo>
                  <a:pt x="662892" y="174212"/>
                  <a:pt x="628935" y="205216"/>
                  <a:pt x="586121" y="205216"/>
                </a:cubicBezTo>
                <a:cubicBezTo>
                  <a:pt x="572833" y="205216"/>
                  <a:pt x="558069" y="200787"/>
                  <a:pt x="546258" y="193405"/>
                </a:cubicBezTo>
                <a:cubicBezTo>
                  <a:pt x="507873" y="169783"/>
                  <a:pt x="439959" y="144684"/>
                  <a:pt x="380904" y="144684"/>
                </a:cubicBezTo>
                <a:cubicBezTo>
                  <a:pt x="237696" y="144684"/>
                  <a:pt x="156495" y="233267"/>
                  <a:pt x="156495" y="376475"/>
                </a:cubicBezTo>
                <a:lnTo>
                  <a:pt x="156495" y="689467"/>
                </a:lnTo>
                <a:cubicBezTo>
                  <a:pt x="156495" y="832675"/>
                  <a:pt x="237696" y="919781"/>
                  <a:pt x="380904" y="919781"/>
                </a:cubicBezTo>
                <a:cubicBezTo>
                  <a:pt x="438483" y="919781"/>
                  <a:pt x="494585" y="909447"/>
                  <a:pt x="544782" y="893206"/>
                </a:cubicBezTo>
                <a:lnTo>
                  <a:pt x="544782" y="620077"/>
                </a:lnTo>
                <a:lnTo>
                  <a:pt x="400097" y="620077"/>
                </a:lnTo>
                <a:cubicBezTo>
                  <a:pt x="358759" y="620077"/>
                  <a:pt x="324802" y="587597"/>
                  <a:pt x="324802" y="544782"/>
                </a:cubicBezTo>
                <a:cubicBezTo>
                  <a:pt x="324802" y="503444"/>
                  <a:pt x="358759" y="469487"/>
                  <a:pt x="400097" y="469487"/>
                </a:cubicBezTo>
                <a:lnTo>
                  <a:pt x="605313" y="469487"/>
                </a:lnTo>
                <a:cubicBezTo>
                  <a:pt x="658463" y="469487"/>
                  <a:pt x="701278" y="512302"/>
                  <a:pt x="701278" y="565451"/>
                </a:cubicBezTo>
                <a:lnTo>
                  <a:pt x="701278" y="925687"/>
                </a:lnTo>
                <a:cubicBezTo>
                  <a:pt x="701278" y="964073"/>
                  <a:pt x="679132" y="998029"/>
                  <a:pt x="645175" y="1012793"/>
                </a:cubicBezTo>
                <a:cubicBezTo>
                  <a:pt x="574309" y="1043797"/>
                  <a:pt x="473916" y="1064466"/>
                  <a:pt x="380904" y="1064466"/>
                </a:cubicBezTo>
                <a:cubicBezTo>
                  <a:pt x="153543" y="1064466"/>
                  <a:pt x="0" y="910923"/>
                  <a:pt x="0" y="682085"/>
                </a:cubicBezTo>
                <a:lnTo>
                  <a:pt x="0" y="382381"/>
                </a:lnTo>
                <a:cubicBezTo>
                  <a:pt x="0" y="153543"/>
                  <a:pt x="153543" y="0"/>
                  <a:pt x="380904" y="0"/>
                </a:cubicBezTo>
                <a:close/>
              </a:path>
            </a:pathLst>
          </a:custGeom>
          <a:solidFill>
            <a:schemeClr val="lt1"/>
          </a:solidFill>
          <a:ln>
            <a:noFill/>
          </a:ln>
        </p:spPr>
        <p:txBody>
          <a:bodyPr spcFirstLastPara="1" wrap="square" lIns="91425" tIns="45700" rIns="91425" bIns="45700" anchor="t" anchorCtr="0">
            <a:noAutofit/>
          </a:bodyPr>
          <a:lstStyle/>
          <a:p>
            <a:pPr marL="8255" marR="0" lvl="0" indent="0" algn="l" rtl="0">
              <a:lnSpc>
                <a:spcPct val="100000"/>
              </a:lnSpc>
              <a:spcBef>
                <a:spcPts val="0"/>
              </a:spcBef>
              <a:spcAft>
                <a:spcPts val="0"/>
              </a:spcAft>
              <a:buClr>
                <a:srgbClr val="000000"/>
              </a:buClr>
              <a:buSzPts val="11600"/>
              <a:buFont typeface="Arial"/>
              <a:buNone/>
            </a:pPr>
            <a:endParaRPr sz="11600" b="1" i="0" u="none" strike="noStrike" cap="none">
              <a:solidFill>
                <a:schemeClr val="lt1"/>
              </a:solidFill>
              <a:latin typeface="Arial"/>
              <a:ea typeface="Arial"/>
              <a:cs typeface="Arial"/>
              <a:sym typeface="Arial"/>
            </a:endParaRPr>
          </a:p>
        </p:txBody>
      </p:sp>
      <p:sp>
        <p:nvSpPr>
          <p:cNvPr id="185" name="Google Shape;185;p11"/>
          <p:cNvSpPr txBox="1"/>
          <p:nvPr/>
        </p:nvSpPr>
        <p:spPr>
          <a:xfrm>
            <a:off x="258250" y="2126050"/>
            <a:ext cx="19369200" cy="84915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0"/>
              </a:spcAft>
              <a:buClr>
                <a:srgbClr val="000000"/>
              </a:buClr>
              <a:buSzPts val="3500"/>
              <a:buFont typeface="Arial"/>
              <a:buNone/>
            </a:pPr>
            <a:r>
              <a:rPr lang="en-GB" sz="4200" b="0" i="0" u="none" strike="noStrike" cap="none">
                <a:solidFill>
                  <a:schemeClr val="lt1"/>
                </a:solidFill>
                <a:latin typeface="Calibri"/>
                <a:ea typeface="Calibri"/>
                <a:cs typeface="Calibri"/>
                <a:sym typeface="Calibri"/>
              </a:rPr>
              <a:t>Here at OLOV part of our job is making sure you feel safe and happy, in all parts of your life – including online! </a:t>
            </a:r>
            <a:endParaRPr sz="4200" b="0" i="0" u="none" strike="noStrike" cap="none">
              <a:solidFill>
                <a:schemeClr val="lt1"/>
              </a:solidFill>
              <a:latin typeface="Calibri"/>
              <a:ea typeface="Calibri"/>
              <a:cs typeface="Calibri"/>
              <a:sym typeface="Calibri"/>
            </a:endParaRPr>
          </a:p>
          <a:p>
            <a:pPr marL="0" marR="0" lvl="0" indent="0" algn="l" rtl="0">
              <a:lnSpc>
                <a:spcPct val="107000"/>
              </a:lnSpc>
              <a:spcBef>
                <a:spcPts val="800"/>
              </a:spcBef>
              <a:spcAft>
                <a:spcPts val="0"/>
              </a:spcAft>
              <a:buClr>
                <a:srgbClr val="000000"/>
              </a:buClr>
              <a:buSzPts val="3500"/>
              <a:buFont typeface="Arial"/>
              <a:buNone/>
            </a:pPr>
            <a:endParaRPr sz="4200" b="0" i="0" u="none" strike="noStrike" cap="none">
              <a:solidFill>
                <a:schemeClr val="lt1"/>
              </a:solidFill>
              <a:latin typeface="Calibri"/>
              <a:ea typeface="Calibri"/>
              <a:cs typeface="Calibri"/>
              <a:sym typeface="Calibri"/>
            </a:endParaRPr>
          </a:p>
          <a:p>
            <a:pPr marL="0" marR="0" lvl="0" indent="0" algn="l" rtl="0">
              <a:lnSpc>
                <a:spcPct val="107000"/>
              </a:lnSpc>
              <a:spcBef>
                <a:spcPts val="800"/>
              </a:spcBef>
              <a:spcAft>
                <a:spcPts val="0"/>
              </a:spcAft>
              <a:buClr>
                <a:srgbClr val="000000"/>
              </a:buClr>
              <a:buSzPts val="3500"/>
              <a:buFont typeface="Arial"/>
              <a:buNone/>
            </a:pPr>
            <a:r>
              <a:rPr lang="en-GB" sz="4200" b="0" i="0" u="none" strike="noStrike" cap="none">
                <a:solidFill>
                  <a:schemeClr val="lt1"/>
                </a:solidFill>
                <a:latin typeface="Calibri"/>
                <a:ea typeface="Calibri"/>
                <a:cs typeface="Calibri"/>
                <a:sym typeface="Calibri"/>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OLOV that person is Miss Coll and Mrs Etheridge.</a:t>
            </a:r>
            <a:endParaRPr sz="4200" b="0" i="0" u="none" strike="noStrike" cap="none">
              <a:solidFill>
                <a:schemeClr val="lt1"/>
              </a:solidFill>
              <a:latin typeface="Calibri"/>
              <a:ea typeface="Calibri"/>
              <a:cs typeface="Calibri"/>
              <a:sym typeface="Calibri"/>
            </a:endParaRPr>
          </a:p>
          <a:p>
            <a:pPr marL="0" marR="0" lvl="0" indent="0" algn="l" rtl="0">
              <a:lnSpc>
                <a:spcPct val="107000"/>
              </a:lnSpc>
              <a:spcBef>
                <a:spcPts val="800"/>
              </a:spcBef>
              <a:spcAft>
                <a:spcPts val="0"/>
              </a:spcAft>
              <a:buClr>
                <a:srgbClr val="000000"/>
              </a:buClr>
              <a:buSzPts val="3500"/>
              <a:buFont typeface="Arial"/>
              <a:buNone/>
            </a:pPr>
            <a:endParaRPr sz="4200" b="0" i="0" u="none" strike="noStrike" cap="none">
              <a:solidFill>
                <a:schemeClr val="lt1"/>
              </a:solidFill>
              <a:latin typeface="Calibri"/>
              <a:ea typeface="Calibri"/>
              <a:cs typeface="Calibri"/>
              <a:sym typeface="Calibri"/>
            </a:endParaRPr>
          </a:p>
          <a:p>
            <a:pPr marL="0" marR="0" lvl="0" indent="0" algn="l" rtl="0">
              <a:lnSpc>
                <a:spcPct val="107000"/>
              </a:lnSpc>
              <a:spcBef>
                <a:spcPts val="800"/>
              </a:spcBef>
              <a:spcAft>
                <a:spcPts val="0"/>
              </a:spcAft>
              <a:buClr>
                <a:srgbClr val="000000"/>
              </a:buClr>
              <a:buSzPts val="3500"/>
              <a:buFont typeface="Arial"/>
              <a:buNone/>
            </a:pPr>
            <a:r>
              <a:rPr lang="en-GB" sz="4200" b="0" i="0" u="none" strike="noStrike" cap="none">
                <a:solidFill>
                  <a:schemeClr val="lt1"/>
                </a:solidFill>
                <a:latin typeface="Calibri"/>
                <a:ea typeface="Calibri"/>
                <a:cs typeface="Calibri"/>
                <a:sym typeface="Calibri"/>
              </a:rPr>
              <a:t>If we have to speak to them, it’s not because you’re in trouble, it’s just because they have the special job of making sure every child here is safe.</a:t>
            </a:r>
            <a:endParaRPr sz="4200" b="0" i="0" u="none" strike="noStrike" cap="none">
              <a:solidFill>
                <a:schemeClr val="lt1"/>
              </a:solidFill>
              <a:latin typeface="Calibri"/>
              <a:ea typeface="Calibri"/>
              <a:cs typeface="Calibri"/>
              <a:sym typeface="Calibri"/>
            </a:endParaRPr>
          </a:p>
          <a:p>
            <a:pPr marL="0" marR="0" lvl="0" indent="0" algn="l" rtl="0">
              <a:lnSpc>
                <a:spcPct val="100000"/>
              </a:lnSpc>
              <a:spcBef>
                <a:spcPts val="80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204c4c32138_0_103"/>
          <p:cNvSpPr txBox="1">
            <a:spLocks noGrp="1"/>
          </p:cNvSpPr>
          <p:nvPr>
            <p:ph type="title"/>
          </p:nvPr>
        </p:nvSpPr>
        <p:spPr>
          <a:xfrm>
            <a:off x="6319673" y="694351"/>
            <a:ext cx="7464900" cy="17856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SzPts val="1400"/>
              <a:buNone/>
            </a:pPr>
            <a:r>
              <a:rPr lang="en-GB"/>
              <a:t>Year 3/4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g26727019814_0_62"/>
          <p:cNvPicPr preferRelativeResize="0"/>
          <p:nvPr/>
        </p:nvPicPr>
        <p:blipFill>
          <a:blip r:embed="rId3">
            <a:alphaModFix/>
          </a:blip>
          <a:stretch>
            <a:fillRect/>
          </a:stretch>
        </p:blipFill>
        <p:spPr>
          <a:xfrm>
            <a:off x="0" y="0"/>
            <a:ext cx="12138585" cy="113093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203" name="Google Shape;203;g26727019814_0_67"/>
          <p:cNvPicPr preferRelativeResize="0"/>
          <p:nvPr/>
        </p:nvPicPr>
        <p:blipFill>
          <a:blip r:embed="rId3">
            <a:alphaModFix/>
          </a:blip>
          <a:stretch>
            <a:fillRect/>
          </a:stretch>
        </p:blipFill>
        <p:spPr>
          <a:xfrm>
            <a:off x="0" y="135525"/>
            <a:ext cx="9919600" cy="9590275"/>
          </a:xfrm>
          <a:prstGeom prst="rect">
            <a:avLst/>
          </a:prstGeom>
          <a:noFill/>
          <a:ln>
            <a:noFill/>
          </a:ln>
        </p:spPr>
      </p:pic>
      <p:pic>
        <p:nvPicPr>
          <p:cNvPr id="204" name="Google Shape;204;g26727019814_0_67"/>
          <p:cNvPicPr preferRelativeResize="0"/>
          <p:nvPr/>
        </p:nvPicPr>
        <p:blipFill>
          <a:blip r:embed="rId4">
            <a:alphaModFix/>
          </a:blip>
          <a:stretch>
            <a:fillRect/>
          </a:stretch>
        </p:blipFill>
        <p:spPr>
          <a:xfrm>
            <a:off x="9919600" y="359899"/>
            <a:ext cx="10184501" cy="4827901"/>
          </a:xfrm>
          <a:prstGeom prst="rect">
            <a:avLst/>
          </a:prstGeom>
          <a:noFill/>
          <a:ln>
            <a:noFill/>
          </a:ln>
        </p:spPr>
      </p:pic>
      <p:pic>
        <p:nvPicPr>
          <p:cNvPr id="205" name="Google Shape;205;g26727019814_0_67"/>
          <p:cNvPicPr preferRelativeResize="0"/>
          <p:nvPr/>
        </p:nvPicPr>
        <p:blipFill>
          <a:blip r:embed="rId5">
            <a:alphaModFix/>
          </a:blip>
          <a:stretch>
            <a:fillRect/>
          </a:stretch>
        </p:blipFill>
        <p:spPr>
          <a:xfrm>
            <a:off x="9985825" y="5187800"/>
            <a:ext cx="10052049" cy="4589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pic>
        <p:nvPicPr>
          <p:cNvPr id="211" name="Google Shape;211;g26727019814_0_74"/>
          <p:cNvPicPr preferRelativeResize="0"/>
          <p:nvPr/>
        </p:nvPicPr>
        <p:blipFill>
          <a:blip r:embed="rId3">
            <a:alphaModFix/>
          </a:blip>
          <a:stretch>
            <a:fillRect/>
          </a:stretch>
        </p:blipFill>
        <p:spPr>
          <a:xfrm>
            <a:off x="336550" y="174850"/>
            <a:ext cx="9688913" cy="4572000"/>
          </a:xfrm>
          <a:prstGeom prst="rect">
            <a:avLst/>
          </a:prstGeom>
          <a:noFill/>
          <a:ln>
            <a:noFill/>
          </a:ln>
        </p:spPr>
      </p:pic>
      <p:pic>
        <p:nvPicPr>
          <p:cNvPr id="212" name="Google Shape;212;g26727019814_0_74"/>
          <p:cNvPicPr preferRelativeResize="0"/>
          <p:nvPr/>
        </p:nvPicPr>
        <p:blipFill>
          <a:blip r:embed="rId4">
            <a:alphaModFix/>
          </a:blip>
          <a:stretch>
            <a:fillRect/>
          </a:stretch>
        </p:blipFill>
        <p:spPr>
          <a:xfrm>
            <a:off x="336550" y="5016075"/>
            <a:ext cx="9688926" cy="46709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g204c4c32138_0_114"/>
          <p:cNvSpPr txBox="1">
            <a:spLocks noGrp="1"/>
          </p:cNvSpPr>
          <p:nvPr>
            <p:ph type="title"/>
          </p:nvPr>
        </p:nvSpPr>
        <p:spPr>
          <a:xfrm>
            <a:off x="6319673" y="694351"/>
            <a:ext cx="7464900" cy="17856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SzPts val="1400"/>
              <a:buNone/>
            </a:pPr>
            <a:r>
              <a:rPr lang="en-GB"/>
              <a:t>Year 5/6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pic>
        <p:nvPicPr>
          <p:cNvPr id="224" name="Google Shape;224;g26727019814_0_80"/>
          <p:cNvPicPr preferRelativeResize="0"/>
          <p:nvPr/>
        </p:nvPicPr>
        <p:blipFill>
          <a:blip r:embed="rId3">
            <a:alphaModFix/>
          </a:blip>
          <a:stretch>
            <a:fillRect/>
          </a:stretch>
        </p:blipFill>
        <p:spPr>
          <a:xfrm>
            <a:off x="646050" y="0"/>
            <a:ext cx="9129615" cy="11309351"/>
          </a:xfrm>
          <a:prstGeom prst="rect">
            <a:avLst/>
          </a:prstGeom>
          <a:noFill/>
          <a:ln>
            <a:noFill/>
          </a:ln>
        </p:spPr>
      </p:pic>
      <p:pic>
        <p:nvPicPr>
          <p:cNvPr id="225" name="Google Shape;225;g26727019814_0_80"/>
          <p:cNvPicPr preferRelativeResize="0"/>
          <p:nvPr/>
        </p:nvPicPr>
        <p:blipFill>
          <a:blip r:embed="rId4">
            <a:alphaModFix/>
          </a:blip>
          <a:stretch>
            <a:fillRect/>
          </a:stretch>
        </p:blipFill>
        <p:spPr>
          <a:xfrm rot="5400000">
            <a:off x="15494013" y="-858290"/>
            <a:ext cx="3751800" cy="5468374"/>
          </a:xfrm>
          <a:prstGeom prst="rect">
            <a:avLst/>
          </a:prstGeom>
          <a:noFill/>
          <a:ln>
            <a:noFill/>
          </a:ln>
        </p:spPr>
      </p:pic>
      <p:pic>
        <p:nvPicPr>
          <p:cNvPr id="226" name="Google Shape;226;g26727019814_0_80"/>
          <p:cNvPicPr preferRelativeResize="0"/>
          <p:nvPr/>
        </p:nvPicPr>
        <p:blipFill>
          <a:blip r:embed="rId5">
            <a:alphaModFix/>
          </a:blip>
          <a:stretch>
            <a:fillRect/>
          </a:stretch>
        </p:blipFill>
        <p:spPr>
          <a:xfrm rot="5400000">
            <a:off x="15573462" y="3060412"/>
            <a:ext cx="3637325" cy="5423950"/>
          </a:xfrm>
          <a:prstGeom prst="rect">
            <a:avLst/>
          </a:prstGeom>
          <a:noFill/>
          <a:ln>
            <a:noFill/>
          </a:ln>
        </p:spPr>
      </p:pic>
      <p:pic>
        <p:nvPicPr>
          <p:cNvPr id="227" name="Google Shape;227;g26727019814_0_80"/>
          <p:cNvPicPr preferRelativeResize="0"/>
          <p:nvPr/>
        </p:nvPicPr>
        <p:blipFill>
          <a:blip r:embed="rId6">
            <a:alphaModFix/>
          </a:blip>
          <a:stretch>
            <a:fillRect/>
          </a:stretch>
        </p:blipFill>
        <p:spPr>
          <a:xfrm rot="5400000">
            <a:off x="15572126" y="6777375"/>
            <a:ext cx="3748399" cy="531554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pic>
        <p:nvPicPr>
          <p:cNvPr id="233" name="Google Shape;233;g26727019814_0_85"/>
          <p:cNvPicPr preferRelativeResize="0"/>
          <p:nvPr/>
        </p:nvPicPr>
        <p:blipFill>
          <a:blip r:embed="rId3">
            <a:alphaModFix/>
          </a:blip>
          <a:stretch>
            <a:fillRect/>
          </a:stretch>
        </p:blipFill>
        <p:spPr>
          <a:xfrm>
            <a:off x="0" y="0"/>
            <a:ext cx="10508675" cy="4811025"/>
          </a:xfrm>
          <a:prstGeom prst="rect">
            <a:avLst/>
          </a:prstGeom>
          <a:noFill/>
          <a:ln>
            <a:noFill/>
          </a:ln>
        </p:spPr>
      </p:pic>
      <p:pic>
        <p:nvPicPr>
          <p:cNvPr id="234" name="Google Shape;234;g26727019814_0_85"/>
          <p:cNvPicPr preferRelativeResize="0"/>
          <p:nvPr/>
        </p:nvPicPr>
        <p:blipFill>
          <a:blip r:embed="rId4">
            <a:alphaModFix/>
          </a:blip>
          <a:stretch>
            <a:fillRect/>
          </a:stretch>
        </p:blipFill>
        <p:spPr>
          <a:xfrm>
            <a:off x="152400" y="4963425"/>
            <a:ext cx="7615110" cy="6345925"/>
          </a:xfrm>
          <a:prstGeom prst="rect">
            <a:avLst/>
          </a:prstGeom>
          <a:noFill/>
          <a:ln>
            <a:noFill/>
          </a:ln>
        </p:spPr>
      </p:pic>
      <p:sp>
        <p:nvSpPr>
          <p:cNvPr id="235" name="Google Shape;235;g26727019814_0_85"/>
          <p:cNvSpPr txBox="1"/>
          <p:nvPr/>
        </p:nvSpPr>
        <p:spPr>
          <a:xfrm>
            <a:off x="6035700" y="6955675"/>
            <a:ext cx="3000000" cy="2856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Positive influence – influences young people to feel good about themselves</a:t>
            </a:r>
            <a:endParaRPr sz="3100">
              <a:solidFill>
                <a:srgbClr val="0000FF"/>
              </a:solidFill>
              <a:latin typeface="Calibri"/>
              <a:ea typeface="Calibri"/>
              <a:cs typeface="Calibri"/>
              <a:sym typeface="Calibri"/>
            </a:endParaRPr>
          </a:p>
        </p:txBody>
      </p:sp>
      <p:pic>
        <p:nvPicPr>
          <p:cNvPr id="236" name="Google Shape;236;g26727019814_0_85"/>
          <p:cNvPicPr preferRelativeResize="0"/>
          <p:nvPr/>
        </p:nvPicPr>
        <p:blipFill rotWithShape="1">
          <a:blip r:embed="rId5">
            <a:alphaModFix/>
          </a:blip>
          <a:srcRect t="3781"/>
          <a:stretch/>
        </p:blipFill>
        <p:spPr>
          <a:xfrm>
            <a:off x="10683325" y="116900"/>
            <a:ext cx="9420775" cy="5833775"/>
          </a:xfrm>
          <a:prstGeom prst="rect">
            <a:avLst/>
          </a:prstGeom>
          <a:noFill/>
          <a:ln>
            <a:noFill/>
          </a:ln>
        </p:spPr>
      </p:pic>
      <p:sp>
        <p:nvSpPr>
          <p:cNvPr id="237" name="Google Shape;237;g26727019814_0_85"/>
          <p:cNvSpPr txBox="1"/>
          <p:nvPr/>
        </p:nvSpPr>
        <p:spPr>
          <a:xfrm>
            <a:off x="11131100" y="6159238"/>
            <a:ext cx="8793600" cy="3954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May be positive influence, as a young person might feel good that their favourite streamer has completed the level. They may also be influenced to use their videos to help them complete the level themselves.</a:t>
            </a:r>
            <a:br>
              <a:rPr lang="en-GB" sz="3100">
                <a:solidFill>
                  <a:srgbClr val="0000FF"/>
                </a:solidFill>
                <a:latin typeface="Calibri"/>
                <a:ea typeface="Calibri"/>
                <a:cs typeface="Calibri"/>
                <a:sym typeface="Calibri"/>
              </a:rPr>
            </a:br>
            <a:r>
              <a:rPr lang="en-GB" sz="3100">
                <a:solidFill>
                  <a:srgbClr val="0000FF"/>
                </a:solidFill>
                <a:latin typeface="Calibri"/>
                <a:ea typeface="Calibri"/>
                <a:cs typeface="Calibri"/>
                <a:sym typeface="Calibri"/>
              </a:rPr>
              <a:t> However, there may be some negative influence here – it might make a young person feel frustrated that they haven’t been able to complete the level yet.</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g26727019814_0_98"/>
          <p:cNvPicPr preferRelativeResize="0"/>
          <p:nvPr/>
        </p:nvPicPr>
        <p:blipFill>
          <a:blip r:embed="rId3">
            <a:alphaModFix/>
          </a:blip>
          <a:stretch>
            <a:fillRect/>
          </a:stretch>
        </p:blipFill>
        <p:spPr>
          <a:xfrm>
            <a:off x="0" y="0"/>
            <a:ext cx="10237325" cy="6489175"/>
          </a:xfrm>
          <a:prstGeom prst="rect">
            <a:avLst/>
          </a:prstGeom>
          <a:noFill/>
          <a:ln>
            <a:noFill/>
          </a:ln>
        </p:spPr>
      </p:pic>
      <p:sp>
        <p:nvSpPr>
          <p:cNvPr id="244" name="Google Shape;244;g26727019814_0_98"/>
          <p:cNvSpPr txBox="1"/>
          <p:nvPr/>
        </p:nvSpPr>
        <p:spPr>
          <a:xfrm>
            <a:off x="785300" y="6821025"/>
            <a:ext cx="7922700" cy="2856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The dramatic language and the dare may influence some young people to try out the challenge themselves – this could be very dangerous. Some challenges could result in harm to a young person.</a:t>
            </a:r>
            <a:endParaRPr sz="3100">
              <a:solidFill>
                <a:srgbClr val="0000FF"/>
              </a:solidFill>
              <a:latin typeface="Calibri"/>
              <a:ea typeface="Calibri"/>
              <a:cs typeface="Calibri"/>
              <a:sym typeface="Calibri"/>
            </a:endParaRPr>
          </a:p>
        </p:txBody>
      </p:sp>
      <p:pic>
        <p:nvPicPr>
          <p:cNvPr id="245" name="Google Shape;245;g26727019814_0_98"/>
          <p:cNvPicPr preferRelativeResize="0"/>
          <p:nvPr/>
        </p:nvPicPr>
        <p:blipFill>
          <a:blip r:embed="rId4">
            <a:alphaModFix/>
          </a:blip>
          <a:stretch>
            <a:fillRect/>
          </a:stretch>
        </p:blipFill>
        <p:spPr>
          <a:xfrm>
            <a:off x="10615150" y="4202900"/>
            <a:ext cx="9488949" cy="7106450"/>
          </a:xfrm>
          <a:prstGeom prst="rect">
            <a:avLst/>
          </a:prstGeom>
          <a:noFill/>
          <a:ln>
            <a:noFill/>
          </a:ln>
        </p:spPr>
      </p:pic>
      <p:sp>
        <p:nvSpPr>
          <p:cNvPr id="246" name="Google Shape;246;g26727019814_0_98"/>
          <p:cNvSpPr txBox="1"/>
          <p:nvPr/>
        </p:nvSpPr>
        <p:spPr>
          <a:xfrm>
            <a:off x="11667375" y="919925"/>
            <a:ext cx="7922700" cy="2856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This is a positive influence – it could make a young person aware of the charity and encourage them to donate money if they are able to. They might also feel proud of their</a:t>
            </a:r>
            <a:r>
              <a:rPr lang="en-GB" sz="1800">
                <a:solidFill>
                  <a:schemeClr val="dk1"/>
                </a:solidFill>
                <a:latin typeface="Calibri"/>
                <a:ea typeface="Calibri"/>
                <a:cs typeface="Calibri"/>
                <a:sym typeface="Calibri"/>
              </a:rPr>
              <a:t> </a:t>
            </a:r>
            <a:r>
              <a:rPr lang="en-GB" sz="3100">
                <a:solidFill>
                  <a:srgbClr val="0000FF"/>
                </a:solidFill>
                <a:latin typeface="Calibri"/>
                <a:ea typeface="Calibri"/>
                <a:cs typeface="Calibri"/>
                <a:sym typeface="Calibri"/>
              </a:rPr>
              <a:t>friend</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252" name="Google Shape;252;g26727019814_0_110"/>
          <p:cNvPicPr preferRelativeResize="0"/>
          <p:nvPr/>
        </p:nvPicPr>
        <p:blipFill>
          <a:blip r:embed="rId3">
            <a:alphaModFix/>
          </a:blip>
          <a:stretch>
            <a:fillRect/>
          </a:stretch>
        </p:blipFill>
        <p:spPr>
          <a:xfrm>
            <a:off x="0" y="0"/>
            <a:ext cx="9911076" cy="6197500"/>
          </a:xfrm>
          <a:prstGeom prst="rect">
            <a:avLst/>
          </a:prstGeom>
          <a:noFill/>
          <a:ln>
            <a:noFill/>
          </a:ln>
        </p:spPr>
      </p:pic>
      <p:sp>
        <p:nvSpPr>
          <p:cNvPr id="253" name="Google Shape;253;g26727019814_0_110"/>
          <p:cNvSpPr txBox="1"/>
          <p:nvPr/>
        </p:nvSpPr>
        <p:spPr>
          <a:xfrm>
            <a:off x="1053925" y="6551775"/>
            <a:ext cx="7564200" cy="3954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This is a negative influence. Some influencers may use their popularity to spread negative messages about people. If they have lots of followers, these negative messages can be spread quickly. If they are popular, people may begin to believe the same things as them.</a:t>
            </a:r>
            <a:endParaRPr sz="1800">
              <a:solidFill>
                <a:schemeClr val="dk1"/>
              </a:solidFill>
              <a:latin typeface="Calibri"/>
              <a:ea typeface="Calibri"/>
              <a:cs typeface="Calibri"/>
              <a:sym typeface="Calibri"/>
            </a:endParaRPr>
          </a:p>
        </p:txBody>
      </p:sp>
      <p:pic>
        <p:nvPicPr>
          <p:cNvPr id="254" name="Google Shape;254;g26727019814_0_110"/>
          <p:cNvPicPr preferRelativeResize="0"/>
          <p:nvPr/>
        </p:nvPicPr>
        <p:blipFill>
          <a:blip r:embed="rId4">
            <a:alphaModFix/>
          </a:blip>
          <a:stretch>
            <a:fillRect/>
          </a:stretch>
        </p:blipFill>
        <p:spPr>
          <a:xfrm>
            <a:off x="10054225" y="4454750"/>
            <a:ext cx="10049875" cy="6854601"/>
          </a:xfrm>
          <a:prstGeom prst="rect">
            <a:avLst/>
          </a:prstGeom>
          <a:noFill/>
          <a:ln>
            <a:noFill/>
          </a:ln>
        </p:spPr>
      </p:pic>
      <p:sp>
        <p:nvSpPr>
          <p:cNvPr id="255" name="Google Shape;255;g26727019814_0_110"/>
          <p:cNvSpPr txBox="1"/>
          <p:nvPr/>
        </p:nvSpPr>
        <p:spPr>
          <a:xfrm>
            <a:off x="12724275" y="1301375"/>
            <a:ext cx="6363600" cy="2856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This could be a negative influence – it might make some young people feel bad about their appearance and under pressure to look like the video creator.</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pic>
        <p:nvPicPr>
          <p:cNvPr id="261" name="Google Shape;261;g26727019814_0_122"/>
          <p:cNvPicPr preferRelativeResize="0"/>
          <p:nvPr/>
        </p:nvPicPr>
        <p:blipFill>
          <a:blip r:embed="rId3">
            <a:alphaModFix/>
          </a:blip>
          <a:stretch>
            <a:fillRect/>
          </a:stretch>
        </p:blipFill>
        <p:spPr>
          <a:xfrm>
            <a:off x="0" y="0"/>
            <a:ext cx="9658975" cy="6332125"/>
          </a:xfrm>
          <a:prstGeom prst="rect">
            <a:avLst/>
          </a:prstGeom>
          <a:noFill/>
          <a:ln>
            <a:noFill/>
          </a:ln>
        </p:spPr>
      </p:pic>
      <p:sp>
        <p:nvSpPr>
          <p:cNvPr id="262" name="Google Shape;262;g26727019814_0_122"/>
          <p:cNvSpPr txBox="1"/>
          <p:nvPr/>
        </p:nvSpPr>
        <p:spPr>
          <a:xfrm>
            <a:off x="359025" y="7292225"/>
            <a:ext cx="7765500" cy="2856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This is potentially a negative influence – you shouldn’t share your personal information with someone who you only know online, so you are being influenced to do something that you shouldn’t.</a:t>
            </a:r>
            <a:endParaRPr sz="1800">
              <a:solidFill>
                <a:schemeClr val="dk1"/>
              </a:solidFill>
              <a:latin typeface="Calibri"/>
              <a:ea typeface="Calibri"/>
              <a:cs typeface="Calibri"/>
              <a:sym typeface="Calibri"/>
            </a:endParaRPr>
          </a:p>
        </p:txBody>
      </p:sp>
      <p:pic>
        <p:nvPicPr>
          <p:cNvPr id="263" name="Google Shape;263;g26727019814_0_122"/>
          <p:cNvPicPr preferRelativeResize="0"/>
          <p:nvPr/>
        </p:nvPicPr>
        <p:blipFill>
          <a:blip r:embed="rId4">
            <a:alphaModFix/>
          </a:blip>
          <a:stretch>
            <a:fillRect/>
          </a:stretch>
        </p:blipFill>
        <p:spPr>
          <a:xfrm>
            <a:off x="9089400" y="4871525"/>
            <a:ext cx="11014699" cy="6437825"/>
          </a:xfrm>
          <a:prstGeom prst="rect">
            <a:avLst/>
          </a:prstGeom>
          <a:noFill/>
          <a:ln>
            <a:noFill/>
          </a:ln>
        </p:spPr>
      </p:pic>
      <p:sp>
        <p:nvSpPr>
          <p:cNvPr id="264" name="Google Shape;264;g26727019814_0_122"/>
          <p:cNvSpPr txBox="1"/>
          <p:nvPr/>
        </p:nvSpPr>
        <p:spPr>
          <a:xfrm>
            <a:off x="10164225" y="2263800"/>
            <a:ext cx="9762600" cy="2308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This could be a negative influence, as the energy drink might not be suitable for children. They might also feel pressured to spend money – if they don't have the money, this might make them feel bad about themselves.</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270" name="Google Shape;270;g26727019814_0_134"/>
          <p:cNvPicPr preferRelativeResize="0"/>
          <p:nvPr/>
        </p:nvPicPr>
        <p:blipFill>
          <a:blip r:embed="rId3">
            <a:alphaModFix/>
          </a:blip>
          <a:stretch>
            <a:fillRect/>
          </a:stretch>
        </p:blipFill>
        <p:spPr>
          <a:xfrm>
            <a:off x="0" y="0"/>
            <a:ext cx="11063551" cy="6444300"/>
          </a:xfrm>
          <a:prstGeom prst="rect">
            <a:avLst/>
          </a:prstGeom>
          <a:noFill/>
          <a:ln>
            <a:noFill/>
          </a:ln>
        </p:spPr>
      </p:pic>
      <p:sp>
        <p:nvSpPr>
          <p:cNvPr id="271" name="Google Shape;271;g26727019814_0_134"/>
          <p:cNvSpPr txBox="1"/>
          <p:nvPr/>
        </p:nvSpPr>
        <p:spPr>
          <a:xfrm>
            <a:off x="919950" y="7112725"/>
            <a:ext cx="7294500" cy="2308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This is a negative influence – although it’s nice if your friend wants to play a game with you, they are trying to persuade you to play a game that is not suitable for your age.</a:t>
            </a:r>
            <a:endParaRPr sz="1800">
              <a:solidFill>
                <a:schemeClr val="dk1"/>
              </a:solidFill>
              <a:latin typeface="Calibri"/>
              <a:ea typeface="Calibri"/>
              <a:cs typeface="Calibri"/>
              <a:sym typeface="Calibri"/>
            </a:endParaRPr>
          </a:p>
        </p:txBody>
      </p:sp>
      <p:pic>
        <p:nvPicPr>
          <p:cNvPr id="272" name="Google Shape;272;g26727019814_0_134"/>
          <p:cNvPicPr preferRelativeResize="0"/>
          <p:nvPr/>
        </p:nvPicPr>
        <p:blipFill>
          <a:blip r:embed="rId4">
            <a:alphaModFix/>
          </a:blip>
          <a:stretch>
            <a:fillRect/>
          </a:stretch>
        </p:blipFill>
        <p:spPr>
          <a:xfrm>
            <a:off x="9312454" y="4865050"/>
            <a:ext cx="10791646" cy="6444300"/>
          </a:xfrm>
          <a:prstGeom prst="rect">
            <a:avLst/>
          </a:prstGeom>
          <a:noFill/>
          <a:ln>
            <a:noFill/>
          </a:ln>
        </p:spPr>
      </p:pic>
      <p:sp>
        <p:nvSpPr>
          <p:cNvPr id="273" name="Google Shape;273;g26727019814_0_134"/>
          <p:cNvSpPr txBox="1"/>
          <p:nvPr/>
        </p:nvSpPr>
        <p:spPr>
          <a:xfrm>
            <a:off x="10525050" y="1346250"/>
            <a:ext cx="8863200" cy="3405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3100">
                <a:solidFill>
                  <a:srgbClr val="0000FF"/>
                </a:solidFill>
                <a:latin typeface="Calibri"/>
                <a:ea typeface="Calibri"/>
                <a:cs typeface="Calibri"/>
                <a:sym typeface="Calibri"/>
              </a:rPr>
              <a:t>This could be a positive influence, as it could help a young person better manage their screen time and encourage them to take a break.</a:t>
            </a:r>
            <a:br>
              <a:rPr lang="en-GB" sz="3100">
                <a:solidFill>
                  <a:srgbClr val="0000FF"/>
                </a:solidFill>
                <a:latin typeface="Calibri"/>
                <a:ea typeface="Calibri"/>
                <a:cs typeface="Calibri"/>
                <a:sym typeface="Calibri"/>
              </a:rPr>
            </a:br>
            <a:r>
              <a:rPr lang="en-GB" sz="3100">
                <a:solidFill>
                  <a:srgbClr val="0000FF"/>
                </a:solidFill>
                <a:latin typeface="Calibri"/>
                <a:ea typeface="Calibri"/>
                <a:cs typeface="Calibri"/>
                <a:sym typeface="Calibri"/>
              </a:rPr>
              <a:t> It could also have some negative influence – it could make a young person feel bad/stressed that they've been watching so much of their series.</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1376</Words>
  <Application>Microsoft Office PowerPoint</Application>
  <PresentationFormat>Custom</PresentationFormat>
  <Paragraphs>100</Paragraphs>
  <Slides>26</Slides>
  <Notes>26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3/4 </vt:lpstr>
      <vt:lpstr>PowerPoint Presentation</vt:lpstr>
      <vt:lpstr>PowerPoint Presentation</vt:lpstr>
      <vt:lpstr>PowerPoint Presentation</vt:lpstr>
      <vt:lpstr>Year 5/6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Spicer</dc:creator>
  <cp:lastModifiedBy>Louise Spicer</cp:lastModifiedBy>
  <cp:revision>1</cp:revision>
  <dcterms:created xsi:type="dcterms:W3CDTF">2022-11-04T19:53:32Z</dcterms:created>
  <dcterms:modified xsi:type="dcterms:W3CDTF">2024-05-22T13:27:39Z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2022-11-04T10:00:00Z</vt:filetime>
  </property>
  <property fmtid="{D5CDD505-2E9C-101B-9397-08002B2CF9AE}" pid="3" name="Creator">
    <vt:lpwstr>Adobe InDesign 17.4 (Macintosh)</vt:lpwstr>
  </property>
  <property fmtid="{D5CDD505-2E9C-101B-9397-08002B2CF9AE}" pid="4" name="LastSaved">
    <vt:filetime>2022-11-04T10:00:00Z</vt:filetime>
  </property>
  <property fmtid="{D5CDD505-2E9C-101B-9397-08002B2CF9AE}" pid="5" name="Producer">
    <vt:lpwstr>Adobe PDF Library 16.0.7</vt:lpwstr>
  </property>
</Properties>
</file>