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 John Bosco</a:t>
            </a:r>
            <a:endParaRPr lang="en-GB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Feast Day</a:t>
            </a:r>
          </a:p>
          <a:p>
            <a:r>
              <a:rPr lang="en-US" sz="3600" dirty="0" smtClean="0"/>
              <a:t>31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January </a:t>
            </a:r>
            <a:endParaRPr lang="en-GB" sz="3600" dirty="0"/>
          </a:p>
        </p:txBody>
      </p:sp>
      <p:pic>
        <p:nvPicPr>
          <p:cNvPr id="7" name="Picture 2" descr="Hulton Archive/Getty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451" y="779069"/>
            <a:ext cx="3656809" cy="5161584"/>
          </a:xfrm>
          <a:noFill/>
        </p:spPr>
      </p:pic>
    </p:spTree>
    <p:extLst>
      <p:ext uri="{BB962C8B-B14F-4D97-AF65-F5344CB8AC3E}">
        <p14:creationId xmlns:p14="http://schemas.microsoft.com/office/powerpoint/2010/main" val="420356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 John Bosco is the patron saint of Education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 was born in 1815 in Italy. He was a Roman Catholic priest who dedicated his life to the education of children.</a:t>
            </a:r>
          </a:p>
          <a:p>
            <a:r>
              <a:rPr lang="en-US" sz="2800" dirty="0" smtClean="0"/>
              <a:t>He was very poor as a child and this stopped him getting an education until he was older. </a:t>
            </a:r>
          </a:p>
          <a:p>
            <a:r>
              <a:rPr lang="en-US" sz="2800" dirty="0" smtClean="0"/>
              <a:t>He used that education to help others.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525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 John Bosco is the patron saint of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a Priest in the Italian city of Turin he saw that many families were living in the slums. Many children were orphaned or abandoned. </a:t>
            </a:r>
            <a:endParaRPr lang="en-US" sz="2800" dirty="0" smtClean="0"/>
          </a:p>
          <a:p>
            <a:r>
              <a:rPr lang="en-US" sz="2800" dirty="0" smtClean="0"/>
              <a:t>They </a:t>
            </a:r>
            <a:r>
              <a:rPr lang="en-US" sz="2800" dirty="0"/>
              <a:t>had no schools to go to. </a:t>
            </a:r>
            <a:endParaRPr lang="en-US" sz="2800" dirty="0" smtClean="0"/>
          </a:p>
          <a:p>
            <a:r>
              <a:rPr lang="en-US" sz="2800" dirty="0" smtClean="0"/>
              <a:t>John </a:t>
            </a:r>
            <a:r>
              <a:rPr lang="en-US" sz="2800" dirty="0"/>
              <a:t>Bosco knew that without an education they would not be able to get a job and make a better life for themselves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551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Salesian</a:t>
            </a:r>
            <a:r>
              <a:rPr lang="en-US" dirty="0" smtClean="0"/>
              <a:t> Fathers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John Bosco taught the children in market places and soon began giving shelter to children who had no where to live. </a:t>
            </a:r>
            <a:endParaRPr lang="en-US" sz="2800" dirty="0"/>
          </a:p>
          <a:p>
            <a:r>
              <a:rPr lang="en-US" sz="2800" dirty="0" smtClean="0"/>
              <a:t>With a group of men who he had helped as children he set up the </a:t>
            </a:r>
            <a:r>
              <a:rPr lang="en-US" sz="2800" dirty="0" err="1" smtClean="0"/>
              <a:t>Salesian</a:t>
            </a:r>
            <a:r>
              <a:rPr lang="en-US" sz="2800" dirty="0" smtClean="0"/>
              <a:t> society. There mission was to educate the poor. </a:t>
            </a:r>
          </a:p>
          <a:p>
            <a:r>
              <a:rPr lang="en-US" sz="2800" dirty="0" smtClean="0"/>
              <a:t>St John Bosco was the founder of the </a:t>
            </a:r>
            <a:r>
              <a:rPr lang="en-US" sz="2800" dirty="0" err="1" smtClean="0"/>
              <a:t>Salesian</a:t>
            </a:r>
            <a:r>
              <a:rPr lang="en-US" sz="2800" dirty="0" smtClean="0"/>
              <a:t> Fathers whose mission to educate the poor is as important today as ever.</a:t>
            </a:r>
          </a:p>
          <a:p>
            <a:r>
              <a:rPr lang="en-US" sz="2800" dirty="0" smtClean="0"/>
              <a:t>Their teaching methods are based on love not punishment.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482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Saint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Bosco dedicated his life to serving and living among the poor in Turin, a city in Italy.</a:t>
            </a:r>
          </a:p>
          <a:p>
            <a:r>
              <a:rPr lang="en-US" dirty="0" smtClean="0"/>
              <a:t>He dedicated </a:t>
            </a:r>
            <a:r>
              <a:rPr lang="en-US" smtClean="0"/>
              <a:t>his life </a:t>
            </a:r>
            <a:r>
              <a:rPr lang="en-US" dirty="0" smtClean="0"/>
              <a:t>to educating boys.</a:t>
            </a:r>
          </a:p>
        </p:txBody>
      </p:sp>
    </p:spTree>
    <p:extLst>
      <p:ext uri="{BB962C8B-B14F-4D97-AF65-F5344CB8AC3E}">
        <p14:creationId xmlns:p14="http://schemas.microsoft.com/office/powerpoint/2010/main" val="262766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pray…..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O Saint John Bosco,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Father</a:t>
            </a:r>
            <a:r>
              <a:rPr lang="en-GB" dirty="0"/>
              <a:t>, Teacher, and Friend of Youth,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</a:t>
            </a:r>
            <a:r>
              <a:rPr lang="en-GB" dirty="0"/>
              <a:t>have </a:t>
            </a:r>
            <a:r>
              <a:rPr lang="en-GB" dirty="0" smtClean="0"/>
              <a:t>laboured </a:t>
            </a:r>
            <a:r>
              <a:rPr lang="en-GB" dirty="0"/>
              <a:t>so much for the salvation of souls: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teach </a:t>
            </a:r>
            <a:r>
              <a:rPr lang="en-GB" dirty="0"/>
              <a:t>me to be patient and gentle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as </a:t>
            </a:r>
            <a:r>
              <a:rPr lang="en-GB" dirty="0"/>
              <a:t>I seek the good of my own soul and the </a:t>
            </a:r>
            <a:r>
              <a:rPr lang="en-GB" dirty="0" smtClean="0"/>
              <a:t>souls </a:t>
            </a:r>
            <a:r>
              <a:rPr lang="en-GB" dirty="0"/>
              <a:t>of my </a:t>
            </a:r>
            <a:r>
              <a:rPr lang="en-GB" dirty="0" smtClean="0"/>
              <a:t>neighbour.</a:t>
            </a:r>
          </a:p>
          <a:p>
            <a:pPr marL="0" indent="0" algn="ctr">
              <a:buNone/>
            </a:pPr>
            <a:r>
              <a:rPr lang="en-US" dirty="0" smtClean="0"/>
              <a:t>Amen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181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1135</TotalTime>
  <Words>302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St John Bosco</vt:lpstr>
      <vt:lpstr>St John Bosco is the patron saint of Education</vt:lpstr>
      <vt:lpstr>St John Bosco is the patron saint of Education</vt:lpstr>
      <vt:lpstr>The Salesian Fathers</vt:lpstr>
      <vt:lpstr>Becoming a Saint</vt:lpstr>
      <vt:lpstr>Let us pray…..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John Bosco</dc:title>
  <dc:creator>Kathleen Coll</dc:creator>
  <cp:lastModifiedBy>Kathleen Coll</cp:lastModifiedBy>
  <cp:revision>6</cp:revision>
  <dcterms:created xsi:type="dcterms:W3CDTF">2023-05-18T12:01:49Z</dcterms:created>
  <dcterms:modified xsi:type="dcterms:W3CDTF">2023-05-19T06:57:31Z</dcterms:modified>
</cp:coreProperties>
</file>