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Our Lady of the Visitation</a:t>
            </a:r>
            <a:endParaRPr lang="en-GB" sz="2800" dirty="0"/>
          </a:p>
        </p:txBody>
      </p:sp>
      <p:pic>
        <p:nvPicPr>
          <p:cNvPr id="7" name="Picture 2" descr="Goan Churches | Information on all Churches in Go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08" y="2057400"/>
            <a:ext cx="1929384" cy="2743200"/>
          </a:xfr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Feast Day</a:t>
            </a:r>
          </a:p>
          <a:p>
            <a:r>
              <a:rPr lang="en-US" sz="4000" dirty="0" smtClean="0"/>
              <a:t>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May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6226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Mary, the mother of Jesus is known by many names. The most common is Our Lady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God asked Mary to do a wonderful thing. </a:t>
            </a:r>
          </a:p>
          <a:p>
            <a:pPr marL="0" indent="0" algn="ctr">
              <a:buNone/>
            </a:pPr>
            <a:r>
              <a:rPr lang="en-US" sz="3200" dirty="0" smtClean="0"/>
              <a:t>He sent an Angel to Mary to ask her to be Jesus Mother. </a:t>
            </a:r>
          </a:p>
          <a:p>
            <a:pPr marL="0" indent="0" algn="ctr">
              <a:buNone/>
            </a:pPr>
            <a:r>
              <a:rPr lang="en-US" sz="3200" dirty="0" smtClean="0"/>
              <a:t>Mary said “YES” to God. </a:t>
            </a:r>
          </a:p>
          <a:p>
            <a:pPr marL="0" indent="0" algn="ctr">
              <a:buNone/>
            </a:pPr>
            <a:r>
              <a:rPr lang="en-US" sz="3200" dirty="0" smtClean="0"/>
              <a:t>She teaches us that we should always listen to God and do what he asks of us.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13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is also known as……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Mother Mary</a:t>
            </a:r>
          </a:p>
          <a:p>
            <a:r>
              <a:rPr lang="en-US" sz="2800" dirty="0"/>
              <a:t>Mother of Christ</a:t>
            </a:r>
            <a:endParaRPr lang="en-GB" sz="2800" dirty="0"/>
          </a:p>
          <a:p>
            <a:r>
              <a:rPr lang="en-US" sz="2800" dirty="0" smtClean="0"/>
              <a:t>Our Lady of Lourdes</a:t>
            </a:r>
          </a:p>
          <a:p>
            <a:r>
              <a:rPr lang="en-US" sz="2800" dirty="0" smtClean="0"/>
              <a:t>Our Lady of Fatima</a:t>
            </a:r>
          </a:p>
          <a:p>
            <a:r>
              <a:rPr lang="en-US" sz="2800" dirty="0" smtClean="0"/>
              <a:t>Mary appeared to children in many places across the world and shrines have been built to her all over the world. </a:t>
            </a:r>
          </a:p>
        </p:txBody>
      </p:sp>
      <p:pic>
        <p:nvPicPr>
          <p:cNvPr id="1026" name="Picture 2" descr="Goan Churches | Information on all Churches in G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016" y="724276"/>
            <a:ext cx="2028402" cy="276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dayton.edu/imri/mary/_resources/img/o/our-lady-of-fatima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6" y="2028927"/>
            <a:ext cx="1730432" cy="24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7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Lady of the Visitation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Lady of the Visitation is important to us because she is our Patron Saint and the Patron Saint of our Parish.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82" y="184160"/>
            <a:ext cx="2368731" cy="2359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54" y="3888532"/>
            <a:ext cx="3451290" cy="25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Feast Day 31</a:t>
            </a:r>
            <a:r>
              <a:rPr lang="en-US" baseline="30000" dirty="0" smtClean="0"/>
              <a:t>st</a:t>
            </a:r>
            <a:r>
              <a:rPr lang="en-US" dirty="0" smtClean="0"/>
              <a:t> May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Mary was pregnant she heard that her cousin Elizabeth was also going to have a baby. Although it was a long and tough journey Mary visited Elizabeth. </a:t>
            </a:r>
          </a:p>
          <a:p>
            <a:r>
              <a:rPr lang="en-US" dirty="0"/>
              <a:t>We remember Mary’s charity in visiting Elizabeth and staying with her for three months. </a:t>
            </a:r>
          </a:p>
          <a:p>
            <a:r>
              <a:rPr lang="en-US" dirty="0" smtClean="0"/>
              <a:t>Luke </a:t>
            </a:r>
            <a:r>
              <a:rPr lang="en-US" dirty="0"/>
              <a:t>1:41-43: ‘When Elizabeth heard Mary’s greeting, the baby moved within her. Elizabeth was filled with the Holy Spirit and said in a loud voice, “You are the blessed of all women, and blessed is the child you will bear.”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A Day With Mary - Our Lady of Vis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4" y="2783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5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Pray……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/>
              <a:t>Hail, Mary, full of grace,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the Lord is with thee.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Blessed art thou amongst women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and blessed is the fruit of thy womb, Jesus.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Holy Mary, Mother of God,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pray for us sinners,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now and at the hour of our death. 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Amen.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6068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1164</TotalTime>
  <Words>308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Our Lady of the Visitation</vt:lpstr>
      <vt:lpstr>Mary, the mother of Jesus is known by many names. The most common is Our Lady </vt:lpstr>
      <vt:lpstr>Mary is also known as……</vt:lpstr>
      <vt:lpstr>Our Lady of the Visitation</vt:lpstr>
      <vt:lpstr>Feast Day 31st May</vt:lpstr>
      <vt:lpstr>Let us Pray……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Lady of the Visitation</dc:title>
  <dc:creator>Kathleen Coll</dc:creator>
  <cp:lastModifiedBy>Kathleen Coll</cp:lastModifiedBy>
  <cp:revision>6</cp:revision>
  <dcterms:created xsi:type="dcterms:W3CDTF">2023-05-18T11:21:59Z</dcterms:created>
  <dcterms:modified xsi:type="dcterms:W3CDTF">2023-05-19T06:46:44Z</dcterms:modified>
</cp:coreProperties>
</file>