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8" r:id="rId1"/>
  </p:sldMasterIdLst>
  <p:handoutMasterIdLst>
    <p:handoutMasterId r:id="rId8"/>
  </p:handoutMasterIdLst>
  <p:sldIdLst>
    <p:sldId id="257" r:id="rId2"/>
    <p:sldId id="258" r:id="rId3"/>
    <p:sldId id="260" r:id="rId4"/>
    <p:sldId id="262" r:id="rId5"/>
    <p:sldId id="264" r:id="rId6"/>
    <p:sldId id="263" r:id="rId7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49F81-BB31-4F30-B810-F523803D6ED3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79918-E53E-4321-86D0-6117C68A3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92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284890-85D2-4D7B-8EF5-15A9C1DB8F42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77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2508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43045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75750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4701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17641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03675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144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38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6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46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42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38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03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6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30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64C608-40B1-4030-A28D-5B74BC98ADCE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1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 Vincent </a:t>
            </a:r>
            <a:r>
              <a:rPr lang="en-US" sz="3600" dirty="0" err="1" smtClean="0"/>
              <a:t>Pallotti</a:t>
            </a:r>
            <a:endParaRPr lang="en-GB" sz="3600" dirty="0"/>
          </a:p>
        </p:txBody>
      </p:sp>
      <p:pic>
        <p:nvPicPr>
          <p:cNvPr id="7" name="Picture 2" descr="Saint Vincent Pallotti – Papal Artifac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35" y="982663"/>
            <a:ext cx="4358730" cy="4892675"/>
          </a:xfrm>
          <a:noFill/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Feast Day</a:t>
            </a:r>
          </a:p>
          <a:p>
            <a:r>
              <a:rPr lang="en-US" sz="2800" dirty="0" smtClean="0"/>
              <a:t>January 22nd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04307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 Vincent </a:t>
            </a:r>
            <a:r>
              <a:rPr lang="en-US" sz="2800" dirty="0" err="1" smtClean="0"/>
              <a:t>Pallotti</a:t>
            </a:r>
            <a:r>
              <a:rPr lang="en-US" sz="2800" dirty="0" smtClean="0"/>
              <a:t> is special to us because our Priests follow his mission. They are </a:t>
            </a:r>
            <a:r>
              <a:rPr lang="en-US" sz="2800" dirty="0" err="1" smtClean="0"/>
              <a:t>Pallottine</a:t>
            </a:r>
            <a:r>
              <a:rPr lang="en-US" sz="2800" dirty="0" smtClean="0"/>
              <a:t> Priests.</a:t>
            </a:r>
            <a:endParaRPr lang="en-GB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69721" y="2448867"/>
            <a:ext cx="9601196" cy="3318936"/>
          </a:xfrm>
        </p:spPr>
        <p:txBody>
          <a:bodyPr>
            <a:normAutofit fontScale="92500" lnSpcReduction="10000"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GB" altLang="en-US" sz="2800" dirty="0"/>
              <a:t>Vincent was born in </a:t>
            </a:r>
            <a:r>
              <a:rPr lang="en-GB" altLang="en-US" sz="2800" b="1" dirty="0"/>
              <a:t>Rome </a:t>
            </a:r>
            <a:r>
              <a:rPr lang="en-GB" altLang="en-US" sz="2800" dirty="0" smtClean="0"/>
              <a:t>in 1795. </a:t>
            </a:r>
            <a:endParaRPr lang="en-GB" altLang="en-US" sz="2800" dirty="0" smtClean="0"/>
          </a:p>
          <a:p>
            <a:pPr>
              <a:buFont typeface="Wingdings 2" panose="05020102010507070707" pitchFamily="18" charset="2"/>
              <a:buNone/>
            </a:pPr>
            <a:r>
              <a:rPr lang="en-GB" altLang="en-US" sz="2800" dirty="0" smtClean="0"/>
              <a:t>From </a:t>
            </a:r>
            <a:r>
              <a:rPr lang="en-GB" altLang="en-US" sz="2800" dirty="0"/>
              <a:t>the very beginning Vincent was a kind and considerate </a:t>
            </a:r>
            <a:r>
              <a:rPr lang="en-GB" altLang="en-US" sz="2800" dirty="0" smtClean="0"/>
              <a:t>boy.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GB" altLang="en-US" sz="2800" dirty="0" smtClean="0"/>
              <a:t>He </a:t>
            </a:r>
            <a:r>
              <a:rPr lang="en-GB" altLang="en-US" sz="2800" dirty="0"/>
              <a:t>gave away his lunch to the poor people he met on his way to </a:t>
            </a:r>
            <a:r>
              <a:rPr lang="en-GB" altLang="en-US" sz="2800" dirty="0" smtClean="0"/>
              <a:t>school, often </a:t>
            </a:r>
            <a:r>
              <a:rPr lang="en-GB" altLang="en-US" sz="2800" dirty="0"/>
              <a:t>leaving himself without anything to eat. </a:t>
            </a:r>
            <a:endParaRPr lang="en-GB" altLang="en-US" sz="2800" dirty="0" smtClean="0"/>
          </a:p>
          <a:p>
            <a:pPr>
              <a:buFont typeface="Wingdings 2" panose="05020102010507070707" pitchFamily="18" charset="2"/>
              <a:buNone/>
            </a:pPr>
            <a:r>
              <a:rPr lang="en-GB" altLang="en-US" sz="2800" dirty="0"/>
              <a:t>	</a:t>
            </a:r>
            <a:r>
              <a:rPr lang="en-GB" altLang="en-US" sz="2800" dirty="0" smtClean="0"/>
              <a:t>He </a:t>
            </a:r>
            <a:r>
              <a:rPr lang="en-GB" altLang="en-US" sz="2800" dirty="0"/>
              <a:t>even gave away his coat and his shoes if someone needed them.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GB" altLang="en-US" sz="2800" dirty="0" smtClean="0"/>
              <a:t>		Vincent </a:t>
            </a:r>
            <a:r>
              <a:rPr lang="en-GB" altLang="en-US" sz="2800" dirty="0"/>
              <a:t>spent many hours praying to God and asking him for his </a:t>
            </a:r>
            <a:r>
              <a:rPr lang="en-GB" altLang="en-US" sz="2800" dirty="0" smtClean="0"/>
              <a:t>		guidance</a:t>
            </a:r>
            <a:r>
              <a:rPr lang="en-GB" altLang="en-US" sz="2800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286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3100" dirty="0" smtClean="0"/>
              <a:t/>
            </a:r>
            <a:br>
              <a:rPr lang="en-GB" altLang="en-US" sz="3100" dirty="0" smtClean="0"/>
            </a:br>
            <a:r>
              <a:rPr lang="en-GB" altLang="en-US" sz="3100" dirty="0" smtClean="0"/>
              <a:t>Vincent </a:t>
            </a:r>
            <a:r>
              <a:rPr lang="en-GB" altLang="en-US" sz="3100" dirty="0"/>
              <a:t>became a priest when he was 24. He spent his time helping the poor.  </a:t>
            </a:r>
            <a:r>
              <a:rPr lang="en-GB" altLang="en-US" dirty="0"/>
              <a:t/>
            </a:r>
            <a:br>
              <a:rPr lang="en-GB" alt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GB" altLang="en-US" dirty="0"/>
              <a:t>Vincent believed that everyone should do God’s work not just the priests. </a:t>
            </a:r>
            <a:r>
              <a:rPr lang="en-GB" altLang="en-US" dirty="0" smtClean="0"/>
              <a:t>He encouraged everyone, priests, men, women and children to work together to do God’s work. </a:t>
            </a:r>
            <a:endParaRPr lang="en-GB" altLang="en-US" dirty="0" smtClean="0"/>
          </a:p>
          <a:p>
            <a:pPr>
              <a:buFont typeface="Wingdings 2" panose="05020102010507070707" pitchFamily="18" charset="2"/>
              <a:buNone/>
            </a:pPr>
            <a:r>
              <a:rPr lang="en-GB" altLang="en-US" dirty="0" smtClean="0"/>
              <a:t>His </a:t>
            </a:r>
            <a:r>
              <a:rPr lang="en-GB" altLang="en-US" dirty="0" smtClean="0"/>
              <a:t>mission was to make everyone an ‘Apostle </a:t>
            </a:r>
            <a:r>
              <a:rPr lang="en-GB" altLang="en-US" dirty="0"/>
              <a:t>of </a:t>
            </a:r>
            <a:r>
              <a:rPr lang="en-GB" altLang="en-US" dirty="0" smtClean="0"/>
              <a:t>Jesus’ so that they could help the poor. </a:t>
            </a:r>
            <a:endParaRPr lang="en-GB" altLang="en-US" dirty="0"/>
          </a:p>
          <a:p>
            <a:pPr>
              <a:buNone/>
            </a:pPr>
            <a:r>
              <a:rPr lang="en-GB" altLang="en-US" dirty="0" smtClean="0"/>
              <a:t>Everyone worked </a:t>
            </a:r>
            <a:r>
              <a:rPr lang="en-GB" altLang="en-US" dirty="0"/>
              <a:t>together to do God’s work. They raised money </a:t>
            </a:r>
            <a:r>
              <a:rPr lang="en-GB" altLang="en-US" dirty="0" smtClean="0"/>
              <a:t>for the poor and </a:t>
            </a:r>
            <a:r>
              <a:rPr lang="en-GB" altLang="en-US" dirty="0"/>
              <a:t>worked in prisons and </a:t>
            </a:r>
            <a:r>
              <a:rPr lang="en-GB" altLang="en-US" dirty="0" smtClean="0"/>
              <a:t>hospitals. </a:t>
            </a:r>
            <a:r>
              <a:rPr lang="en-GB" altLang="en-US" dirty="0"/>
              <a:t>They built orphanages and set up apprenticeships so that young people could find work. They worked tirelessly to help the poor and needy</a:t>
            </a:r>
            <a:r>
              <a:rPr lang="en-GB" altLang="en-US" dirty="0" smtClean="0"/>
              <a:t>. Vincent </a:t>
            </a:r>
            <a:r>
              <a:rPr lang="en-GB" altLang="en-US" dirty="0"/>
              <a:t>sent Missionaries all over the world to help others.</a:t>
            </a:r>
          </a:p>
          <a:p>
            <a:pPr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5669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a Saint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GB" altLang="en-US" dirty="0" smtClean="0"/>
              <a:t>Vincent brought food and clothes to people who were sick when no-one else would help them. He did not worry if he got sick because he was doing God’s work. Vincent </a:t>
            </a:r>
            <a:r>
              <a:rPr lang="en-GB" altLang="en-US" dirty="0"/>
              <a:t>risked his own life to help others.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 smtClean="0"/>
              <a:t>One very cold day Vincent met a man who had no coat. He gave the man his coat but afterwards became very ill and died.  </a:t>
            </a:r>
            <a:endParaRPr lang="en-GB" altLang="en-US" dirty="0"/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 smtClean="0"/>
              <a:t>The </a:t>
            </a:r>
            <a:r>
              <a:rPr lang="en-US" altLang="en-US" dirty="0"/>
              <a:t>people who knew him, including the pope, considered him a saint during his life because he did such good work. </a:t>
            </a:r>
            <a:endParaRPr lang="en-GB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56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Others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 Vincent calls all of us to follow his mission….... </a:t>
            </a:r>
          </a:p>
          <a:p>
            <a:pPr marL="0" indent="0">
              <a:buNone/>
            </a:pPr>
            <a:r>
              <a:rPr lang="en-US" smtClean="0"/>
              <a:t>….to </a:t>
            </a:r>
            <a:r>
              <a:rPr lang="en-US" dirty="0" smtClean="0"/>
              <a:t>help the poor.</a:t>
            </a:r>
            <a:endParaRPr lang="en-GB" dirty="0"/>
          </a:p>
        </p:txBody>
      </p:sp>
      <p:sp>
        <p:nvSpPr>
          <p:cNvPr id="4" name="AutoShape 2" descr="St. Vincent Pallotti - Pallottine Renewal Ce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St. Vincent Pallotti - Pallottine Renewal Cen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St. Vincent Pallotti - Pallottine Renewal Cen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0" name="Picture 8" descr="Hom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107" y="2156579"/>
            <a:ext cx="2074118" cy="384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295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Pray….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Not the goods of the world, but God.</a:t>
            </a:r>
            <a:br>
              <a:rPr lang="en-US" altLang="en-US" dirty="0"/>
            </a:br>
            <a:r>
              <a:rPr lang="en-US" altLang="en-US" dirty="0"/>
              <a:t>Not riches, but God.</a:t>
            </a:r>
            <a:br>
              <a:rPr lang="en-US" altLang="en-US" dirty="0"/>
            </a:br>
            <a:r>
              <a:rPr lang="en-US" altLang="en-US" dirty="0"/>
              <a:t>Not honors, but God.</a:t>
            </a:r>
            <a:br>
              <a:rPr lang="en-US" altLang="en-US" dirty="0"/>
            </a:br>
            <a:r>
              <a:rPr lang="en-US" altLang="en-US" dirty="0"/>
              <a:t>Not distinction, but God.</a:t>
            </a:r>
            <a:br>
              <a:rPr lang="en-US" altLang="en-US" dirty="0"/>
            </a:br>
            <a:r>
              <a:rPr lang="en-US" altLang="en-US" dirty="0"/>
              <a:t>Not dignities, but God.</a:t>
            </a:r>
            <a:br>
              <a:rPr lang="en-US" altLang="en-US" dirty="0"/>
            </a:br>
            <a:r>
              <a:rPr lang="en-US" altLang="en-US" dirty="0"/>
              <a:t>Not advancement, but God.</a:t>
            </a:r>
            <a:br>
              <a:rPr lang="en-US" altLang="en-US" dirty="0"/>
            </a:br>
            <a:r>
              <a:rPr lang="en-US" altLang="en-US" dirty="0"/>
              <a:t>God always and in everything.</a:t>
            </a:r>
            <a:br>
              <a:rPr lang="en-US" altLang="en-US" dirty="0"/>
            </a:br>
            <a:r>
              <a:rPr lang="en-US" altLang="en-US" i="1" dirty="0"/>
              <a:t>- Saint Vincent </a:t>
            </a:r>
            <a:r>
              <a:rPr lang="en-US" altLang="en-US" i="1" dirty="0" err="1"/>
              <a:t>Pallotti</a:t>
            </a:r>
            <a:endParaRPr lang="en-US" altLang="en-US" dirty="0"/>
          </a:p>
          <a:p>
            <a:endParaRPr lang="en-GB" dirty="0"/>
          </a:p>
        </p:txBody>
      </p:sp>
      <p:pic>
        <p:nvPicPr>
          <p:cNvPr id="1026" name="Picture 2" descr="St. Vincent Pallotti Feast Day - January 22 - St. Vincent Pallot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627" y="1446244"/>
            <a:ext cx="363855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805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275</TotalTime>
  <Words>407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Wingdings 2</vt:lpstr>
      <vt:lpstr>Organic</vt:lpstr>
      <vt:lpstr>St Vincent Pallotti</vt:lpstr>
      <vt:lpstr>St Vincent Pallotti is special to us because our Priests follow his mission. They are Pallottine Priests.</vt:lpstr>
      <vt:lpstr> Vincent became a priest when he was 24. He spent his time helping the poor.   </vt:lpstr>
      <vt:lpstr>Becoming a Saint</vt:lpstr>
      <vt:lpstr>Calling Others</vt:lpstr>
      <vt:lpstr>Let Us Pray….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Coll</dc:creator>
  <cp:lastModifiedBy>Kathleen Coll</cp:lastModifiedBy>
  <cp:revision>8</cp:revision>
  <cp:lastPrinted>2023-05-18T11:25:37Z</cp:lastPrinted>
  <dcterms:created xsi:type="dcterms:W3CDTF">2023-05-18T06:51:28Z</dcterms:created>
  <dcterms:modified xsi:type="dcterms:W3CDTF">2023-05-19T06:49:07Z</dcterms:modified>
</cp:coreProperties>
</file>