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19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4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66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81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04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32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88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3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45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5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4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0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9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11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6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9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5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5AB888-6DEC-4CE5-AD54-139E86425B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0DED3-D9C4-4E02-B194-CA03714E0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52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5"/>
            <a:ext cx="12192000" cy="6855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5757" y="2105561"/>
            <a:ext cx="102004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assoon Primary" pitchFamily="50" charset="0"/>
              </a:rPr>
              <a:t>The Cross</a:t>
            </a:r>
            <a:endParaRPr lang="en-US" sz="166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2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Latin Cross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the most famous cross, we </a:t>
            </a:r>
            <a:r>
              <a:rPr lang="en-GB" dirty="0"/>
              <a:t>also </a:t>
            </a:r>
            <a:r>
              <a:rPr lang="en-GB" dirty="0" smtClean="0"/>
              <a:t>know it </a:t>
            </a:r>
            <a:r>
              <a:rPr lang="en-GB" dirty="0"/>
              <a:t>as the crucifix. </a:t>
            </a:r>
            <a:endParaRPr lang="en-GB" dirty="0" smtClean="0"/>
          </a:p>
          <a:p>
            <a:r>
              <a:rPr lang="en-GB" dirty="0" smtClean="0"/>
              <a:t>It reminds us </a:t>
            </a:r>
            <a:r>
              <a:rPr lang="en-GB" dirty="0"/>
              <a:t>the crucifixion of Jesus Christ and </a:t>
            </a:r>
            <a:r>
              <a:rPr lang="en-GB" dirty="0" smtClean="0"/>
              <a:t>is a symbol of Christian religion.</a:t>
            </a:r>
          </a:p>
          <a:p>
            <a:r>
              <a:rPr lang="en-GB" dirty="0" smtClean="0"/>
              <a:t>The </a:t>
            </a:r>
            <a:r>
              <a:rPr lang="en-GB" dirty="0"/>
              <a:t>defining feature of this Cross is its more extended arm at the bottom.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4428" y="621466"/>
            <a:ext cx="1551465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107" y="621466"/>
            <a:ext cx="155146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Eight pointed Cross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Maltese Cross)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Each of the 4 main sections of this cross represents </a:t>
            </a:r>
            <a:r>
              <a:rPr lang="en-GB" dirty="0"/>
              <a:t>the 4 cardinal values Prudence, Justice, Temperance, Fortitude</a:t>
            </a:r>
            <a:r>
              <a:rPr lang="en-GB" dirty="0" smtClean="0"/>
              <a:t>.</a:t>
            </a:r>
          </a:p>
          <a:p>
            <a:r>
              <a:rPr lang="en-GB" dirty="0" smtClean="0"/>
              <a:t>Each of the 8 points reminds us of the 8 Beatitudes - </a:t>
            </a:r>
            <a:r>
              <a:rPr lang="en-GB" dirty="0"/>
              <a:t>truth, faith, repentance, humility, justice, charity, sincerity and resistance to persecution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Cross is also known as the Maltese </a:t>
            </a:r>
            <a:r>
              <a:rPr lang="en-GB" dirty="0" smtClean="0"/>
              <a:t>Cross</a:t>
            </a:r>
            <a:r>
              <a:rPr lang="en-GB" dirty="0"/>
              <a:t>.</a:t>
            </a:r>
            <a:r>
              <a:rPr lang="en-GB" dirty="0" smtClean="0"/>
              <a:t> Or a cross of St John.</a:t>
            </a:r>
          </a:p>
          <a:p>
            <a:r>
              <a:rPr lang="en-GB" dirty="0" smtClean="0"/>
              <a:t>This cross is a symbol associated with Malta because of the Knights of St John who fought to protect Malta during the religious crusades.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2432" y="625532"/>
            <a:ext cx="1800000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965" y="62553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3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Celtic 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Celtic cross is similar to a Latin cross but with a circle surrounding the </a:t>
            </a:r>
            <a:r>
              <a:rPr lang="en-GB" dirty="0" smtClean="0"/>
              <a:t>centre </a:t>
            </a:r>
            <a:r>
              <a:rPr lang="en-GB" dirty="0"/>
              <a:t>of the four arms.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has the same Christian meaning as the Latin </a:t>
            </a:r>
            <a:r>
              <a:rPr lang="en-GB" dirty="0" smtClean="0"/>
              <a:t>cross</a:t>
            </a:r>
          </a:p>
          <a:p>
            <a:r>
              <a:rPr lang="en-GB" dirty="0" smtClean="0"/>
              <a:t>This cross is most </a:t>
            </a:r>
            <a:r>
              <a:rPr lang="en-GB" dirty="0"/>
              <a:t>commonly found in </a:t>
            </a:r>
            <a:r>
              <a:rPr lang="en-GB" dirty="0" smtClean="0"/>
              <a:t>Ireland and </a:t>
            </a:r>
            <a:r>
              <a:rPr lang="en-GB" dirty="0"/>
              <a:t>Great </a:t>
            </a:r>
            <a:r>
              <a:rPr lang="en-GB" dirty="0" smtClean="0"/>
              <a:t>Britain</a:t>
            </a:r>
          </a:p>
          <a:p>
            <a:r>
              <a:rPr lang="en-GB" dirty="0" smtClean="0"/>
              <a:t>It was also found in France </a:t>
            </a:r>
            <a:r>
              <a:rPr lang="en-GB" dirty="0"/>
              <a:t>during the 9th to 12th centuries.</a:t>
            </a:r>
          </a:p>
        </p:txBody>
      </p:sp>
      <p:pic>
        <p:nvPicPr>
          <p:cNvPr id="1026" name="Picture 2" descr="Celtic Cros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6223" r="20222" b="15556"/>
          <a:stretch/>
        </p:blipFill>
        <p:spPr bwMode="auto">
          <a:xfrm>
            <a:off x="10221597" y="621466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ltic Cros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6223" r="20222" b="15556"/>
          <a:stretch/>
        </p:blipFill>
        <p:spPr bwMode="auto">
          <a:xfrm>
            <a:off x="620401" y="621466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4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Templar 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Knights from Jerusalem, who were called the Templar Knights, </a:t>
            </a:r>
            <a:r>
              <a:rPr lang="en-GB" dirty="0"/>
              <a:t>wore the Templar </a:t>
            </a:r>
            <a:r>
              <a:rPr lang="en-GB" dirty="0" smtClean="0"/>
              <a:t>Cross on their armour.</a:t>
            </a:r>
          </a:p>
          <a:p>
            <a:r>
              <a:rPr lang="en-GB" dirty="0" smtClean="0"/>
              <a:t>They </a:t>
            </a:r>
            <a:r>
              <a:rPr lang="en-GB" dirty="0"/>
              <a:t>believed that </a:t>
            </a:r>
            <a:r>
              <a:rPr lang="en-GB" dirty="0" smtClean="0"/>
              <a:t>this cross </a:t>
            </a:r>
            <a:r>
              <a:rPr lang="en-GB" dirty="0"/>
              <a:t>symbolized their </a:t>
            </a:r>
            <a:r>
              <a:rPr lang="en-GB" dirty="0" smtClean="0"/>
              <a:t>martyrdom</a:t>
            </a:r>
            <a:r>
              <a:rPr lang="en-GB" dirty="0"/>
              <a:t> </a:t>
            </a:r>
            <a:r>
              <a:rPr lang="en-GB" dirty="0" smtClean="0"/>
              <a:t>– which means suffering and dying for something you believe in.</a:t>
            </a:r>
          </a:p>
          <a:p>
            <a:r>
              <a:rPr lang="en-GB" dirty="0" smtClean="0"/>
              <a:t>They believed </a:t>
            </a:r>
            <a:r>
              <a:rPr lang="en-GB" dirty="0" err="1" smtClean="0"/>
              <a:t>believed</a:t>
            </a:r>
            <a:r>
              <a:rPr lang="en-GB" dirty="0" smtClean="0"/>
              <a:t> that if they died in battle, this would help them go to Heaven.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2650" y="621466"/>
            <a:ext cx="1800000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350" y="62146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1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Papal 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Papal cross is the symbol of the Pope. Currently, Pope Francis is the leader of the Roman Catholic order.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a Latin cross with three horizontal lines of increasing length, instead of just one.</a:t>
            </a:r>
          </a:p>
          <a:p>
            <a:r>
              <a:rPr lang="en-GB" dirty="0" smtClean="0"/>
              <a:t>The </a:t>
            </a:r>
            <a:r>
              <a:rPr lang="en-GB" dirty="0"/>
              <a:t>three lines </a:t>
            </a:r>
            <a:r>
              <a:rPr lang="en-GB" dirty="0" smtClean="0"/>
              <a:t>represent </a:t>
            </a:r>
            <a:r>
              <a:rPr lang="en-GB" dirty="0"/>
              <a:t>The Holy </a:t>
            </a:r>
            <a:r>
              <a:rPr lang="en-GB" dirty="0" smtClean="0"/>
              <a:t>Trinity</a:t>
            </a:r>
            <a:r>
              <a:rPr lang="en-GB" dirty="0"/>
              <a:t> </a:t>
            </a:r>
            <a:r>
              <a:rPr lang="en-GB" dirty="0" smtClean="0"/>
              <a:t>– the Father, the Son and the Holy Spirit.</a:t>
            </a:r>
          </a:p>
          <a:p>
            <a:r>
              <a:rPr lang="en-GB" dirty="0" smtClean="0"/>
              <a:t>It also represents the Pope’s </a:t>
            </a:r>
            <a:r>
              <a:rPr lang="en-GB" dirty="0"/>
              <a:t>authority around Heaven, Earth, and the Church.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555" t="6666" r="20667" b="12445"/>
          <a:stretch/>
        </p:blipFill>
        <p:spPr>
          <a:xfrm>
            <a:off x="10253739" y="621466"/>
            <a:ext cx="1285715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555" t="6666" r="20667" b="12445"/>
          <a:stretch/>
        </p:blipFill>
        <p:spPr>
          <a:xfrm>
            <a:off x="652543" y="606232"/>
            <a:ext cx="128571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7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Byzantine </a:t>
            </a:r>
            <a:r>
              <a:rPr lang="en-GB" dirty="0" smtClean="0"/>
              <a:t>Cross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cross is also referred to as the Eastern </a:t>
            </a:r>
            <a:r>
              <a:rPr lang="en-GB" dirty="0"/>
              <a:t>Cross because it is usually used by Orthodox Christians who primarily exist in the East.</a:t>
            </a:r>
          </a:p>
          <a:p>
            <a:r>
              <a:rPr lang="en-GB" dirty="0" smtClean="0"/>
              <a:t>While </a:t>
            </a:r>
            <a:r>
              <a:rPr lang="en-GB" dirty="0"/>
              <a:t>Roman </a:t>
            </a:r>
            <a:r>
              <a:rPr lang="en-GB" dirty="0" smtClean="0"/>
              <a:t>Catholics believe that Jesus is just God in human form, the </a:t>
            </a:r>
            <a:r>
              <a:rPr lang="en-GB" dirty="0"/>
              <a:t>Byzantines </a:t>
            </a:r>
            <a:r>
              <a:rPr lang="en-GB" dirty="0" smtClean="0"/>
              <a:t>believed that Jesus was both human and God. </a:t>
            </a:r>
          </a:p>
          <a:p>
            <a:r>
              <a:rPr lang="en-GB" dirty="0" smtClean="0"/>
              <a:t>Byzantine </a:t>
            </a:r>
            <a:r>
              <a:rPr lang="en-GB" dirty="0"/>
              <a:t>crosses originated during the reign of the Byzantine Empire</a:t>
            </a:r>
            <a:r>
              <a:rPr lang="en-GB" dirty="0" smtClean="0"/>
              <a:t>.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Ukrainians are incredibly attached to the Byzantine cross out of all the types of crosses.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110" t="10889" r="24223" b="15334"/>
          <a:stretch/>
        </p:blipFill>
        <p:spPr>
          <a:xfrm>
            <a:off x="10382246" y="621466"/>
            <a:ext cx="1236145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110" t="10889" r="24223" b="15334"/>
          <a:stretch/>
        </p:blipFill>
        <p:spPr>
          <a:xfrm>
            <a:off x="677328" y="621466"/>
            <a:ext cx="123614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8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 </a:t>
            </a:r>
            <a:r>
              <a:rPr lang="en-GB" dirty="0" err="1"/>
              <a:t>Pisana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This cross is also </a:t>
            </a:r>
            <a:r>
              <a:rPr lang="en-GB" dirty="0"/>
              <a:t>known as the Pisan </a:t>
            </a:r>
            <a:r>
              <a:rPr lang="en-GB" dirty="0" smtClean="0"/>
              <a:t>Cross. It was </a:t>
            </a:r>
            <a:r>
              <a:rPr lang="en-GB" dirty="0"/>
              <a:t>once the coat-of-arms of the people of Pisa. </a:t>
            </a:r>
            <a:endParaRPr lang="en-GB" dirty="0" smtClean="0"/>
          </a:p>
          <a:p>
            <a:r>
              <a:rPr lang="en-GB" dirty="0" smtClean="0"/>
              <a:t>Historically</a:t>
            </a:r>
            <a:r>
              <a:rPr lang="en-GB" dirty="0"/>
              <a:t>, it was granted by Pope Benedict </a:t>
            </a:r>
            <a:r>
              <a:rPr lang="en-GB" dirty="0" smtClean="0"/>
              <a:t>VIII (8) </a:t>
            </a:r>
            <a:r>
              <a:rPr lang="en-GB" dirty="0"/>
              <a:t>to the Pisans during their wars with Saracens in Sardinia, Italy, around 1017.</a:t>
            </a:r>
          </a:p>
          <a:p>
            <a:r>
              <a:rPr lang="en-GB" dirty="0" smtClean="0"/>
              <a:t>Some people describe the cross as having paws </a:t>
            </a:r>
            <a:r>
              <a:rPr lang="en-GB" dirty="0"/>
              <a:t>or keys because of the three circles </a:t>
            </a:r>
            <a:r>
              <a:rPr lang="en-GB" dirty="0" smtClean="0"/>
              <a:t>at the end of each arm. </a:t>
            </a:r>
          </a:p>
          <a:p>
            <a:r>
              <a:rPr lang="en-GB" dirty="0" smtClean="0"/>
              <a:t>The </a:t>
            </a:r>
            <a:r>
              <a:rPr lang="en-GB" dirty="0"/>
              <a:t>true meaning behind the Pisan Cross is unknown. However, some people believe the circles represent the twelve apostles of Christ surrounding him. </a:t>
            </a:r>
            <a:endParaRPr lang="en-GB" dirty="0" smtClean="0"/>
          </a:p>
          <a:p>
            <a:r>
              <a:rPr lang="en-GB" dirty="0" smtClean="0"/>
              <a:t>Modern </a:t>
            </a:r>
            <a:r>
              <a:rPr lang="en-GB" dirty="0"/>
              <a:t>Pisa uses the Cross </a:t>
            </a:r>
            <a:r>
              <a:rPr lang="en-GB" dirty="0" err="1"/>
              <a:t>Pisana</a:t>
            </a:r>
            <a:r>
              <a:rPr lang="en-GB" dirty="0"/>
              <a:t> </a:t>
            </a:r>
            <a:r>
              <a:rPr lang="en-GB" dirty="0" smtClean="0"/>
              <a:t>as a town symbol.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33" t="10000" r="15333" b="14444"/>
          <a:stretch/>
        </p:blipFill>
        <p:spPr>
          <a:xfrm>
            <a:off x="9918699" y="621466"/>
            <a:ext cx="1651765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33" t="10000" r="15333" b="14444"/>
          <a:stretch/>
        </p:blipFill>
        <p:spPr>
          <a:xfrm>
            <a:off x="621536" y="635865"/>
            <a:ext cx="165176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52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532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Sassoon Primary</vt:lpstr>
      <vt:lpstr>Organic</vt:lpstr>
      <vt:lpstr>PowerPoint Presentation</vt:lpstr>
      <vt:lpstr>Latin Cross</vt:lpstr>
      <vt:lpstr>Eight pointed Cross  (Maltese Cross)</vt:lpstr>
      <vt:lpstr>Celtic cross</vt:lpstr>
      <vt:lpstr>Templar Cross</vt:lpstr>
      <vt:lpstr>Papal Cross</vt:lpstr>
      <vt:lpstr>Byzantine Cross</vt:lpstr>
      <vt:lpstr>Cross Pisana</vt:lpstr>
    </vt:vector>
  </TitlesOfParts>
  <Company>Our Lady of the Visitation Catholic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Gauci</dc:creator>
  <cp:lastModifiedBy>Richard Gauci</cp:lastModifiedBy>
  <cp:revision>8</cp:revision>
  <dcterms:created xsi:type="dcterms:W3CDTF">2023-03-23T10:56:04Z</dcterms:created>
  <dcterms:modified xsi:type="dcterms:W3CDTF">2023-03-23T16:38:35Z</dcterms:modified>
</cp:coreProperties>
</file>