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 Joseph</a:t>
            </a:r>
            <a:endParaRPr lang="en-GB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 smtClean="0"/>
              <a:t>Feast Day</a:t>
            </a:r>
          </a:p>
          <a:p>
            <a:r>
              <a:rPr lang="en-US" sz="3600" dirty="0" smtClean="0"/>
              <a:t>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March</a:t>
            </a:r>
          </a:p>
          <a:p>
            <a:endParaRPr lang="en-GB" dirty="0"/>
          </a:p>
        </p:txBody>
      </p:sp>
      <p:pic>
        <p:nvPicPr>
          <p:cNvPr id="7" name="Picture 2" descr="St. Joseph Parish and Mission Church of St. Vincent de Paul :: Elk Grove  and Rancho Murieta, 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8247" y="1054139"/>
            <a:ext cx="2809702" cy="4782737"/>
          </a:xfrm>
          <a:noFill/>
        </p:spPr>
      </p:pic>
    </p:spTree>
    <p:extLst>
      <p:ext uri="{BB962C8B-B14F-4D97-AF65-F5344CB8AC3E}">
        <p14:creationId xmlns:p14="http://schemas.microsoft.com/office/powerpoint/2010/main" val="229181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Joseph – 19</a:t>
            </a:r>
            <a:r>
              <a:rPr lang="en-US" baseline="30000" dirty="0" smtClean="0"/>
              <a:t>th</a:t>
            </a:r>
            <a:r>
              <a:rPr lang="en-US" dirty="0" smtClean="0"/>
              <a:t> March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 Joseph was the husband of Mary, the mother of Jesus. According to the earliest Christian traditions he was a carpenter or woodworker.</a:t>
            </a:r>
          </a:p>
          <a:p>
            <a:pPr lvl="1"/>
            <a:r>
              <a:rPr lang="en-US" sz="2800" dirty="0" smtClean="0"/>
              <a:t>The Gospel of Matthew calls him a ‘righteous man’ meaning he was an observant </a:t>
            </a:r>
            <a:r>
              <a:rPr lang="en-US" sz="2800" dirty="0"/>
              <a:t>J</a:t>
            </a:r>
            <a:r>
              <a:rPr lang="en-US" sz="2800" dirty="0" smtClean="0"/>
              <a:t>ew who obeyed God’s Laws.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14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 Joseph is usually depicted holding Jesus, whom he loved very much. </a:t>
            </a:r>
            <a:endParaRPr lang="en-GB" sz="2400" dirty="0"/>
          </a:p>
        </p:txBody>
      </p:sp>
      <p:pic>
        <p:nvPicPr>
          <p:cNvPr id="1026" name="Picture 2" descr="St Joseph and the Holy Eucharist - Fides Catholica | Sito Uffici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00" y="766532"/>
            <a:ext cx="4053985" cy="50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6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Joseph taught Jesus the skills of carpentry and made sure that he was kept safe when he was a child. </a:t>
            </a:r>
            <a:endParaRPr lang="en-GB" sz="2400" dirty="0"/>
          </a:p>
        </p:txBody>
      </p:sp>
      <p:pic>
        <p:nvPicPr>
          <p:cNvPr id="3074" name="Picture 2" descr="In Joseph's Workshop - Opus De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740511"/>
            <a:ext cx="5470525" cy="33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pray……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2900" dirty="0"/>
              <a:t>Hail Guardian of the redeemer,</a:t>
            </a:r>
          </a:p>
          <a:p>
            <a:pPr marL="0" indent="0" algn="ctr">
              <a:buNone/>
            </a:pPr>
            <a:r>
              <a:rPr lang="en-GB" sz="2900" dirty="0"/>
              <a:t>Spouse of the Blessed Virgin Mary.</a:t>
            </a:r>
          </a:p>
          <a:p>
            <a:pPr marL="0" indent="0" algn="ctr">
              <a:buNone/>
            </a:pPr>
            <a:r>
              <a:rPr lang="en-GB" sz="2900" dirty="0"/>
              <a:t>To you God entrusted his only Son;</a:t>
            </a:r>
          </a:p>
          <a:p>
            <a:pPr marL="0" indent="0" algn="ctr">
              <a:buNone/>
            </a:pPr>
            <a:r>
              <a:rPr lang="en-GB" sz="2900" dirty="0"/>
              <a:t>In you Mary placed her trust;</a:t>
            </a:r>
          </a:p>
          <a:p>
            <a:pPr marL="0" indent="0" algn="ctr">
              <a:buNone/>
            </a:pPr>
            <a:r>
              <a:rPr lang="en-GB" sz="2900" dirty="0"/>
              <a:t>With you Christ became man.</a:t>
            </a:r>
          </a:p>
          <a:p>
            <a:pPr marL="0" indent="0" algn="ctr">
              <a:buNone/>
            </a:pPr>
            <a:r>
              <a:rPr lang="en-GB" sz="2900" dirty="0"/>
              <a:t>Blessed Joseph, to us too,</a:t>
            </a:r>
          </a:p>
          <a:p>
            <a:pPr marL="0" indent="0" algn="ctr">
              <a:buNone/>
            </a:pPr>
            <a:r>
              <a:rPr lang="en-GB" sz="2900" dirty="0"/>
              <a:t>Show yourself a father and guide us in the path of life.</a:t>
            </a:r>
          </a:p>
          <a:p>
            <a:pPr marL="0" indent="0" algn="ctr">
              <a:buNone/>
            </a:pPr>
            <a:r>
              <a:rPr lang="en-GB" sz="2900" dirty="0"/>
              <a:t>Obtain for us grace, mercy, and courage, and defend us from every evil.</a:t>
            </a:r>
          </a:p>
          <a:p>
            <a:pPr marL="0" indent="0" algn="ctr">
              <a:buNone/>
            </a:pPr>
            <a:r>
              <a:rPr lang="en-GB" sz="2900" dirty="0"/>
              <a:t>Amen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530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1088</TotalTime>
  <Words>170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St Joseph</vt:lpstr>
      <vt:lpstr>St Joseph – 19th March</vt:lpstr>
      <vt:lpstr>PowerPoint Presentation</vt:lpstr>
      <vt:lpstr>PowerPoint Presentation</vt:lpstr>
      <vt:lpstr>Let us pray……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Joseph</dc:title>
  <dc:creator>Kathleen Coll</dc:creator>
  <cp:lastModifiedBy>Kathleen Coll</cp:lastModifiedBy>
  <cp:revision>6</cp:revision>
  <dcterms:created xsi:type="dcterms:W3CDTF">2023-05-18T12:42:43Z</dcterms:created>
  <dcterms:modified xsi:type="dcterms:W3CDTF">2023-05-19T06:51:08Z</dcterms:modified>
</cp:coreProperties>
</file>